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notesMasterIdLst>
    <p:notesMasterId r:id="rId36"/>
  </p:notesMasterIdLst>
  <p:sldIdLst>
    <p:sldId id="276" r:id="rId2"/>
    <p:sldId id="265" r:id="rId3"/>
    <p:sldId id="274" r:id="rId4"/>
    <p:sldId id="324" r:id="rId5"/>
    <p:sldId id="325" r:id="rId6"/>
    <p:sldId id="326" r:id="rId7"/>
    <p:sldId id="329" r:id="rId8"/>
    <p:sldId id="327" r:id="rId9"/>
    <p:sldId id="330" r:id="rId10"/>
    <p:sldId id="344" r:id="rId11"/>
    <p:sldId id="345" r:id="rId12"/>
    <p:sldId id="350" r:id="rId13"/>
    <p:sldId id="347" r:id="rId14"/>
    <p:sldId id="348" r:id="rId15"/>
    <p:sldId id="346" r:id="rId16"/>
    <p:sldId id="349" r:id="rId17"/>
    <p:sldId id="320" r:id="rId18"/>
    <p:sldId id="284" r:id="rId19"/>
    <p:sldId id="331" r:id="rId20"/>
    <p:sldId id="335" r:id="rId21"/>
    <p:sldId id="285" r:id="rId22"/>
    <p:sldId id="321" r:id="rId23"/>
    <p:sldId id="336" r:id="rId24"/>
    <p:sldId id="337" r:id="rId25"/>
    <p:sldId id="338" r:id="rId26"/>
    <p:sldId id="339" r:id="rId27"/>
    <p:sldId id="340" r:id="rId28"/>
    <p:sldId id="322" r:id="rId29"/>
    <p:sldId id="332" r:id="rId30"/>
    <p:sldId id="341" r:id="rId31"/>
    <p:sldId id="333" r:id="rId32"/>
    <p:sldId id="334" r:id="rId33"/>
    <p:sldId id="343" r:id="rId34"/>
    <p:sldId id="342" r:id="rId35"/>
  </p:sldIdLst>
  <p:sldSz cx="12192000" cy="6858000"/>
  <p:notesSz cx="6807200" cy="9939338"/>
  <p:embeddedFontLst>
    <p:embeddedFont>
      <p:font typeface="맑은 고딕" panose="020B0503020000020004" pitchFamily="50" charset="-127"/>
      <p:regular r:id="rId37"/>
      <p:bold r:id="rId38"/>
    </p:embeddedFont>
    <p:embeddedFont>
      <p:font typeface="휴먼둥근헤드라인" panose="02030504000101010101" pitchFamily="18" charset="-127"/>
      <p:regular r:id="rId39"/>
    </p:embeddedFont>
    <p:embeddedFont>
      <p:font typeface="휴먼엑스포" panose="02030504000101010101" pitchFamily="18" charset="-127"/>
      <p:regular r:id="rId40"/>
    </p:embeddedFont>
    <p:embeddedFont>
      <p:font typeface="Cambria Math" panose="02040503050406030204" pitchFamily="18" charset="0"/>
      <p:regular r:id="rId41"/>
    </p:embeddedFont>
    <p:embeddedFont>
      <p:font typeface="휴먼옛체" panose="02030504000101010101" pitchFamily="18" charset="-127"/>
      <p:regular r:id="rId42"/>
    </p:embeddedFont>
    <p:embeddedFont>
      <p:font typeface="Arial Narrow" panose="020B0606020202030204" pitchFamily="34" charset="0"/>
      <p:regular r:id="rId43"/>
      <p:bold r:id="rId44"/>
      <p:italic r:id="rId45"/>
      <p:boldItalic r:id="rId46"/>
    </p:embeddedFont>
    <p:embeddedFont>
      <p:font typeface="HY헤드라인M" panose="02030600000101010101" pitchFamily="18" charset="-127"/>
      <p:regular r:id="rId47"/>
    </p:embeddedFont>
    <p:embeddedFont>
      <p:font typeface="HY견고딕" panose="02030600000101010101" pitchFamily="18" charset="-127"/>
      <p:regular r:id="rId4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내지 서식 샘플" id="{2EE1B832-3A83-4F7A-BA07-534C8C6F424F}">
          <p14:sldIdLst>
            <p14:sldId id="276"/>
            <p14:sldId id="265"/>
            <p14:sldId id="274"/>
            <p14:sldId id="324"/>
            <p14:sldId id="325"/>
            <p14:sldId id="326"/>
            <p14:sldId id="329"/>
            <p14:sldId id="327"/>
            <p14:sldId id="330"/>
            <p14:sldId id="344"/>
            <p14:sldId id="345"/>
            <p14:sldId id="350"/>
            <p14:sldId id="347"/>
            <p14:sldId id="348"/>
            <p14:sldId id="346"/>
            <p14:sldId id="349"/>
            <p14:sldId id="320"/>
            <p14:sldId id="284"/>
            <p14:sldId id="331"/>
            <p14:sldId id="335"/>
            <p14:sldId id="285"/>
            <p14:sldId id="321"/>
            <p14:sldId id="336"/>
            <p14:sldId id="337"/>
            <p14:sldId id="338"/>
            <p14:sldId id="339"/>
            <p14:sldId id="340"/>
            <p14:sldId id="322"/>
            <p14:sldId id="332"/>
            <p14:sldId id="341"/>
            <p14:sldId id="333"/>
            <p14:sldId id="334"/>
            <p14:sldId id="343"/>
            <p14:sldId id="342"/>
          </p14:sldIdLst>
        </p14:section>
        <p14:section name="편집 방법" id="{CBEBBDCD-0EFD-4643-ACA2-91623EDDE1EA}">
          <p14:sldIdLst/>
        </p14:section>
        <p14:section name="내지 서식 샘플" id="{1D0164FE-77D7-4491-B5D2-D2159E9116F6}">
          <p14:sldIdLst/>
        </p14:section>
        <p14:section name="참고" id="{F3F719B1-21E8-4D12-925D-20D8FB1369B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5F85"/>
    <a:srgbClr val="004D93"/>
    <a:srgbClr val="A0A0A0"/>
    <a:srgbClr val="4A95B4"/>
    <a:srgbClr val="F2F2F2"/>
    <a:srgbClr val="0068B7"/>
    <a:srgbClr val="025E84"/>
    <a:srgbClr val="025F84"/>
    <a:srgbClr val="056085"/>
    <a:srgbClr val="056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24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A7DCB-C5C6-4FEB-A156-F3DD7AA8C08E}" type="datetimeFigureOut">
              <a:rPr lang="ko-KR" altLang="en-US" smtClean="0"/>
              <a:t>2026-07-06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FEBFC-D6E7-4378-BAF1-5508616429C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0253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3000">
                <a:srgbClr val="015E84">
                  <a:alpha val="82000"/>
                </a:srgbClr>
              </a:gs>
              <a:gs pos="96667">
                <a:srgbClr val="056085"/>
              </a:gs>
              <a:gs pos="65000">
                <a:srgbClr val="015E8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48" y="402120"/>
            <a:ext cx="3313559" cy="3563186"/>
          </a:xfrm>
          <a:prstGeom prst="rect">
            <a:avLst/>
          </a:prstGeom>
        </p:spPr>
      </p:pic>
      <p:grpSp>
        <p:nvGrpSpPr>
          <p:cNvPr id="8" name="그룹 7"/>
          <p:cNvGrpSpPr/>
          <p:nvPr userDrawn="1"/>
        </p:nvGrpSpPr>
        <p:grpSpPr>
          <a:xfrm>
            <a:off x="5728238" y="-1917291"/>
            <a:ext cx="7247227" cy="7300551"/>
            <a:chOff x="5972670" y="-267415"/>
            <a:chExt cx="6449174" cy="6496626"/>
          </a:xfrm>
        </p:grpSpPr>
        <p:grpSp>
          <p:nvGrpSpPr>
            <p:cNvPr id="9" name="그룹 8"/>
            <p:cNvGrpSpPr/>
            <p:nvPr/>
          </p:nvGrpSpPr>
          <p:grpSpPr>
            <a:xfrm>
              <a:off x="5972670" y="-267415"/>
              <a:ext cx="6449174" cy="6496626"/>
              <a:chOff x="13060403" y="-272154"/>
              <a:chExt cx="6449174" cy="6496626"/>
            </a:xfrm>
          </p:grpSpPr>
          <p:sp>
            <p:nvSpPr>
              <p:cNvPr id="15" name="Freeform 6"/>
              <p:cNvSpPr>
                <a:spLocks noEditPoints="1"/>
              </p:cNvSpPr>
              <p:nvPr/>
            </p:nvSpPr>
            <p:spPr bwMode="auto">
              <a:xfrm>
                <a:off x="13155307" y="1643186"/>
                <a:ext cx="6259366" cy="2665946"/>
              </a:xfrm>
              <a:custGeom>
                <a:avLst/>
                <a:gdLst>
                  <a:gd name="T0" fmla="*/ 723 w 2454"/>
                  <a:gd name="T1" fmla="*/ 1030 h 1038"/>
                  <a:gd name="T2" fmla="*/ 202 w 2454"/>
                  <a:gd name="T3" fmla="*/ 991 h 1038"/>
                  <a:gd name="T4" fmla="*/ 532 w 2454"/>
                  <a:gd name="T5" fmla="*/ 1038 h 1038"/>
                  <a:gd name="T6" fmla="*/ 532 w 2454"/>
                  <a:gd name="T7" fmla="*/ 1030 h 1038"/>
                  <a:gd name="T8" fmla="*/ 1164 w 2454"/>
                  <a:gd name="T9" fmla="*/ 953 h 1038"/>
                  <a:gd name="T10" fmla="*/ 1176 w 2454"/>
                  <a:gd name="T11" fmla="*/ 959 h 1038"/>
                  <a:gd name="T12" fmla="*/ 1333 w 2454"/>
                  <a:gd name="T13" fmla="*/ 911 h 1038"/>
                  <a:gd name="T14" fmla="*/ 1335 w 2454"/>
                  <a:gd name="T15" fmla="*/ 919 h 1038"/>
                  <a:gd name="T16" fmla="*/ 2008 w 2454"/>
                  <a:gd name="T17" fmla="*/ 653 h 1038"/>
                  <a:gd name="T18" fmla="*/ 1710 w 2454"/>
                  <a:gd name="T19" fmla="*/ 797 h 1038"/>
                  <a:gd name="T20" fmla="*/ 2008 w 2454"/>
                  <a:gd name="T21" fmla="*/ 653 h 1038"/>
                  <a:gd name="T22" fmla="*/ 2012 w 2454"/>
                  <a:gd name="T23" fmla="*/ 651 h 1038"/>
                  <a:gd name="T24" fmla="*/ 2027 w 2454"/>
                  <a:gd name="T25" fmla="*/ 643 h 1038"/>
                  <a:gd name="T26" fmla="*/ 2067 w 2454"/>
                  <a:gd name="T27" fmla="*/ 621 h 1038"/>
                  <a:gd name="T28" fmla="*/ 4 w 2454"/>
                  <a:gd name="T29" fmla="*/ 837 h 1038"/>
                  <a:gd name="T30" fmla="*/ 7 w 2454"/>
                  <a:gd name="T31" fmla="*/ 836 h 1038"/>
                  <a:gd name="T32" fmla="*/ 8 w 2454"/>
                  <a:gd name="T33" fmla="*/ 847 h 1038"/>
                  <a:gd name="T34" fmla="*/ 86 w 2454"/>
                  <a:gd name="T35" fmla="*/ 633 h 1038"/>
                  <a:gd name="T36" fmla="*/ 3 w 2454"/>
                  <a:gd name="T37" fmla="*/ 817 h 1038"/>
                  <a:gd name="T38" fmla="*/ 0 w 2454"/>
                  <a:gd name="T39" fmla="*/ 819 h 1038"/>
                  <a:gd name="T40" fmla="*/ 11 w 2454"/>
                  <a:gd name="T41" fmla="*/ 864 h 1038"/>
                  <a:gd name="T42" fmla="*/ 15 w 2454"/>
                  <a:gd name="T43" fmla="*/ 863 h 1038"/>
                  <a:gd name="T44" fmla="*/ 15 w 2454"/>
                  <a:gd name="T45" fmla="*/ 873 h 1038"/>
                  <a:gd name="T46" fmla="*/ 193 w 2454"/>
                  <a:gd name="T47" fmla="*/ 997 h 1038"/>
                  <a:gd name="T48" fmla="*/ 66 w 2454"/>
                  <a:gd name="T49" fmla="*/ 925 h 1038"/>
                  <a:gd name="T50" fmla="*/ 92 w 2454"/>
                  <a:gd name="T51" fmla="*/ 639 h 1038"/>
                  <a:gd name="T52" fmla="*/ 442 w 2454"/>
                  <a:gd name="T53" fmla="*/ 386 h 1038"/>
                  <a:gd name="T54" fmla="*/ 442 w 2454"/>
                  <a:gd name="T55" fmla="*/ 386 h 1038"/>
                  <a:gd name="T56" fmla="*/ 387 w 2454"/>
                  <a:gd name="T57" fmla="*/ 416 h 1038"/>
                  <a:gd name="T58" fmla="*/ 744 w 2454"/>
                  <a:gd name="T59" fmla="*/ 241 h 1038"/>
                  <a:gd name="T60" fmla="*/ 446 w 2454"/>
                  <a:gd name="T61" fmla="*/ 384 h 1038"/>
                  <a:gd name="T62" fmla="*/ 744 w 2454"/>
                  <a:gd name="T63" fmla="*/ 241 h 1038"/>
                  <a:gd name="T64" fmla="*/ 2441 w 2454"/>
                  <a:gd name="T65" fmla="*/ 191 h 1038"/>
                  <a:gd name="T66" fmla="*/ 2070 w 2454"/>
                  <a:gd name="T67" fmla="*/ 619 h 1038"/>
                  <a:gd name="T68" fmla="*/ 2368 w 2454"/>
                  <a:gd name="T69" fmla="*/ 404 h 1038"/>
                  <a:gd name="T70" fmla="*/ 2452 w 2454"/>
                  <a:gd name="T71" fmla="*/ 216 h 1038"/>
                  <a:gd name="T72" fmla="*/ 2448 w 2454"/>
                  <a:gd name="T73" fmla="*/ 206 h 1038"/>
                  <a:gd name="T74" fmla="*/ 2452 w 2454"/>
                  <a:gd name="T75" fmla="*/ 205 h 1038"/>
                  <a:gd name="T76" fmla="*/ 1272 w 2454"/>
                  <a:gd name="T77" fmla="*/ 81 h 1038"/>
                  <a:gd name="T78" fmla="*/ 753 w 2454"/>
                  <a:gd name="T79" fmla="*/ 246 h 1038"/>
                  <a:gd name="T80" fmla="*/ 1272 w 2454"/>
                  <a:gd name="T81" fmla="*/ 81 h 1038"/>
                  <a:gd name="T82" fmla="*/ 2440 w 2454"/>
                  <a:gd name="T83" fmla="*/ 179 h 1038"/>
                  <a:gd name="T84" fmla="*/ 2444 w 2454"/>
                  <a:gd name="T85" fmla="*/ 178 h 1038"/>
                  <a:gd name="T86" fmla="*/ 2445 w 2454"/>
                  <a:gd name="T87" fmla="*/ 189 h 1038"/>
                  <a:gd name="T88" fmla="*/ 2278 w 2454"/>
                  <a:gd name="T89" fmla="*/ 55 h 1038"/>
                  <a:gd name="T90" fmla="*/ 2445 w 2454"/>
                  <a:gd name="T91" fmla="*/ 190 h 1038"/>
                  <a:gd name="T92" fmla="*/ 2437 w 2454"/>
                  <a:gd name="T93" fmla="*/ 162 h 1038"/>
                  <a:gd name="T94" fmla="*/ 2433 w 2454"/>
                  <a:gd name="T95" fmla="*/ 153 h 1038"/>
                  <a:gd name="T96" fmla="*/ 2261 w 2454"/>
                  <a:gd name="T97" fmla="*/ 41 h 1038"/>
                  <a:gd name="T98" fmla="*/ 1289 w 2454"/>
                  <a:gd name="T99" fmla="*/ 85 h 1038"/>
                  <a:gd name="T100" fmla="*/ 1731 w 2454"/>
                  <a:gd name="T101" fmla="*/ 8 h 1038"/>
                  <a:gd name="T102" fmla="*/ 1735 w 2454"/>
                  <a:gd name="T103" fmla="*/ 16 h 1038"/>
                  <a:gd name="T104" fmla="*/ 1735 w 2454"/>
                  <a:gd name="T105" fmla="*/ 8 h 1038"/>
                  <a:gd name="T106" fmla="*/ 1922 w 2454"/>
                  <a:gd name="T107" fmla="*/ 8 h 1038"/>
                  <a:gd name="T108" fmla="*/ 2206 w 2454"/>
                  <a:gd name="T109" fmla="*/ 27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454" h="1038">
                    <a:moveTo>
                      <a:pt x="946" y="994"/>
                    </a:moveTo>
                    <a:cubicBezTo>
                      <a:pt x="867" y="1007"/>
                      <a:pt x="791" y="1016"/>
                      <a:pt x="718" y="1022"/>
                    </a:cubicBezTo>
                    <a:cubicBezTo>
                      <a:pt x="720" y="1024"/>
                      <a:pt x="722" y="1027"/>
                      <a:pt x="723" y="1030"/>
                    </a:cubicBezTo>
                    <a:cubicBezTo>
                      <a:pt x="795" y="1024"/>
                      <a:pt x="871" y="1014"/>
                      <a:pt x="949" y="1002"/>
                    </a:cubicBezTo>
                    <a:cubicBezTo>
                      <a:pt x="948" y="1000"/>
                      <a:pt x="947" y="997"/>
                      <a:pt x="946" y="994"/>
                    </a:cubicBezTo>
                    <a:moveTo>
                      <a:pt x="202" y="991"/>
                    </a:moveTo>
                    <a:cubicBezTo>
                      <a:pt x="202" y="994"/>
                      <a:pt x="201" y="997"/>
                      <a:pt x="201" y="999"/>
                    </a:cubicBezTo>
                    <a:cubicBezTo>
                      <a:pt x="216" y="1004"/>
                      <a:pt x="231" y="1008"/>
                      <a:pt x="247" y="1011"/>
                    </a:cubicBezTo>
                    <a:cubicBezTo>
                      <a:pt x="327" y="1029"/>
                      <a:pt x="424" y="1038"/>
                      <a:pt x="532" y="1038"/>
                    </a:cubicBezTo>
                    <a:cubicBezTo>
                      <a:pt x="591" y="1038"/>
                      <a:pt x="653" y="1035"/>
                      <a:pt x="719" y="1030"/>
                    </a:cubicBezTo>
                    <a:cubicBezTo>
                      <a:pt x="717" y="1027"/>
                      <a:pt x="715" y="1025"/>
                      <a:pt x="714" y="1022"/>
                    </a:cubicBezTo>
                    <a:cubicBezTo>
                      <a:pt x="650" y="1027"/>
                      <a:pt x="590" y="1030"/>
                      <a:pt x="532" y="1030"/>
                    </a:cubicBezTo>
                    <a:cubicBezTo>
                      <a:pt x="532" y="1030"/>
                      <a:pt x="532" y="1030"/>
                      <a:pt x="532" y="1030"/>
                    </a:cubicBezTo>
                    <a:cubicBezTo>
                      <a:pt x="401" y="1030"/>
                      <a:pt x="289" y="1017"/>
                      <a:pt x="202" y="991"/>
                    </a:cubicBezTo>
                    <a:moveTo>
                      <a:pt x="1164" y="953"/>
                    </a:moveTo>
                    <a:cubicBezTo>
                      <a:pt x="1093" y="969"/>
                      <a:pt x="1022" y="982"/>
                      <a:pt x="954" y="993"/>
                    </a:cubicBezTo>
                    <a:cubicBezTo>
                      <a:pt x="955" y="996"/>
                      <a:pt x="956" y="998"/>
                      <a:pt x="957" y="1001"/>
                    </a:cubicBezTo>
                    <a:cubicBezTo>
                      <a:pt x="1028" y="989"/>
                      <a:pt x="1101" y="975"/>
                      <a:pt x="1176" y="959"/>
                    </a:cubicBezTo>
                    <a:cubicBezTo>
                      <a:pt x="1172" y="957"/>
                      <a:pt x="1168" y="955"/>
                      <a:pt x="1164" y="953"/>
                    </a:cubicBezTo>
                    <a:moveTo>
                      <a:pt x="1701" y="792"/>
                    </a:moveTo>
                    <a:cubicBezTo>
                      <a:pt x="1587" y="836"/>
                      <a:pt x="1463" y="876"/>
                      <a:pt x="1333" y="911"/>
                    </a:cubicBezTo>
                    <a:cubicBezTo>
                      <a:pt x="1278" y="926"/>
                      <a:pt x="1224" y="940"/>
                      <a:pt x="1171" y="951"/>
                    </a:cubicBezTo>
                    <a:cubicBezTo>
                      <a:pt x="1174" y="953"/>
                      <a:pt x="1178" y="955"/>
                      <a:pt x="1182" y="957"/>
                    </a:cubicBezTo>
                    <a:cubicBezTo>
                      <a:pt x="1232" y="946"/>
                      <a:pt x="1283" y="933"/>
                      <a:pt x="1335" y="919"/>
                    </a:cubicBezTo>
                    <a:cubicBezTo>
                      <a:pt x="1465" y="884"/>
                      <a:pt x="1588" y="844"/>
                      <a:pt x="1703" y="800"/>
                    </a:cubicBezTo>
                    <a:cubicBezTo>
                      <a:pt x="1702" y="797"/>
                      <a:pt x="1702" y="794"/>
                      <a:pt x="1701" y="792"/>
                    </a:cubicBezTo>
                    <a:moveTo>
                      <a:pt x="2008" y="653"/>
                    </a:moveTo>
                    <a:cubicBezTo>
                      <a:pt x="1994" y="661"/>
                      <a:pt x="1980" y="668"/>
                      <a:pt x="1965" y="676"/>
                    </a:cubicBezTo>
                    <a:cubicBezTo>
                      <a:pt x="1887" y="715"/>
                      <a:pt x="1801" y="753"/>
                      <a:pt x="1709" y="789"/>
                    </a:cubicBezTo>
                    <a:cubicBezTo>
                      <a:pt x="1709" y="791"/>
                      <a:pt x="1710" y="794"/>
                      <a:pt x="1710" y="797"/>
                    </a:cubicBezTo>
                    <a:cubicBezTo>
                      <a:pt x="1816" y="756"/>
                      <a:pt x="1915" y="711"/>
                      <a:pt x="2002" y="665"/>
                    </a:cubicBezTo>
                    <a:cubicBezTo>
                      <a:pt x="2004" y="662"/>
                      <a:pt x="2007" y="659"/>
                      <a:pt x="2009" y="656"/>
                    </a:cubicBezTo>
                    <a:cubicBezTo>
                      <a:pt x="2009" y="655"/>
                      <a:pt x="2008" y="654"/>
                      <a:pt x="2008" y="653"/>
                    </a:cubicBezTo>
                    <a:moveTo>
                      <a:pt x="2012" y="651"/>
                    </a:moveTo>
                    <a:cubicBezTo>
                      <a:pt x="2012" y="651"/>
                      <a:pt x="2012" y="651"/>
                      <a:pt x="2012" y="651"/>
                    </a:cubicBezTo>
                    <a:cubicBezTo>
                      <a:pt x="2012" y="651"/>
                      <a:pt x="2012" y="651"/>
                      <a:pt x="2012" y="651"/>
                    </a:cubicBezTo>
                    <a:cubicBezTo>
                      <a:pt x="2012" y="651"/>
                      <a:pt x="2012" y="651"/>
                      <a:pt x="2012" y="651"/>
                    </a:cubicBezTo>
                    <a:moveTo>
                      <a:pt x="2067" y="621"/>
                    </a:moveTo>
                    <a:cubicBezTo>
                      <a:pt x="2054" y="629"/>
                      <a:pt x="2040" y="636"/>
                      <a:pt x="2027" y="643"/>
                    </a:cubicBezTo>
                    <a:cubicBezTo>
                      <a:pt x="2024" y="648"/>
                      <a:pt x="2020" y="653"/>
                      <a:pt x="2017" y="658"/>
                    </a:cubicBezTo>
                    <a:cubicBezTo>
                      <a:pt x="2036" y="647"/>
                      <a:pt x="2055" y="637"/>
                      <a:pt x="2073" y="627"/>
                    </a:cubicBezTo>
                    <a:cubicBezTo>
                      <a:pt x="2071" y="625"/>
                      <a:pt x="2069" y="623"/>
                      <a:pt x="2067" y="621"/>
                    </a:cubicBezTo>
                    <a:moveTo>
                      <a:pt x="8" y="847"/>
                    </a:moveTo>
                    <a:cubicBezTo>
                      <a:pt x="7" y="847"/>
                      <a:pt x="6" y="846"/>
                      <a:pt x="6" y="845"/>
                    </a:cubicBezTo>
                    <a:cubicBezTo>
                      <a:pt x="5" y="842"/>
                      <a:pt x="4" y="840"/>
                      <a:pt x="4" y="837"/>
                    </a:cubicBezTo>
                    <a:cubicBezTo>
                      <a:pt x="3" y="836"/>
                      <a:pt x="4" y="835"/>
                      <a:pt x="5" y="835"/>
                    </a:cubicBezTo>
                    <a:cubicBezTo>
                      <a:pt x="5" y="835"/>
                      <a:pt x="5" y="835"/>
                      <a:pt x="6" y="835"/>
                    </a:cubicBezTo>
                    <a:cubicBezTo>
                      <a:pt x="6" y="835"/>
                      <a:pt x="7" y="835"/>
                      <a:pt x="7" y="836"/>
                    </a:cubicBezTo>
                    <a:cubicBezTo>
                      <a:pt x="8" y="839"/>
                      <a:pt x="9" y="841"/>
                      <a:pt x="9" y="844"/>
                    </a:cubicBezTo>
                    <a:cubicBezTo>
                      <a:pt x="10" y="845"/>
                      <a:pt x="9" y="846"/>
                      <a:pt x="8" y="846"/>
                    </a:cubicBezTo>
                    <a:cubicBezTo>
                      <a:pt x="8" y="846"/>
                      <a:pt x="8" y="847"/>
                      <a:pt x="8" y="847"/>
                    </a:cubicBezTo>
                    <a:moveTo>
                      <a:pt x="377" y="413"/>
                    </a:moveTo>
                    <a:cubicBezTo>
                      <a:pt x="358" y="424"/>
                      <a:pt x="339" y="435"/>
                      <a:pt x="321" y="446"/>
                    </a:cubicBezTo>
                    <a:cubicBezTo>
                      <a:pt x="221" y="508"/>
                      <a:pt x="141" y="572"/>
                      <a:pt x="86" y="633"/>
                    </a:cubicBezTo>
                    <a:cubicBezTo>
                      <a:pt x="32" y="694"/>
                      <a:pt x="1" y="753"/>
                      <a:pt x="0" y="808"/>
                    </a:cubicBezTo>
                    <a:cubicBezTo>
                      <a:pt x="0" y="808"/>
                      <a:pt x="1" y="809"/>
                      <a:pt x="1" y="809"/>
                    </a:cubicBezTo>
                    <a:cubicBezTo>
                      <a:pt x="1" y="812"/>
                      <a:pt x="2" y="814"/>
                      <a:pt x="3" y="817"/>
                    </a:cubicBezTo>
                    <a:cubicBezTo>
                      <a:pt x="3" y="818"/>
                      <a:pt x="2" y="819"/>
                      <a:pt x="1" y="819"/>
                    </a:cubicBezTo>
                    <a:cubicBezTo>
                      <a:pt x="1" y="819"/>
                      <a:pt x="1" y="819"/>
                      <a:pt x="1" y="819"/>
                    </a:cubicBezTo>
                    <a:cubicBezTo>
                      <a:pt x="0" y="819"/>
                      <a:pt x="0" y="819"/>
                      <a:pt x="0" y="819"/>
                    </a:cubicBezTo>
                    <a:cubicBezTo>
                      <a:pt x="1" y="829"/>
                      <a:pt x="2" y="839"/>
                      <a:pt x="5" y="848"/>
                    </a:cubicBezTo>
                    <a:cubicBezTo>
                      <a:pt x="7" y="856"/>
                      <a:pt x="9" y="863"/>
                      <a:pt x="13" y="870"/>
                    </a:cubicBezTo>
                    <a:cubicBezTo>
                      <a:pt x="12" y="868"/>
                      <a:pt x="11" y="866"/>
                      <a:pt x="11" y="864"/>
                    </a:cubicBezTo>
                    <a:cubicBezTo>
                      <a:pt x="11" y="863"/>
                      <a:pt x="11" y="862"/>
                      <a:pt x="12" y="862"/>
                    </a:cubicBezTo>
                    <a:cubicBezTo>
                      <a:pt x="12" y="862"/>
                      <a:pt x="13" y="862"/>
                      <a:pt x="13" y="862"/>
                    </a:cubicBezTo>
                    <a:cubicBezTo>
                      <a:pt x="14" y="862"/>
                      <a:pt x="15" y="862"/>
                      <a:pt x="15" y="863"/>
                    </a:cubicBezTo>
                    <a:cubicBezTo>
                      <a:pt x="15" y="866"/>
                      <a:pt x="16" y="868"/>
                      <a:pt x="17" y="871"/>
                    </a:cubicBezTo>
                    <a:cubicBezTo>
                      <a:pt x="17" y="872"/>
                      <a:pt x="17" y="873"/>
                      <a:pt x="16" y="873"/>
                    </a:cubicBezTo>
                    <a:cubicBezTo>
                      <a:pt x="15" y="873"/>
                      <a:pt x="15" y="873"/>
                      <a:pt x="15" y="873"/>
                    </a:cubicBezTo>
                    <a:cubicBezTo>
                      <a:pt x="15" y="873"/>
                      <a:pt x="14" y="873"/>
                      <a:pt x="14" y="873"/>
                    </a:cubicBezTo>
                    <a:cubicBezTo>
                      <a:pt x="24" y="895"/>
                      <a:pt x="40" y="914"/>
                      <a:pt x="61" y="931"/>
                    </a:cubicBezTo>
                    <a:cubicBezTo>
                      <a:pt x="94" y="958"/>
                      <a:pt x="139" y="980"/>
                      <a:pt x="193" y="997"/>
                    </a:cubicBezTo>
                    <a:cubicBezTo>
                      <a:pt x="194" y="994"/>
                      <a:pt x="194" y="992"/>
                      <a:pt x="194" y="989"/>
                    </a:cubicBezTo>
                    <a:cubicBezTo>
                      <a:pt x="188" y="987"/>
                      <a:pt x="182" y="985"/>
                      <a:pt x="176" y="983"/>
                    </a:cubicBezTo>
                    <a:cubicBezTo>
                      <a:pt x="131" y="967"/>
                      <a:pt x="94" y="948"/>
                      <a:pt x="66" y="925"/>
                    </a:cubicBezTo>
                    <a:cubicBezTo>
                      <a:pt x="39" y="902"/>
                      <a:pt x="21" y="876"/>
                      <a:pt x="13" y="846"/>
                    </a:cubicBezTo>
                    <a:cubicBezTo>
                      <a:pt x="9" y="835"/>
                      <a:pt x="8" y="823"/>
                      <a:pt x="8" y="811"/>
                    </a:cubicBezTo>
                    <a:cubicBezTo>
                      <a:pt x="8" y="758"/>
                      <a:pt x="37" y="700"/>
                      <a:pt x="92" y="639"/>
                    </a:cubicBezTo>
                    <a:cubicBezTo>
                      <a:pt x="157" y="566"/>
                      <a:pt x="257" y="491"/>
                      <a:pt x="383" y="419"/>
                    </a:cubicBezTo>
                    <a:cubicBezTo>
                      <a:pt x="381" y="417"/>
                      <a:pt x="379" y="415"/>
                      <a:pt x="377" y="413"/>
                    </a:cubicBezTo>
                    <a:moveTo>
                      <a:pt x="442" y="386"/>
                    </a:moveTo>
                    <a:cubicBezTo>
                      <a:pt x="442" y="386"/>
                      <a:pt x="442" y="386"/>
                      <a:pt x="442" y="386"/>
                    </a:cubicBezTo>
                    <a:cubicBezTo>
                      <a:pt x="442" y="386"/>
                      <a:pt x="442" y="386"/>
                      <a:pt x="442" y="386"/>
                    </a:cubicBezTo>
                    <a:cubicBezTo>
                      <a:pt x="442" y="386"/>
                      <a:pt x="442" y="386"/>
                      <a:pt x="442" y="386"/>
                    </a:cubicBezTo>
                    <a:moveTo>
                      <a:pt x="437" y="380"/>
                    </a:moveTo>
                    <a:cubicBezTo>
                      <a:pt x="418" y="390"/>
                      <a:pt x="399" y="400"/>
                      <a:pt x="381" y="411"/>
                    </a:cubicBezTo>
                    <a:cubicBezTo>
                      <a:pt x="383" y="413"/>
                      <a:pt x="385" y="415"/>
                      <a:pt x="387" y="416"/>
                    </a:cubicBezTo>
                    <a:cubicBezTo>
                      <a:pt x="400" y="409"/>
                      <a:pt x="413" y="402"/>
                      <a:pt x="427" y="394"/>
                    </a:cubicBezTo>
                    <a:cubicBezTo>
                      <a:pt x="430" y="390"/>
                      <a:pt x="433" y="385"/>
                      <a:pt x="437" y="380"/>
                    </a:cubicBezTo>
                    <a:moveTo>
                      <a:pt x="744" y="241"/>
                    </a:moveTo>
                    <a:cubicBezTo>
                      <a:pt x="637" y="282"/>
                      <a:pt x="539" y="326"/>
                      <a:pt x="452" y="372"/>
                    </a:cubicBezTo>
                    <a:cubicBezTo>
                      <a:pt x="449" y="375"/>
                      <a:pt x="447" y="379"/>
                      <a:pt x="445" y="382"/>
                    </a:cubicBezTo>
                    <a:cubicBezTo>
                      <a:pt x="445" y="383"/>
                      <a:pt x="446" y="383"/>
                      <a:pt x="446" y="384"/>
                    </a:cubicBezTo>
                    <a:cubicBezTo>
                      <a:pt x="460" y="377"/>
                      <a:pt x="474" y="369"/>
                      <a:pt x="489" y="362"/>
                    </a:cubicBezTo>
                    <a:cubicBezTo>
                      <a:pt x="567" y="323"/>
                      <a:pt x="653" y="285"/>
                      <a:pt x="745" y="249"/>
                    </a:cubicBezTo>
                    <a:cubicBezTo>
                      <a:pt x="745" y="246"/>
                      <a:pt x="744" y="244"/>
                      <a:pt x="744" y="241"/>
                    </a:cubicBezTo>
                    <a:moveTo>
                      <a:pt x="2449" y="189"/>
                    </a:moveTo>
                    <a:cubicBezTo>
                      <a:pt x="2445" y="190"/>
                      <a:pt x="2445" y="190"/>
                      <a:pt x="2445" y="190"/>
                    </a:cubicBezTo>
                    <a:cubicBezTo>
                      <a:pt x="2441" y="191"/>
                      <a:pt x="2441" y="191"/>
                      <a:pt x="2441" y="191"/>
                    </a:cubicBezTo>
                    <a:cubicBezTo>
                      <a:pt x="2444" y="203"/>
                      <a:pt x="2446" y="215"/>
                      <a:pt x="2446" y="227"/>
                    </a:cubicBezTo>
                    <a:cubicBezTo>
                      <a:pt x="2446" y="279"/>
                      <a:pt x="2417" y="338"/>
                      <a:pt x="2362" y="399"/>
                    </a:cubicBezTo>
                    <a:cubicBezTo>
                      <a:pt x="2297" y="471"/>
                      <a:pt x="2197" y="547"/>
                      <a:pt x="2070" y="619"/>
                    </a:cubicBezTo>
                    <a:cubicBezTo>
                      <a:pt x="2072" y="621"/>
                      <a:pt x="2074" y="623"/>
                      <a:pt x="2076" y="625"/>
                    </a:cubicBezTo>
                    <a:cubicBezTo>
                      <a:pt x="2096" y="614"/>
                      <a:pt x="2115" y="603"/>
                      <a:pt x="2133" y="591"/>
                    </a:cubicBezTo>
                    <a:cubicBezTo>
                      <a:pt x="2233" y="530"/>
                      <a:pt x="2313" y="466"/>
                      <a:pt x="2368" y="404"/>
                    </a:cubicBezTo>
                    <a:cubicBezTo>
                      <a:pt x="2423" y="343"/>
                      <a:pt x="2454" y="282"/>
                      <a:pt x="2454" y="227"/>
                    </a:cubicBezTo>
                    <a:cubicBezTo>
                      <a:pt x="2454" y="223"/>
                      <a:pt x="2454" y="218"/>
                      <a:pt x="2453" y="214"/>
                    </a:cubicBezTo>
                    <a:cubicBezTo>
                      <a:pt x="2453" y="215"/>
                      <a:pt x="2453" y="215"/>
                      <a:pt x="2452" y="216"/>
                    </a:cubicBezTo>
                    <a:cubicBezTo>
                      <a:pt x="2452" y="216"/>
                      <a:pt x="2452" y="216"/>
                      <a:pt x="2452" y="216"/>
                    </a:cubicBezTo>
                    <a:cubicBezTo>
                      <a:pt x="2451" y="216"/>
                      <a:pt x="2450" y="215"/>
                      <a:pt x="2450" y="214"/>
                    </a:cubicBezTo>
                    <a:cubicBezTo>
                      <a:pt x="2449" y="212"/>
                      <a:pt x="2448" y="209"/>
                      <a:pt x="2448" y="206"/>
                    </a:cubicBezTo>
                    <a:cubicBezTo>
                      <a:pt x="2447" y="205"/>
                      <a:pt x="2448" y="204"/>
                      <a:pt x="2449" y="204"/>
                    </a:cubicBezTo>
                    <a:cubicBezTo>
                      <a:pt x="2449" y="204"/>
                      <a:pt x="2449" y="204"/>
                      <a:pt x="2450" y="204"/>
                    </a:cubicBezTo>
                    <a:cubicBezTo>
                      <a:pt x="2451" y="204"/>
                      <a:pt x="2451" y="205"/>
                      <a:pt x="2452" y="205"/>
                    </a:cubicBezTo>
                    <a:cubicBezTo>
                      <a:pt x="2452" y="208"/>
                      <a:pt x="2453" y="210"/>
                      <a:pt x="2453" y="212"/>
                    </a:cubicBezTo>
                    <a:cubicBezTo>
                      <a:pt x="2452" y="204"/>
                      <a:pt x="2451" y="197"/>
                      <a:pt x="2449" y="189"/>
                    </a:cubicBezTo>
                    <a:moveTo>
                      <a:pt x="1272" y="81"/>
                    </a:moveTo>
                    <a:cubicBezTo>
                      <a:pt x="1222" y="92"/>
                      <a:pt x="1171" y="105"/>
                      <a:pt x="1119" y="119"/>
                    </a:cubicBezTo>
                    <a:cubicBezTo>
                      <a:pt x="989" y="154"/>
                      <a:pt x="865" y="194"/>
                      <a:pt x="751" y="238"/>
                    </a:cubicBezTo>
                    <a:cubicBezTo>
                      <a:pt x="752" y="241"/>
                      <a:pt x="752" y="243"/>
                      <a:pt x="753" y="246"/>
                    </a:cubicBezTo>
                    <a:cubicBezTo>
                      <a:pt x="867" y="202"/>
                      <a:pt x="991" y="161"/>
                      <a:pt x="1121" y="126"/>
                    </a:cubicBezTo>
                    <a:cubicBezTo>
                      <a:pt x="1176" y="111"/>
                      <a:pt x="1230" y="98"/>
                      <a:pt x="1283" y="86"/>
                    </a:cubicBezTo>
                    <a:cubicBezTo>
                      <a:pt x="1280" y="84"/>
                      <a:pt x="1276" y="82"/>
                      <a:pt x="1272" y="81"/>
                    </a:cubicBezTo>
                    <a:moveTo>
                      <a:pt x="2445" y="189"/>
                    </a:moveTo>
                    <a:cubicBezTo>
                      <a:pt x="2444" y="189"/>
                      <a:pt x="2443" y="188"/>
                      <a:pt x="2443" y="187"/>
                    </a:cubicBezTo>
                    <a:cubicBezTo>
                      <a:pt x="2442" y="185"/>
                      <a:pt x="2441" y="182"/>
                      <a:pt x="2440" y="179"/>
                    </a:cubicBezTo>
                    <a:cubicBezTo>
                      <a:pt x="2440" y="178"/>
                      <a:pt x="2441" y="177"/>
                      <a:pt x="2442" y="177"/>
                    </a:cubicBezTo>
                    <a:cubicBezTo>
                      <a:pt x="2442" y="177"/>
                      <a:pt x="2442" y="177"/>
                      <a:pt x="2442" y="177"/>
                    </a:cubicBezTo>
                    <a:cubicBezTo>
                      <a:pt x="2443" y="177"/>
                      <a:pt x="2444" y="177"/>
                      <a:pt x="2444" y="178"/>
                    </a:cubicBezTo>
                    <a:cubicBezTo>
                      <a:pt x="2445" y="181"/>
                      <a:pt x="2446" y="183"/>
                      <a:pt x="2446" y="186"/>
                    </a:cubicBezTo>
                    <a:cubicBezTo>
                      <a:pt x="2447" y="187"/>
                      <a:pt x="2446" y="188"/>
                      <a:pt x="2445" y="188"/>
                    </a:cubicBezTo>
                    <a:cubicBezTo>
                      <a:pt x="2445" y="189"/>
                      <a:pt x="2445" y="189"/>
                      <a:pt x="2445" y="189"/>
                    </a:cubicBezTo>
                    <a:moveTo>
                      <a:pt x="2261" y="41"/>
                    </a:moveTo>
                    <a:cubicBezTo>
                      <a:pt x="2260" y="43"/>
                      <a:pt x="2260" y="46"/>
                      <a:pt x="2260" y="49"/>
                    </a:cubicBezTo>
                    <a:cubicBezTo>
                      <a:pt x="2266" y="51"/>
                      <a:pt x="2272" y="53"/>
                      <a:pt x="2278" y="55"/>
                    </a:cubicBezTo>
                    <a:cubicBezTo>
                      <a:pt x="2323" y="70"/>
                      <a:pt x="2360" y="90"/>
                      <a:pt x="2388" y="112"/>
                    </a:cubicBezTo>
                    <a:cubicBezTo>
                      <a:pt x="2415" y="135"/>
                      <a:pt x="2433" y="161"/>
                      <a:pt x="2441" y="191"/>
                    </a:cubicBezTo>
                    <a:cubicBezTo>
                      <a:pt x="2445" y="190"/>
                      <a:pt x="2445" y="190"/>
                      <a:pt x="2445" y="190"/>
                    </a:cubicBezTo>
                    <a:cubicBezTo>
                      <a:pt x="2449" y="189"/>
                      <a:pt x="2449" y="189"/>
                      <a:pt x="2449" y="189"/>
                    </a:cubicBezTo>
                    <a:cubicBezTo>
                      <a:pt x="2446" y="179"/>
                      <a:pt x="2443" y="170"/>
                      <a:pt x="2438" y="161"/>
                    </a:cubicBezTo>
                    <a:cubicBezTo>
                      <a:pt x="2438" y="161"/>
                      <a:pt x="2438" y="161"/>
                      <a:pt x="2437" y="162"/>
                    </a:cubicBezTo>
                    <a:cubicBezTo>
                      <a:pt x="2437" y="162"/>
                      <a:pt x="2437" y="162"/>
                      <a:pt x="2437" y="162"/>
                    </a:cubicBezTo>
                    <a:cubicBezTo>
                      <a:pt x="2436" y="162"/>
                      <a:pt x="2435" y="161"/>
                      <a:pt x="2435" y="160"/>
                    </a:cubicBezTo>
                    <a:cubicBezTo>
                      <a:pt x="2434" y="158"/>
                      <a:pt x="2433" y="155"/>
                      <a:pt x="2433" y="153"/>
                    </a:cubicBezTo>
                    <a:cubicBezTo>
                      <a:pt x="2433" y="152"/>
                      <a:pt x="2433" y="152"/>
                      <a:pt x="2433" y="151"/>
                    </a:cubicBezTo>
                    <a:cubicBezTo>
                      <a:pt x="2423" y="135"/>
                      <a:pt x="2409" y="120"/>
                      <a:pt x="2393" y="106"/>
                    </a:cubicBezTo>
                    <a:cubicBezTo>
                      <a:pt x="2360" y="79"/>
                      <a:pt x="2315" y="57"/>
                      <a:pt x="2261" y="41"/>
                    </a:cubicBezTo>
                    <a:moveTo>
                      <a:pt x="1497" y="37"/>
                    </a:moveTo>
                    <a:cubicBezTo>
                      <a:pt x="1426" y="48"/>
                      <a:pt x="1353" y="62"/>
                      <a:pt x="1278" y="79"/>
                    </a:cubicBezTo>
                    <a:cubicBezTo>
                      <a:pt x="1282" y="81"/>
                      <a:pt x="1286" y="83"/>
                      <a:pt x="1289" y="85"/>
                    </a:cubicBezTo>
                    <a:cubicBezTo>
                      <a:pt x="1361" y="69"/>
                      <a:pt x="1431" y="55"/>
                      <a:pt x="1500" y="44"/>
                    </a:cubicBezTo>
                    <a:cubicBezTo>
                      <a:pt x="1499" y="42"/>
                      <a:pt x="1498" y="39"/>
                      <a:pt x="1497" y="37"/>
                    </a:cubicBezTo>
                    <a:moveTo>
                      <a:pt x="1731" y="8"/>
                    </a:moveTo>
                    <a:cubicBezTo>
                      <a:pt x="1659" y="14"/>
                      <a:pt x="1583" y="23"/>
                      <a:pt x="1505" y="36"/>
                    </a:cubicBezTo>
                    <a:cubicBezTo>
                      <a:pt x="1506" y="38"/>
                      <a:pt x="1507" y="41"/>
                      <a:pt x="1508" y="43"/>
                    </a:cubicBezTo>
                    <a:cubicBezTo>
                      <a:pt x="1587" y="31"/>
                      <a:pt x="1663" y="22"/>
                      <a:pt x="1735" y="16"/>
                    </a:cubicBezTo>
                    <a:cubicBezTo>
                      <a:pt x="1734" y="13"/>
                      <a:pt x="1732" y="11"/>
                      <a:pt x="1731" y="8"/>
                    </a:cubicBezTo>
                    <a:moveTo>
                      <a:pt x="1922" y="0"/>
                    </a:moveTo>
                    <a:cubicBezTo>
                      <a:pt x="1863" y="0"/>
                      <a:pt x="1800" y="2"/>
                      <a:pt x="1735" y="8"/>
                    </a:cubicBezTo>
                    <a:cubicBezTo>
                      <a:pt x="1737" y="10"/>
                      <a:pt x="1738" y="13"/>
                      <a:pt x="1740" y="15"/>
                    </a:cubicBezTo>
                    <a:cubicBezTo>
                      <a:pt x="1804" y="10"/>
                      <a:pt x="1864" y="8"/>
                      <a:pt x="1922" y="8"/>
                    </a:cubicBezTo>
                    <a:cubicBezTo>
                      <a:pt x="1922" y="8"/>
                      <a:pt x="1922" y="8"/>
                      <a:pt x="1922" y="8"/>
                    </a:cubicBezTo>
                    <a:cubicBezTo>
                      <a:pt x="2052" y="8"/>
                      <a:pt x="2165" y="21"/>
                      <a:pt x="2252" y="46"/>
                    </a:cubicBezTo>
                    <a:cubicBezTo>
                      <a:pt x="2252" y="44"/>
                      <a:pt x="2252" y="41"/>
                      <a:pt x="2253" y="38"/>
                    </a:cubicBezTo>
                    <a:cubicBezTo>
                      <a:pt x="2238" y="34"/>
                      <a:pt x="2223" y="30"/>
                      <a:pt x="2206" y="27"/>
                    </a:cubicBezTo>
                    <a:cubicBezTo>
                      <a:pt x="2127" y="9"/>
                      <a:pt x="2030" y="0"/>
                      <a:pt x="1922" y="0"/>
                    </a:cubicBezTo>
                  </a:path>
                </a:pathLst>
              </a:custGeom>
              <a:solidFill>
                <a:srgbClr val="58B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Freeform 7"/>
              <p:cNvSpPr>
                <a:spLocks noEditPoints="1"/>
              </p:cNvSpPr>
              <p:nvPr/>
            </p:nvSpPr>
            <p:spPr bwMode="auto">
              <a:xfrm>
                <a:off x="14960645" y="-177250"/>
                <a:ext cx="2648691" cy="6306818"/>
              </a:xfrm>
              <a:custGeom>
                <a:avLst/>
                <a:gdLst>
                  <a:gd name="T0" fmla="*/ 843 w 1038"/>
                  <a:gd name="T1" fmla="*/ 2445 h 2454"/>
                  <a:gd name="T2" fmla="*/ 853 w 1038"/>
                  <a:gd name="T3" fmla="*/ 2444 h 2454"/>
                  <a:gd name="T4" fmla="*/ 843 w 1038"/>
                  <a:gd name="T5" fmla="*/ 2449 h 2454"/>
                  <a:gd name="T6" fmla="*/ 811 w 1038"/>
                  <a:gd name="T7" fmla="*/ 2454 h 2454"/>
                  <a:gd name="T8" fmla="*/ 823 w 1038"/>
                  <a:gd name="T9" fmla="*/ 2450 h 2454"/>
                  <a:gd name="T10" fmla="*/ 825 w 1038"/>
                  <a:gd name="T11" fmla="*/ 2453 h 2454"/>
                  <a:gd name="T12" fmla="*/ 870 w 1038"/>
                  <a:gd name="T13" fmla="*/ 2441 h 2454"/>
                  <a:gd name="T14" fmla="*/ 870 w 1038"/>
                  <a:gd name="T15" fmla="*/ 2437 h 2454"/>
                  <a:gd name="T16" fmla="*/ 880 w 1038"/>
                  <a:gd name="T17" fmla="*/ 2436 h 2454"/>
                  <a:gd name="T18" fmla="*/ 913 w 1038"/>
                  <a:gd name="T19" fmla="*/ 2401 h 2454"/>
                  <a:gd name="T20" fmla="*/ 811 w 1038"/>
                  <a:gd name="T21" fmla="*/ 2446 h 2454"/>
                  <a:gd name="T22" fmla="*/ 595 w 1038"/>
                  <a:gd name="T23" fmla="*/ 2319 h 2454"/>
                  <a:gd name="T24" fmla="*/ 983 w 1038"/>
                  <a:gd name="T25" fmla="*/ 2278 h 2454"/>
                  <a:gd name="T26" fmla="*/ 929 w 1038"/>
                  <a:gd name="T27" fmla="*/ 2396 h 2454"/>
                  <a:gd name="T28" fmla="*/ 1016 w 1038"/>
                  <a:gd name="T29" fmla="*/ 2184 h 2454"/>
                  <a:gd name="T30" fmla="*/ 437 w 1038"/>
                  <a:gd name="T31" fmla="*/ 2117 h 2454"/>
                  <a:gd name="T32" fmla="*/ 587 w 1038"/>
                  <a:gd name="T33" fmla="*/ 2310 h 2454"/>
                  <a:gd name="T34" fmla="*/ 1030 w 1038"/>
                  <a:gd name="T35" fmla="*/ 1921 h 2454"/>
                  <a:gd name="T36" fmla="*/ 1038 w 1038"/>
                  <a:gd name="T37" fmla="*/ 1921 h 2454"/>
                  <a:gd name="T38" fmla="*/ 1027 w 1038"/>
                  <a:gd name="T39" fmla="*/ 1703 h 2454"/>
                  <a:gd name="T40" fmla="*/ 1038 w 1038"/>
                  <a:gd name="T41" fmla="*/ 1885 h 2454"/>
                  <a:gd name="T42" fmla="*/ 238 w 1038"/>
                  <a:gd name="T43" fmla="*/ 1702 h 2454"/>
                  <a:gd name="T44" fmla="*/ 440 w 1038"/>
                  <a:gd name="T45" fmla="*/ 2107 h 2454"/>
                  <a:gd name="T46" fmla="*/ 246 w 1038"/>
                  <a:gd name="T47" fmla="*/ 1701 h 2454"/>
                  <a:gd name="T48" fmla="*/ 863 w 1038"/>
                  <a:gd name="T49" fmla="*/ 955 h 2454"/>
                  <a:gd name="T50" fmla="*/ 995 w 1038"/>
                  <a:gd name="T51" fmla="*/ 1508 h 2454"/>
                  <a:gd name="T52" fmla="*/ 1002 w 1038"/>
                  <a:gd name="T53" fmla="*/ 1505 h 2454"/>
                  <a:gd name="T54" fmla="*/ 873 w 1038"/>
                  <a:gd name="T55" fmla="*/ 961 h 2454"/>
                  <a:gd name="T56" fmla="*/ 12 w 1038"/>
                  <a:gd name="T57" fmla="*/ 761 h 2454"/>
                  <a:gd name="T58" fmla="*/ 119 w 1038"/>
                  <a:gd name="T59" fmla="*/ 1335 h 2454"/>
                  <a:gd name="T60" fmla="*/ 126 w 1038"/>
                  <a:gd name="T61" fmla="*/ 1333 h 2454"/>
                  <a:gd name="T62" fmla="*/ 19 w 1038"/>
                  <a:gd name="T63" fmla="*/ 754 h 2454"/>
                  <a:gd name="T64" fmla="*/ 18 w 1038"/>
                  <a:gd name="T65" fmla="*/ 743 h 2454"/>
                  <a:gd name="T66" fmla="*/ 605 w 1038"/>
                  <a:gd name="T67" fmla="*/ 343 h 2454"/>
                  <a:gd name="T68" fmla="*/ 789 w 1038"/>
                  <a:gd name="T69" fmla="*/ 745 h 2454"/>
                  <a:gd name="T70" fmla="*/ 871 w 1038"/>
                  <a:gd name="T71" fmla="*/ 955 h 2454"/>
                  <a:gd name="T72" fmla="*/ 605 w 1038"/>
                  <a:gd name="T73" fmla="*/ 343 h 2454"/>
                  <a:gd name="T74" fmla="*/ 601 w 1038"/>
                  <a:gd name="T75" fmla="*/ 336 h 2454"/>
                  <a:gd name="T76" fmla="*/ 451 w 1038"/>
                  <a:gd name="T77" fmla="*/ 144 h 2454"/>
                  <a:gd name="T78" fmla="*/ 106 w 1038"/>
                  <a:gd name="T79" fmla="*/ 61 h 2454"/>
                  <a:gd name="T80" fmla="*/ 0 w 1038"/>
                  <a:gd name="T81" fmla="*/ 564 h 2454"/>
                  <a:gd name="T82" fmla="*/ 55 w 1038"/>
                  <a:gd name="T83" fmla="*/ 176 h 2454"/>
                  <a:gd name="T84" fmla="*/ 173 w 1038"/>
                  <a:gd name="T85" fmla="*/ 15 h 2454"/>
                  <a:gd name="T86" fmla="*/ 180 w 1038"/>
                  <a:gd name="T87" fmla="*/ 9 h 2454"/>
                  <a:gd name="T88" fmla="*/ 181 w 1038"/>
                  <a:gd name="T89" fmla="*/ 13 h 2454"/>
                  <a:gd name="T90" fmla="*/ 200 w 1038"/>
                  <a:gd name="T91" fmla="*/ 8 h 2454"/>
                  <a:gd name="T92" fmla="*/ 207 w 1038"/>
                  <a:gd name="T93" fmla="*/ 2 h 2454"/>
                  <a:gd name="T94" fmla="*/ 208 w 1038"/>
                  <a:gd name="T95" fmla="*/ 6 h 2454"/>
                  <a:gd name="T96" fmla="*/ 225 w 1038"/>
                  <a:gd name="T97" fmla="*/ 0 h 2454"/>
                  <a:gd name="T98" fmla="*/ 154 w 1038"/>
                  <a:gd name="T99" fmla="*/ 21 h 2454"/>
                  <a:gd name="T100" fmla="*/ 125 w 1038"/>
                  <a:gd name="T101" fmla="*/ 53 h 2454"/>
                  <a:gd name="T102" fmla="*/ 227 w 1038"/>
                  <a:gd name="T103" fmla="*/ 8 h 2454"/>
                  <a:gd name="T104" fmla="*/ 464 w 1038"/>
                  <a:gd name="T105" fmla="*/ 146 h 2454"/>
                  <a:gd name="T106" fmla="*/ 227 w 1038"/>
                  <a:gd name="T107" fmla="*/ 1 h 2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38" h="2454">
                    <a:moveTo>
                      <a:pt x="843" y="2449"/>
                    </a:moveTo>
                    <a:cubicBezTo>
                      <a:pt x="842" y="2449"/>
                      <a:pt x="841" y="2448"/>
                      <a:pt x="841" y="2447"/>
                    </a:cubicBezTo>
                    <a:cubicBezTo>
                      <a:pt x="841" y="2446"/>
                      <a:pt x="842" y="2445"/>
                      <a:pt x="843" y="2445"/>
                    </a:cubicBezTo>
                    <a:cubicBezTo>
                      <a:pt x="845" y="2444"/>
                      <a:pt x="848" y="2443"/>
                      <a:pt x="850" y="2443"/>
                    </a:cubicBezTo>
                    <a:cubicBezTo>
                      <a:pt x="851" y="2443"/>
                      <a:pt x="851" y="2443"/>
                      <a:pt x="851" y="2443"/>
                    </a:cubicBezTo>
                    <a:cubicBezTo>
                      <a:pt x="852" y="2443"/>
                      <a:pt x="853" y="2443"/>
                      <a:pt x="853" y="2444"/>
                    </a:cubicBezTo>
                    <a:cubicBezTo>
                      <a:pt x="853" y="2445"/>
                      <a:pt x="853" y="2446"/>
                      <a:pt x="851" y="2446"/>
                    </a:cubicBezTo>
                    <a:cubicBezTo>
                      <a:pt x="849" y="2447"/>
                      <a:pt x="846" y="2448"/>
                      <a:pt x="844" y="2449"/>
                    </a:cubicBezTo>
                    <a:cubicBezTo>
                      <a:pt x="844" y="2449"/>
                      <a:pt x="843" y="2449"/>
                      <a:pt x="843" y="2449"/>
                    </a:cubicBezTo>
                    <a:moveTo>
                      <a:pt x="574" y="2307"/>
                    </a:moveTo>
                    <a:cubicBezTo>
                      <a:pt x="594" y="2330"/>
                      <a:pt x="614" y="2350"/>
                      <a:pt x="633" y="2368"/>
                    </a:cubicBezTo>
                    <a:cubicBezTo>
                      <a:pt x="695" y="2423"/>
                      <a:pt x="755" y="2454"/>
                      <a:pt x="811" y="2454"/>
                    </a:cubicBezTo>
                    <a:cubicBezTo>
                      <a:pt x="812" y="2454"/>
                      <a:pt x="813" y="2454"/>
                      <a:pt x="814" y="2454"/>
                    </a:cubicBezTo>
                    <a:cubicBezTo>
                      <a:pt x="814" y="2453"/>
                      <a:pt x="815" y="2452"/>
                      <a:pt x="816" y="2452"/>
                    </a:cubicBezTo>
                    <a:cubicBezTo>
                      <a:pt x="818" y="2451"/>
                      <a:pt x="821" y="2450"/>
                      <a:pt x="823" y="2450"/>
                    </a:cubicBezTo>
                    <a:cubicBezTo>
                      <a:pt x="823" y="2450"/>
                      <a:pt x="824" y="2450"/>
                      <a:pt x="824" y="2450"/>
                    </a:cubicBezTo>
                    <a:cubicBezTo>
                      <a:pt x="825" y="2450"/>
                      <a:pt x="826" y="2450"/>
                      <a:pt x="826" y="2451"/>
                    </a:cubicBezTo>
                    <a:cubicBezTo>
                      <a:pt x="826" y="2452"/>
                      <a:pt x="826" y="2453"/>
                      <a:pt x="825" y="2453"/>
                    </a:cubicBezTo>
                    <a:cubicBezTo>
                      <a:pt x="833" y="2452"/>
                      <a:pt x="841" y="2451"/>
                      <a:pt x="849" y="2449"/>
                    </a:cubicBezTo>
                    <a:cubicBezTo>
                      <a:pt x="849" y="2449"/>
                      <a:pt x="849" y="2449"/>
                      <a:pt x="849" y="2449"/>
                    </a:cubicBezTo>
                    <a:cubicBezTo>
                      <a:pt x="856" y="2447"/>
                      <a:pt x="863" y="2444"/>
                      <a:pt x="870" y="2441"/>
                    </a:cubicBezTo>
                    <a:cubicBezTo>
                      <a:pt x="870" y="2441"/>
                      <a:pt x="870" y="2441"/>
                      <a:pt x="870" y="2441"/>
                    </a:cubicBezTo>
                    <a:cubicBezTo>
                      <a:pt x="869" y="2441"/>
                      <a:pt x="869" y="2441"/>
                      <a:pt x="868" y="2440"/>
                    </a:cubicBezTo>
                    <a:cubicBezTo>
                      <a:pt x="868" y="2439"/>
                      <a:pt x="869" y="2437"/>
                      <a:pt x="870" y="2437"/>
                    </a:cubicBezTo>
                    <a:cubicBezTo>
                      <a:pt x="872" y="2436"/>
                      <a:pt x="875" y="2436"/>
                      <a:pt x="877" y="2435"/>
                    </a:cubicBezTo>
                    <a:cubicBezTo>
                      <a:pt x="877" y="2435"/>
                      <a:pt x="878" y="2435"/>
                      <a:pt x="878" y="2435"/>
                    </a:cubicBezTo>
                    <a:cubicBezTo>
                      <a:pt x="879" y="2435"/>
                      <a:pt x="880" y="2435"/>
                      <a:pt x="880" y="2436"/>
                    </a:cubicBezTo>
                    <a:cubicBezTo>
                      <a:pt x="880" y="2436"/>
                      <a:pt x="880" y="2436"/>
                      <a:pt x="880" y="2436"/>
                    </a:cubicBezTo>
                    <a:cubicBezTo>
                      <a:pt x="896" y="2428"/>
                      <a:pt x="911" y="2415"/>
                      <a:pt x="925" y="2400"/>
                    </a:cubicBezTo>
                    <a:cubicBezTo>
                      <a:pt x="921" y="2401"/>
                      <a:pt x="917" y="2401"/>
                      <a:pt x="913" y="2401"/>
                    </a:cubicBezTo>
                    <a:cubicBezTo>
                      <a:pt x="893" y="2421"/>
                      <a:pt x="871" y="2435"/>
                      <a:pt x="846" y="2441"/>
                    </a:cubicBezTo>
                    <a:cubicBezTo>
                      <a:pt x="846" y="2441"/>
                      <a:pt x="846" y="2441"/>
                      <a:pt x="846" y="2441"/>
                    </a:cubicBezTo>
                    <a:cubicBezTo>
                      <a:pt x="835" y="2444"/>
                      <a:pt x="823" y="2446"/>
                      <a:pt x="811" y="2446"/>
                    </a:cubicBezTo>
                    <a:cubicBezTo>
                      <a:pt x="811" y="2446"/>
                      <a:pt x="811" y="2446"/>
                      <a:pt x="811" y="2446"/>
                    </a:cubicBezTo>
                    <a:cubicBezTo>
                      <a:pt x="758" y="2446"/>
                      <a:pt x="700" y="2417"/>
                      <a:pt x="639" y="2362"/>
                    </a:cubicBezTo>
                    <a:cubicBezTo>
                      <a:pt x="624" y="2349"/>
                      <a:pt x="609" y="2334"/>
                      <a:pt x="595" y="2319"/>
                    </a:cubicBezTo>
                    <a:cubicBezTo>
                      <a:pt x="588" y="2315"/>
                      <a:pt x="581" y="2311"/>
                      <a:pt x="574" y="2307"/>
                    </a:cubicBezTo>
                    <a:moveTo>
                      <a:pt x="1008" y="2183"/>
                    </a:moveTo>
                    <a:cubicBezTo>
                      <a:pt x="1001" y="2218"/>
                      <a:pt x="993" y="2249"/>
                      <a:pt x="983" y="2278"/>
                    </a:cubicBezTo>
                    <a:cubicBezTo>
                      <a:pt x="967" y="2323"/>
                      <a:pt x="948" y="2360"/>
                      <a:pt x="925" y="2387"/>
                    </a:cubicBezTo>
                    <a:cubicBezTo>
                      <a:pt x="923" y="2391"/>
                      <a:pt x="920" y="2394"/>
                      <a:pt x="917" y="2397"/>
                    </a:cubicBezTo>
                    <a:cubicBezTo>
                      <a:pt x="921" y="2397"/>
                      <a:pt x="925" y="2396"/>
                      <a:pt x="929" y="2396"/>
                    </a:cubicBezTo>
                    <a:cubicBezTo>
                      <a:pt x="930" y="2395"/>
                      <a:pt x="931" y="2394"/>
                      <a:pt x="932" y="2393"/>
                    </a:cubicBezTo>
                    <a:cubicBezTo>
                      <a:pt x="967" y="2350"/>
                      <a:pt x="993" y="2286"/>
                      <a:pt x="1011" y="2206"/>
                    </a:cubicBezTo>
                    <a:cubicBezTo>
                      <a:pt x="1013" y="2199"/>
                      <a:pt x="1014" y="2192"/>
                      <a:pt x="1016" y="2184"/>
                    </a:cubicBezTo>
                    <a:cubicBezTo>
                      <a:pt x="1013" y="2184"/>
                      <a:pt x="1011" y="2183"/>
                      <a:pt x="1008" y="2183"/>
                    </a:cubicBezTo>
                    <a:moveTo>
                      <a:pt x="444" y="2114"/>
                    </a:moveTo>
                    <a:cubicBezTo>
                      <a:pt x="442" y="2115"/>
                      <a:pt x="439" y="2116"/>
                      <a:pt x="437" y="2117"/>
                    </a:cubicBezTo>
                    <a:cubicBezTo>
                      <a:pt x="440" y="2122"/>
                      <a:pt x="443" y="2128"/>
                      <a:pt x="446" y="2133"/>
                    </a:cubicBezTo>
                    <a:cubicBezTo>
                      <a:pt x="486" y="2196"/>
                      <a:pt x="526" y="2252"/>
                      <a:pt x="566" y="2298"/>
                    </a:cubicBezTo>
                    <a:cubicBezTo>
                      <a:pt x="573" y="2302"/>
                      <a:pt x="580" y="2306"/>
                      <a:pt x="587" y="2310"/>
                    </a:cubicBezTo>
                    <a:cubicBezTo>
                      <a:pt x="539" y="2258"/>
                      <a:pt x="491" y="2192"/>
                      <a:pt x="444" y="2114"/>
                    </a:cubicBezTo>
                    <a:moveTo>
                      <a:pt x="1030" y="1887"/>
                    </a:moveTo>
                    <a:cubicBezTo>
                      <a:pt x="1030" y="1899"/>
                      <a:pt x="1030" y="1910"/>
                      <a:pt x="1030" y="1921"/>
                    </a:cubicBezTo>
                    <a:cubicBezTo>
                      <a:pt x="1030" y="1965"/>
                      <a:pt x="1028" y="2006"/>
                      <a:pt x="1026" y="2045"/>
                    </a:cubicBezTo>
                    <a:cubicBezTo>
                      <a:pt x="1028" y="2045"/>
                      <a:pt x="1031" y="2045"/>
                      <a:pt x="1034" y="2045"/>
                    </a:cubicBezTo>
                    <a:cubicBezTo>
                      <a:pt x="1036" y="2006"/>
                      <a:pt x="1038" y="1965"/>
                      <a:pt x="1038" y="1921"/>
                    </a:cubicBezTo>
                    <a:cubicBezTo>
                      <a:pt x="1038" y="1911"/>
                      <a:pt x="1038" y="1900"/>
                      <a:pt x="1038" y="1889"/>
                    </a:cubicBezTo>
                    <a:cubicBezTo>
                      <a:pt x="1035" y="1889"/>
                      <a:pt x="1032" y="1888"/>
                      <a:pt x="1030" y="1887"/>
                    </a:cubicBezTo>
                    <a:moveTo>
                      <a:pt x="1027" y="1703"/>
                    </a:moveTo>
                    <a:cubicBezTo>
                      <a:pt x="1025" y="1706"/>
                      <a:pt x="1022" y="1708"/>
                      <a:pt x="1020" y="1710"/>
                    </a:cubicBezTo>
                    <a:cubicBezTo>
                      <a:pt x="1025" y="1771"/>
                      <a:pt x="1028" y="1828"/>
                      <a:pt x="1030" y="1883"/>
                    </a:cubicBezTo>
                    <a:cubicBezTo>
                      <a:pt x="1032" y="1884"/>
                      <a:pt x="1035" y="1885"/>
                      <a:pt x="1038" y="1885"/>
                    </a:cubicBezTo>
                    <a:cubicBezTo>
                      <a:pt x="1037" y="1828"/>
                      <a:pt x="1033" y="1767"/>
                      <a:pt x="1027" y="1703"/>
                    </a:cubicBezTo>
                    <a:moveTo>
                      <a:pt x="167" y="1498"/>
                    </a:moveTo>
                    <a:cubicBezTo>
                      <a:pt x="189" y="1569"/>
                      <a:pt x="213" y="1637"/>
                      <a:pt x="238" y="1702"/>
                    </a:cubicBezTo>
                    <a:cubicBezTo>
                      <a:pt x="239" y="1705"/>
                      <a:pt x="240" y="1708"/>
                      <a:pt x="241" y="1710"/>
                    </a:cubicBezTo>
                    <a:cubicBezTo>
                      <a:pt x="300" y="1862"/>
                      <a:pt x="365" y="1998"/>
                      <a:pt x="433" y="2110"/>
                    </a:cubicBezTo>
                    <a:cubicBezTo>
                      <a:pt x="435" y="2109"/>
                      <a:pt x="438" y="2108"/>
                      <a:pt x="440" y="2107"/>
                    </a:cubicBezTo>
                    <a:cubicBezTo>
                      <a:pt x="414" y="2063"/>
                      <a:pt x="388" y="2016"/>
                      <a:pt x="362" y="1965"/>
                    </a:cubicBezTo>
                    <a:cubicBezTo>
                      <a:pt x="323" y="1887"/>
                      <a:pt x="285" y="1801"/>
                      <a:pt x="249" y="1709"/>
                    </a:cubicBezTo>
                    <a:cubicBezTo>
                      <a:pt x="248" y="1706"/>
                      <a:pt x="247" y="1704"/>
                      <a:pt x="246" y="1701"/>
                    </a:cubicBezTo>
                    <a:cubicBezTo>
                      <a:pt x="222" y="1638"/>
                      <a:pt x="199" y="1573"/>
                      <a:pt x="177" y="1505"/>
                    </a:cubicBezTo>
                    <a:cubicBezTo>
                      <a:pt x="173" y="1502"/>
                      <a:pt x="170" y="1500"/>
                      <a:pt x="167" y="1498"/>
                    </a:cubicBezTo>
                    <a:moveTo>
                      <a:pt x="863" y="955"/>
                    </a:moveTo>
                    <a:cubicBezTo>
                      <a:pt x="880" y="1009"/>
                      <a:pt x="896" y="1064"/>
                      <a:pt x="912" y="1121"/>
                    </a:cubicBezTo>
                    <a:cubicBezTo>
                      <a:pt x="947" y="1251"/>
                      <a:pt x="974" y="1379"/>
                      <a:pt x="993" y="1500"/>
                    </a:cubicBezTo>
                    <a:cubicBezTo>
                      <a:pt x="994" y="1502"/>
                      <a:pt x="994" y="1505"/>
                      <a:pt x="995" y="1508"/>
                    </a:cubicBezTo>
                    <a:cubicBezTo>
                      <a:pt x="1005" y="1574"/>
                      <a:pt x="1013" y="1638"/>
                      <a:pt x="1019" y="1700"/>
                    </a:cubicBezTo>
                    <a:cubicBezTo>
                      <a:pt x="1021" y="1698"/>
                      <a:pt x="1024" y="1695"/>
                      <a:pt x="1026" y="1693"/>
                    </a:cubicBezTo>
                    <a:cubicBezTo>
                      <a:pt x="1020" y="1632"/>
                      <a:pt x="1012" y="1569"/>
                      <a:pt x="1002" y="1505"/>
                    </a:cubicBezTo>
                    <a:cubicBezTo>
                      <a:pt x="1002" y="1502"/>
                      <a:pt x="1001" y="1499"/>
                      <a:pt x="1001" y="1497"/>
                    </a:cubicBezTo>
                    <a:cubicBezTo>
                      <a:pt x="981" y="1376"/>
                      <a:pt x="954" y="1249"/>
                      <a:pt x="919" y="1119"/>
                    </a:cubicBezTo>
                    <a:cubicBezTo>
                      <a:pt x="905" y="1065"/>
                      <a:pt x="889" y="1013"/>
                      <a:pt x="873" y="961"/>
                    </a:cubicBezTo>
                    <a:cubicBezTo>
                      <a:pt x="870" y="959"/>
                      <a:pt x="866" y="957"/>
                      <a:pt x="863" y="955"/>
                    </a:cubicBezTo>
                    <a:moveTo>
                      <a:pt x="19" y="754"/>
                    </a:moveTo>
                    <a:cubicBezTo>
                      <a:pt x="16" y="756"/>
                      <a:pt x="14" y="758"/>
                      <a:pt x="12" y="761"/>
                    </a:cubicBezTo>
                    <a:cubicBezTo>
                      <a:pt x="17" y="821"/>
                      <a:pt x="25" y="884"/>
                      <a:pt x="36" y="949"/>
                    </a:cubicBezTo>
                    <a:cubicBezTo>
                      <a:pt x="36" y="952"/>
                      <a:pt x="37" y="954"/>
                      <a:pt x="37" y="957"/>
                    </a:cubicBezTo>
                    <a:cubicBezTo>
                      <a:pt x="56" y="1078"/>
                      <a:pt x="84" y="1205"/>
                      <a:pt x="119" y="1335"/>
                    </a:cubicBezTo>
                    <a:cubicBezTo>
                      <a:pt x="133" y="1388"/>
                      <a:pt x="148" y="1441"/>
                      <a:pt x="165" y="1492"/>
                    </a:cubicBezTo>
                    <a:cubicBezTo>
                      <a:pt x="168" y="1494"/>
                      <a:pt x="172" y="1497"/>
                      <a:pt x="175" y="1499"/>
                    </a:cubicBezTo>
                    <a:cubicBezTo>
                      <a:pt x="158" y="1445"/>
                      <a:pt x="142" y="1389"/>
                      <a:pt x="126" y="1333"/>
                    </a:cubicBezTo>
                    <a:cubicBezTo>
                      <a:pt x="91" y="1202"/>
                      <a:pt x="64" y="1075"/>
                      <a:pt x="45" y="954"/>
                    </a:cubicBezTo>
                    <a:cubicBezTo>
                      <a:pt x="44" y="951"/>
                      <a:pt x="44" y="949"/>
                      <a:pt x="43" y="946"/>
                    </a:cubicBezTo>
                    <a:cubicBezTo>
                      <a:pt x="33" y="880"/>
                      <a:pt x="25" y="815"/>
                      <a:pt x="19" y="754"/>
                    </a:cubicBezTo>
                    <a:moveTo>
                      <a:pt x="0" y="568"/>
                    </a:moveTo>
                    <a:cubicBezTo>
                      <a:pt x="1" y="626"/>
                      <a:pt x="5" y="687"/>
                      <a:pt x="11" y="750"/>
                    </a:cubicBezTo>
                    <a:cubicBezTo>
                      <a:pt x="13" y="748"/>
                      <a:pt x="16" y="746"/>
                      <a:pt x="18" y="743"/>
                    </a:cubicBezTo>
                    <a:cubicBezTo>
                      <a:pt x="13" y="683"/>
                      <a:pt x="9" y="625"/>
                      <a:pt x="8" y="570"/>
                    </a:cubicBezTo>
                    <a:cubicBezTo>
                      <a:pt x="6" y="570"/>
                      <a:pt x="3" y="569"/>
                      <a:pt x="0" y="568"/>
                    </a:cubicBezTo>
                    <a:moveTo>
                      <a:pt x="605" y="343"/>
                    </a:moveTo>
                    <a:cubicBezTo>
                      <a:pt x="603" y="344"/>
                      <a:pt x="600" y="345"/>
                      <a:pt x="598" y="347"/>
                    </a:cubicBezTo>
                    <a:cubicBezTo>
                      <a:pt x="624" y="391"/>
                      <a:pt x="650" y="438"/>
                      <a:pt x="676" y="489"/>
                    </a:cubicBezTo>
                    <a:cubicBezTo>
                      <a:pt x="715" y="567"/>
                      <a:pt x="753" y="653"/>
                      <a:pt x="789" y="745"/>
                    </a:cubicBezTo>
                    <a:cubicBezTo>
                      <a:pt x="790" y="747"/>
                      <a:pt x="791" y="750"/>
                      <a:pt x="792" y="752"/>
                    </a:cubicBezTo>
                    <a:cubicBezTo>
                      <a:pt x="816" y="815"/>
                      <a:pt x="839" y="881"/>
                      <a:pt x="861" y="949"/>
                    </a:cubicBezTo>
                    <a:cubicBezTo>
                      <a:pt x="864" y="951"/>
                      <a:pt x="868" y="953"/>
                      <a:pt x="871" y="955"/>
                    </a:cubicBezTo>
                    <a:cubicBezTo>
                      <a:pt x="849" y="885"/>
                      <a:pt x="825" y="816"/>
                      <a:pt x="800" y="751"/>
                    </a:cubicBezTo>
                    <a:cubicBezTo>
                      <a:pt x="799" y="749"/>
                      <a:pt x="798" y="746"/>
                      <a:pt x="797" y="744"/>
                    </a:cubicBezTo>
                    <a:cubicBezTo>
                      <a:pt x="738" y="591"/>
                      <a:pt x="672" y="456"/>
                      <a:pt x="605" y="343"/>
                    </a:cubicBezTo>
                    <a:moveTo>
                      <a:pt x="451" y="144"/>
                    </a:moveTo>
                    <a:cubicBezTo>
                      <a:pt x="499" y="196"/>
                      <a:pt x="547" y="262"/>
                      <a:pt x="594" y="340"/>
                    </a:cubicBezTo>
                    <a:cubicBezTo>
                      <a:pt x="596" y="339"/>
                      <a:pt x="598" y="337"/>
                      <a:pt x="601" y="336"/>
                    </a:cubicBezTo>
                    <a:cubicBezTo>
                      <a:pt x="598" y="331"/>
                      <a:pt x="595" y="326"/>
                      <a:pt x="592" y="321"/>
                    </a:cubicBezTo>
                    <a:cubicBezTo>
                      <a:pt x="552" y="257"/>
                      <a:pt x="512" y="202"/>
                      <a:pt x="472" y="155"/>
                    </a:cubicBezTo>
                    <a:cubicBezTo>
                      <a:pt x="465" y="151"/>
                      <a:pt x="458" y="147"/>
                      <a:pt x="451" y="144"/>
                    </a:cubicBezTo>
                    <a:moveTo>
                      <a:pt x="121" y="57"/>
                    </a:moveTo>
                    <a:cubicBezTo>
                      <a:pt x="117" y="57"/>
                      <a:pt x="113" y="57"/>
                      <a:pt x="109" y="58"/>
                    </a:cubicBezTo>
                    <a:cubicBezTo>
                      <a:pt x="108" y="59"/>
                      <a:pt x="107" y="60"/>
                      <a:pt x="106" y="61"/>
                    </a:cubicBezTo>
                    <a:cubicBezTo>
                      <a:pt x="71" y="104"/>
                      <a:pt x="44" y="167"/>
                      <a:pt x="27" y="247"/>
                    </a:cubicBezTo>
                    <a:cubicBezTo>
                      <a:pt x="9" y="327"/>
                      <a:pt x="0" y="424"/>
                      <a:pt x="0" y="532"/>
                    </a:cubicBezTo>
                    <a:cubicBezTo>
                      <a:pt x="0" y="543"/>
                      <a:pt x="0" y="553"/>
                      <a:pt x="0" y="564"/>
                    </a:cubicBezTo>
                    <a:cubicBezTo>
                      <a:pt x="3" y="565"/>
                      <a:pt x="6" y="566"/>
                      <a:pt x="8" y="566"/>
                    </a:cubicBezTo>
                    <a:cubicBezTo>
                      <a:pt x="8" y="555"/>
                      <a:pt x="8" y="543"/>
                      <a:pt x="8" y="532"/>
                    </a:cubicBezTo>
                    <a:cubicBezTo>
                      <a:pt x="8" y="388"/>
                      <a:pt x="24" y="266"/>
                      <a:pt x="55" y="176"/>
                    </a:cubicBezTo>
                    <a:cubicBezTo>
                      <a:pt x="70" y="131"/>
                      <a:pt x="90" y="94"/>
                      <a:pt x="112" y="66"/>
                    </a:cubicBezTo>
                    <a:cubicBezTo>
                      <a:pt x="115" y="63"/>
                      <a:pt x="118" y="60"/>
                      <a:pt x="121" y="57"/>
                    </a:cubicBezTo>
                    <a:moveTo>
                      <a:pt x="173" y="15"/>
                    </a:moveTo>
                    <a:cubicBezTo>
                      <a:pt x="172" y="15"/>
                      <a:pt x="171" y="15"/>
                      <a:pt x="171" y="14"/>
                    </a:cubicBezTo>
                    <a:cubicBezTo>
                      <a:pt x="170" y="13"/>
                      <a:pt x="171" y="11"/>
                      <a:pt x="172" y="11"/>
                    </a:cubicBezTo>
                    <a:cubicBezTo>
                      <a:pt x="175" y="10"/>
                      <a:pt x="177" y="10"/>
                      <a:pt x="180" y="9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81" y="9"/>
                      <a:pt x="182" y="10"/>
                      <a:pt x="182" y="10"/>
                    </a:cubicBezTo>
                    <a:cubicBezTo>
                      <a:pt x="183" y="11"/>
                      <a:pt x="182" y="13"/>
                      <a:pt x="181" y="13"/>
                    </a:cubicBezTo>
                    <a:cubicBezTo>
                      <a:pt x="178" y="14"/>
                      <a:pt x="176" y="14"/>
                      <a:pt x="173" y="15"/>
                    </a:cubicBezTo>
                    <a:cubicBezTo>
                      <a:pt x="173" y="15"/>
                      <a:pt x="173" y="15"/>
                      <a:pt x="173" y="15"/>
                    </a:cubicBezTo>
                    <a:moveTo>
                      <a:pt x="200" y="8"/>
                    </a:moveTo>
                    <a:cubicBezTo>
                      <a:pt x="199" y="8"/>
                      <a:pt x="198" y="7"/>
                      <a:pt x="198" y="6"/>
                    </a:cubicBezTo>
                    <a:cubicBezTo>
                      <a:pt x="197" y="5"/>
                      <a:pt x="198" y="4"/>
                      <a:pt x="199" y="4"/>
                    </a:cubicBezTo>
                    <a:cubicBezTo>
                      <a:pt x="202" y="3"/>
                      <a:pt x="204" y="2"/>
                      <a:pt x="207" y="2"/>
                    </a:cubicBezTo>
                    <a:cubicBezTo>
                      <a:pt x="207" y="2"/>
                      <a:pt x="207" y="2"/>
                      <a:pt x="207" y="2"/>
                    </a:cubicBezTo>
                    <a:cubicBezTo>
                      <a:pt x="208" y="2"/>
                      <a:pt x="209" y="2"/>
                      <a:pt x="209" y="3"/>
                    </a:cubicBezTo>
                    <a:cubicBezTo>
                      <a:pt x="210" y="4"/>
                      <a:pt x="209" y="5"/>
                      <a:pt x="208" y="6"/>
                    </a:cubicBezTo>
                    <a:cubicBezTo>
                      <a:pt x="205" y="6"/>
                      <a:pt x="203" y="7"/>
                      <a:pt x="200" y="8"/>
                    </a:cubicBezTo>
                    <a:cubicBezTo>
                      <a:pt x="200" y="8"/>
                      <a:pt x="200" y="8"/>
                      <a:pt x="200" y="8"/>
                    </a:cubicBezTo>
                    <a:moveTo>
                      <a:pt x="225" y="0"/>
                    </a:moveTo>
                    <a:cubicBezTo>
                      <a:pt x="213" y="0"/>
                      <a:pt x="201" y="2"/>
                      <a:pt x="189" y="5"/>
                    </a:cubicBezTo>
                    <a:cubicBezTo>
                      <a:pt x="177" y="8"/>
                      <a:pt x="166" y="13"/>
                      <a:pt x="155" y="19"/>
                    </a:cubicBezTo>
                    <a:cubicBezTo>
                      <a:pt x="155" y="20"/>
                      <a:pt x="155" y="20"/>
                      <a:pt x="154" y="21"/>
                    </a:cubicBezTo>
                    <a:cubicBezTo>
                      <a:pt x="153" y="21"/>
                      <a:pt x="152" y="21"/>
                      <a:pt x="150" y="22"/>
                    </a:cubicBezTo>
                    <a:cubicBezTo>
                      <a:pt x="137" y="30"/>
                      <a:pt x="125" y="41"/>
                      <a:pt x="113" y="53"/>
                    </a:cubicBezTo>
                    <a:cubicBezTo>
                      <a:pt x="117" y="53"/>
                      <a:pt x="121" y="53"/>
                      <a:pt x="125" y="53"/>
                    </a:cubicBezTo>
                    <a:cubicBezTo>
                      <a:pt x="145" y="33"/>
                      <a:pt x="167" y="19"/>
                      <a:pt x="191" y="12"/>
                    </a:cubicBezTo>
                    <a:cubicBezTo>
                      <a:pt x="203" y="9"/>
                      <a:pt x="215" y="8"/>
                      <a:pt x="227" y="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80" y="8"/>
                      <a:pt x="338" y="37"/>
                      <a:pt x="399" y="92"/>
                    </a:cubicBezTo>
                    <a:cubicBezTo>
                      <a:pt x="414" y="105"/>
                      <a:pt x="428" y="119"/>
                      <a:pt x="443" y="135"/>
                    </a:cubicBezTo>
                    <a:cubicBezTo>
                      <a:pt x="450" y="139"/>
                      <a:pt x="457" y="142"/>
                      <a:pt x="464" y="146"/>
                    </a:cubicBezTo>
                    <a:cubicBezTo>
                      <a:pt x="444" y="124"/>
                      <a:pt x="424" y="103"/>
                      <a:pt x="404" y="86"/>
                    </a:cubicBezTo>
                    <a:cubicBezTo>
                      <a:pt x="345" y="32"/>
                      <a:pt x="286" y="2"/>
                      <a:pt x="232" y="0"/>
                    </a:cubicBezTo>
                    <a:cubicBezTo>
                      <a:pt x="230" y="0"/>
                      <a:pt x="229" y="1"/>
                      <a:pt x="227" y="1"/>
                    </a:cubicBezTo>
                    <a:cubicBezTo>
                      <a:pt x="227" y="1"/>
                      <a:pt x="227" y="1"/>
                      <a:pt x="227" y="1"/>
                    </a:cubicBezTo>
                    <a:cubicBezTo>
                      <a:pt x="226" y="1"/>
                      <a:pt x="225" y="1"/>
                      <a:pt x="225" y="0"/>
                    </a:cubicBezTo>
                  </a:path>
                </a:pathLst>
              </a:custGeom>
              <a:solidFill>
                <a:srgbClr val="0092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8"/>
              <p:cNvSpPr>
                <a:spLocks noEditPoints="1"/>
              </p:cNvSpPr>
              <p:nvPr/>
            </p:nvSpPr>
            <p:spPr bwMode="auto">
              <a:xfrm>
                <a:off x="13422765" y="1140625"/>
                <a:ext cx="5724451" cy="3671068"/>
              </a:xfrm>
              <a:custGeom>
                <a:avLst/>
                <a:gdLst>
                  <a:gd name="T0" fmla="*/ 1633 w 2244"/>
                  <a:gd name="T1" fmla="*/ 1374 h 1428"/>
                  <a:gd name="T2" fmla="*/ 1941 w 2244"/>
                  <a:gd name="T3" fmla="*/ 1423 h 1428"/>
                  <a:gd name="T4" fmla="*/ 1482 w 2244"/>
                  <a:gd name="T5" fmla="*/ 1324 h 1428"/>
                  <a:gd name="T6" fmla="*/ 1469 w 2244"/>
                  <a:gd name="T7" fmla="*/ 1324 h 1428"/>
                  <a:gd name="T8" fmla="*/ 1948 w 2244"/>
                  <a:gd name="T9" fmla="*/ 798 h 1428"/>
                  <a:gd name="T10" fmla="*/ 1968 w 2244"/>
                  <a:gd name="T11" fmla="*/ 822 h 1428"/>
                  <a:gd name="T12" fmla="*/ 2240 w 2244"/>
                  <a:gd name="T13" fmla="*/ 1254 h 1428"/>
                  <a:gd name="T14" fmla="*/ 2131 w 2244"/>
                  <a:gd name="T15" fmla="*/ 1400 h 1428"/>
                  <a:gd name="T16" fmla="*/ 1945 w 2244"/>
                  <a:gd name="T17" fmla="*/ 1423 h 1428"/>
                  <a:gd name="T18" fmla="*/ 2132 w 2244"/>
                  <a:gd name="T19" fmla="*/ 1404 h 1428"/>
                  <a:gd name="T20" fmla="*/ 2211 w 2244"/>
                  <a:gd name="T21" fmla="*/ 1348 h 1428"/>
                  <a:gd name="T22" fmla="*/ 2214 w 2244"/>
                  <a:gd name="T23" fmla="*/ 1347 h 1428"/>
                  <a:gd name="T24" fmla="*/ 2222 w 2244"/>
                  <a:gd name="T25" fmla="*/ 1333 h 1428"/>
                  <a:gd name="T26" fmla="*/ 2226 w 2244"/>
                  <a:gd name="T27" fmla="*/ 1322 h 1428"/>
                  <a:gd name="T28" fmla="*/ 2235 w 2244"/>
                  <a:gd name="T29" fmla="*/ 1309 h 1428"/>
                  <a:gd name="T30" fmla="*/ 2238 w 2244"/>
                  <a:gd name="T31" fmla="*/ 1299 h 1428"/>
                  <a:gd name="T32" fmla="*/ 2176 w 2244"/>
                  <a:gd name="T33" fmla="*/ 1063 h 1428"/>
                  <a:gd name="T34" fmla="*/ 1948 w 2244"/>
                  <a:gd name="T35" fmla="*/ 798 h 1428"/>
                  <a:gd name="T36" fmla="*/ 1940 w 2244"/>
                  <a:gd name="T37" fmla="*/ 795 h 1428"/>
                  <a:gd name="T38" fmla="*/ 373 w 2244"/>
                  <a:gd name="T39" fmla="*/ 693 h 1428"/>
                  <a:gd name="T40" fmla="*/ 780 w 2244"/>
                  <a:gd name="T41" fmla="*/ 992 h 1428"/>
                  <a:gd name="T42" fmla="*/ 1071 w 2244"/>
                  <a:gd name="T43" fmla="*/ 1154 h 1428"/>
                  <a:gd name="T44" fmla="*/ 1077 w 2244"/>
                  <a:gd name="T45" fmla="*/ 1152 h 1428"/>
                  <a:gd name="T46" fmla="*/ 778 w 2244"/>
                  <a:gd name="T47" fmla="*/ 986 h 1428"/>
                  <a:gd name="T48" fmla="*/ 304 w 2244"/>
                  <a:gd name="T49" fmla="*/ 632 h 1428"/>
                  <a:gd name="T50" fmla="*/ 367 w 2244"/>
                  <a:gd name="T51" fmla="*/ 688 h 1428"/>
                  <a:gd name="T52" fmla="*/ 771 w 2244"/>
                  <a:gd name="T53" fmla="*/ 107 h 1428"/>
                  <a:gd name="T54" fmla="*/ 1321 w 2244"/>
                  <a:gd name="T55" fmla="*/ 357 h 1428"/>
                  <a:gd name="T56" fmla="*/ 1871 w 2244"/>
                  <a:gd name="T57" fmla="*/ 734 h 1428"/>
                  <a:gd name="T58" fmla="*/ 1464 w 2244"/>
                  <a:gd name="T59" fmla="*/ 436 h 1428"/>
                  <a:gd name="T60" fmla="*/ 1173 w 2244"/>
                  <a:gd name="T61" fmla="*/ 274 h 1428"/>
                  <a:gd name="T62" fmla="*/ 303 w 2244"/>
                  <a:gd name="T63" fmla="*/ 5 h 1428"/>
                  <a:gd name="T64" fmla="*/ 762 w 2244"/>
                  <a:gd name="T65" fmla="*/ 104 h 1428"/>
                  <a:gd name="T66" fmla="*/ 603 w 2244"/>
                  <a:gd name="T67" fmla="*/ 51 h 1428"/>
                  <a:gd name="T68" fmla="*/ 111 w 2244"/>
                  <a:gd name="T69" fmla="*/ 24 h 1428"/>
                  <a:gd name="T70" fmla="*/ 30 w 2244"/>
                  <a:gd name="T71" fmla="*/ 86 h 1428"/>
                  <a:gd name="T72" fmla="*/ 23 w 2244"/>
                  <a:gd name="T73" fmla="*/ 94 h 1428"/>
                  <a:gd name="T74" fmla="*/ 14 w 2244"/>
                  <a:gd name="T75" fmla="*/ 107 h 1428"/>
                  <a:gd name="T76" fmla="*/ 16 w 2244"/>
                  <a:gd name="T77" fmla="*/ 110 h 1428"/>
                  <a:gd name="T78" fmla="*/ 9 w 2244"/>
                  <a:gd name="T79" fmla="*/ 118 h 1428"/>
                  <a:gd name="T80" fmla="*/ 68 w 2244"/>
                  <a:gd name="T81" fmla="*/ 365 h 1428"/>
                  <a:gd name="T82" fmla="*/ 296 w 2244"/>
                  <a:gd name="T83" fmla="*/ 630 h 1428"/>
                  <a:gd name="T84" fmla="*/ 276 w 2244"/>
                  <a:gd name="T85" fmla="*/ 606 h 1428"/>
                  <a:gd name="T86" fmla="*/ 4 w 2244"/>
                  <a:gd name="T87" fmla="*/ 173 h 1428"/>
                  <a:gd name="T88" fmla="*/ 270 w 2244"/>
                  <a:gd name="T89" fmla="*/ 4 h 1428"/>
                  <a:gd name="T90" fmla="*/ 299 w 2244"/>
                  <a:gd name="T91" fmla="*/ 0 h 1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44" h="1428">
                    <a:moveTo>
                      <a:pt x="1482" y="1324"/>
                    </a:moveTo>
                    <a:cubicBezTo>
                      <a:pt x="1481" y="1325"/>
                      <a:pt x="1480" y="1326"/>
                      <a:pt x="1478" y="1327"/>
                    </a:cubicBezTo>
                    <a:cubicBezTo>
                      <a:pt x="1531" y="1345"/>
                      <a:pt x="1583" y="1361"/>
                      <a:pt x="1633" y="1374"/>
                    </a:cubicBezTo>
                    <a:cubicBezTo>
                      <a:pt x="1635" y="1375"/>
                      <a:pt x="1638" y="1376"/>
                      <a:pt x="1641" y="1376"/>
                    </a:cubicBezTo>
                    <a:cubicBezTo>
                      <a:pt x="1752" y="1406"/>
                      <a:pt x="1854" y="1423"/>
                      <a:pt x="1940" y="1427"/>
                    </a:cubicBezTo>
                    <a:cubicBezTo>
                      <a:pt x="1941" y="1426"/>
                      <a:pt x="1941" y="1424"/>
                      <a:pt x="1941" y="1423"/>
                    </a:cubicBezTo>
                    <a:cubicBezTo>
                      <a:pt x="1854" y="1420"/>
                      <a:pt x="1753" y="1402"/>
                      <a:pt x="1641" y="1372"/>
                    </a:cubicBezTo>
                    <a:cubicBezTo>
                      <a:pt x="1638" y="1372"/>
                      <a:pt x="1635" y="1371"/>
                      <a:pt x="1633" y="1370"/>
                    </a:cubicBezTo>
                    <a:cubicBezTo>
                      <a:pt x="1584" y="1357"/>
                      <a:pt x="1534" y="1342"/>
                      <a:pt x="1482" y="1324"/>
                    </a:cubicBezTo>
                    <a:moveTo>
                      <a:pt x="1335" y="1269"/>
                    </a:moveTo>
                    <a:cubicBezTo>
                      <a:pt x="1335" y="1270"/>
                      <a:pt x="1334" y="1272"/>
                      <a:pt x="1334" y="1273"/>
                    </a:cubicBezTo>
                    <a:cubicBezTo>
                      <a:pt x="1380" y="1291"/>
                      <a:pt x="1425" y="1308"/>
                      <a:pt x="1469" y="1324"/>
                    </a:cubicBezTo>
                    <a:cubicBezTo>
                      <a:pt x="1471" y="1323"/>
                      <a:pt x="1472" y="1322"/>
                      <a:pt x="1473" y="1321"/>
                    </a:cubicBezTo>
                    <a:cubicBezTo>
                      <a:pt x="1428" y="1305"/>
                      <a:pt x="1382" y="1288"/>
                      <a:pt x="1335" y="1269"/>
                    </a:cubicBezTo>
                    <a:moveTo>
                      <a:pt x="1948" y="798"/>
                    </a:moveTo>
                    <a:cubicBezTo>
                      <a:pt x="1947" y="799"/>
                      <a:pt x="1946" y="800"/>
                      <a:pt x="1946" y="801"/>
                    </a:cubicBezTo>
                    <a:cubicBezTo>
                      <a:pt x="1951" y="806"/>
                      <a:pt x="1957" y="811"/>
                      <a:pt x="1962" y="816"/>
                    </a:cubicBezTo>
                    <a:cubicBezTo>
                      <a:pt x="1964" y="818"/>
                      <a:pt x="1966" y="820"/>
                      <a:pt x="1968" y="822"/>
                    </a:cubicBezTo>
                    <a:cubicBezTo>
                      <a:pt x="1973" y="827"/>
                      <a:pt x="1978" y="832"/>
                      <a:pt x="1983" y="837"/>
                    </a:cubicBezTo>
                    <a:cubicBezTo>
                      <a:pt x="2065" y="917"/>
                      <a:pt x="2129" y="994"/>
                      <a:pt x="2173" y="1065"/>
                    </a:cubicBezTo>
                    <a:cubicBezTo>
                      <a:pt x="2216" y="1136"/>
                      <a:pt x="2240" y="1200"/>
                      <a:pt x="2240" y="1254"/>
                    </a:cubicBezTo>
                    <a:cubicBezTo>
                      <a:pt x="2240" y="1281"/>
                      <a:pt x="2234" y="1306"/>
                      <a:pt x="2222" y="1328"/>
                    </a:cubicBezTo>
                    <a:cubicBezTo>
                      <a:pt x="2222" y="1328"/>
                      <a:pt x="2222" y="1328"/>
                      <a:pt x="2222" y="1328"/>
                    </a:cubicBezTo>
                    <a:cubicBezTo>
                      <a:pt x="2204" y="1360"/>
                      <a:pt x="2173" y="1384"/>
                      <a:pt x="2131" y="1400"/>
                    </a:cubicBezTo>
                    <a:cubicBezTo>
                      <a:pt x="2089" y="1416"/>
                      <a:pt x="2036" y="1424"/>
                      <a:pt x="1974" y="1424"/>
                    </a:cubicBezTo>
                    <a:cubicBezTo>
                      <a:pt x="1974" y="1424"/>
                      <a:pt x="1974" y="1424"/>
                      <a:pt x="1974" y="1424"/>
                    </a:cubicBezTo>
                    <a:cubicBezTo>
                      <a:pt x="1964" y="1424"/>
                      <a:pt x="1955" y="1424"/>
                      <a:pt x="1945" y="1423"/>
                    </a:cubicBezTo>
                    <a:cubicBezTo>
                      <a:pt x="1945" y="1425"/>
                      <a:pt x="1945" y="1426"/>
                      <a:pt x="1944" y="1427"/>
                    </a:cubicBezTo>
                    <a:cubicBezTo>
                      <a:pt x="1954" y="1428"/>
                      <a:pt x="1964" y="1428"/>
                      <a:pt x="1974" y="1428"/>
                    </a:cubicBezTo>
                    <a:cubicBezTo>
                      <a:pt x="2036" y="1428"/>
                      <a:pt x="2090" y="1420"/>
                      <a:pt x="2132" y="1404"/>
                    </a:cubicBezTo>
                    <a:cubicBezTo>
                      <a:pt x="2163" y="1392"/>
                      <a:pt x="2188" y="1376"/>
                      <a:pt x="2207" y="1356"/>
                    </a:cubicBezTo>
                    <a:cubicBezTo>
                      <a:pt x="2207" y="1355"/>
                      <a:pt x="2207" y="1355"/>
                      <a:pt x="2207" y="1355"/>
                    </a:cubicBezTo>
                    <a:cubicBezTo>
                      <a:pt x="2208" y="1352"/>
                      <a:pt x="2210" y="1350"/>
                      <a:pt x="2211" y="1348"/>
                    </a:cubicBezTo>
                    <a:cubicBezTo>
                      <a:pt x="2211" y="1347"/>
                      <a:pt x="2212" y="1347"/>
                      <a:pt x="2213" y="1347"/>
                    </a:cubicBezTo>
                    <a:cubicBezTo>
                      <a:pt x="2213" y="1347"/>
                      <a:pt x="2213" y="1347"/>
                      <a:pt x="2214" y="1347"/>
                    </a:cubicBezTo>
                    <a:cubicBezTo>
                      <a:pt x="2214" y="1347"/>
                      <a:pt x="2214" y="1347"/>
                      <a:pt x="2214" y="1347"/>
                    </a:cubicBezTo>
                    <a:cubicBezTo>
                      <a:pt x="2217" y="1343"/>
                      <a:pt x="2221" y="1338"/>
                      <a:pt x="2224" y="1333"/>
                    </a:cubicBezTo>
                    <a:cubicBezTo>
                      <a:pt x="2223" y="1333"/>
                      <a:pt x="2223" y="1333"/>
                      <a:pt x="2223" y="1333"/>
                    </a:cubicBezTo>
                    <a:cubicBezTo>
                      <a:pt x="2222" y="1333"/>
                      <a:pt x="2222" y="1333"/>
                      <a:pt x="2222" y="1333"/>
                    </a:cubicBezTo>
                    <a:cubicBezTo>
                      <a:pt x="2221" y="1333"/>
                      <a:pt x="2220" y="1331"/>
                      <a:pt x="2221" y="1330"/>
                    </a:cubicBezTo>
                    <a:cubicBezTo>
                      <a:pt x="2222" y="1328"/>
                      <a:pt x="2223" y="1326"/>
                      <a:pt x="2225" y="1323"/>
                    </a:cubicBezTo>
                    <a:cubicBezTo>
                      <a:pt x="2225" y="1323"/>
                      <a:pt x="2226" y="1322"/>
                      <a:pt x="2226" y="1322"/>
                    </a:cubicBezTo>
                    <a:cubicBezTo>
                      <a:pt x="2227" y="1322"/>
                      <a:pt x="2227" y="1323"/>
                      <a:pt x="2227" y="1323"/>
                    </a:cubicBezTo>
                    <a:cubicBezTo>
                      <a:pt x="2228" y="1323"/>
                      <a:pt x="2228" y="1324"/>
                      <a:pt x="2228" y="1324"/>
                    </a:cubicBezTo>
                    <a:cubicBezTo>
                      <a:pt x="2231" y="1319"/>
                      <a:pt x="2233" y="1314"/>
                      <a:pt x="2235" y="1309"/>
                    </a:cubicBezTo>
                    <a:cubicBezTo>
                      <a:pt x="2235" y="1309"/>
                      <a:pt x="2235" y="1309"/>
                      <a:pt x="2235" y="1309"/>
                    </a:cubicBezTo>
                    <a:cubicBezTo>
                      <a:pt x="2234" y="1308"/>
                      <a:pt x="2234" y="1307"/>
                      <a:pt x="2234" y="1306"/>
                    </a:cubicBezTo>
                    <a:cubicBezTo>
                      <a:pt x="2235" y="1304"/>
                      <a:pt x="2237" y="1301"/>
                      <a:pt x="2238" y="1299"/>
                    </a:cubicBezTo>
                    <a:cubicBezTo>
                      <a:pt x="2238" y="1299"/>
                      <a:pt x="2238" y="1299"/>
                      <a:pt x="2238" y="1298"/>
                    </a:cubicBezTo>
                    <a:cubicBezTo>
                      <a:pt x="2242" y="1285"/>
                      <a:pt x="2244" y="1270"/>
                      <a:pt x="2244" y="1254"/>
                    </a:cubicBezTo>
                    <a:cubicBezTo>
                      <a:pt x="2244" y="1199"/>
                      <a:pt x="2220" y="1134"/>
                      <a:pt x="2176" y="1063"/>
                    </a:cubicBezTo>
                    <a:cubicBezTo>
                      <a:pt x="2129" y="987"/>
                      <a:pt x="2060" y="905"/>
                      <a:pt x="1971" y="820"/>
                    </a:cubicBezTo>
                    <a:cubicBezTo>
                      <a:pt x="1969" y="818"/>
                      <a:pt x="1967" y="816"/>
                      <a:pt x="1965" y="814"/>
                    </a:cubicBezTo>
                    <a:cubicBezTo>
                      <a:pt x="1960" y="809"/>
                      <a:pt x="1954" y="803"/>
                      <a:pt x="1948" y="798"/>
                    </a:cubicBezTo>
                    <a:moveTo>
                      <a:pt x="1875" y="732"/>
                    </a:moveTo>
                    <a:cubicBezTo>
                      <a:pt x="1875" y="735"/>
                      <a:pt x="1876" y="737"/>
                      <a:pt x="1877" y="739"/>
                    </a:cubicBezTo>
                    <a:cubicBezTo>
                      <a:pt x="1899" y="758"/>
                      <a:pt x="1920" y="777"/>
                      <a:pt x="1940" y="795"/>
                    </a:cubicBezTo>
                    <a:cubicBezTo>
                      <a:pt x="1940" y="794"/>
                      <a:pt x="1941" y="793"/>
                      <a:pt x="1942" y="792"/>
                    </a:cubicBezTo>
                    <a:cubicBezTo>
                      <a:pt x="1920" y="772"/>
                      <a:pt x="1898" y="752"/>
                      <a:pt x="1875" y="732"/>
                    </a:cubicBezTo>
                    <a:moveTo>
                      <a:pt x="373" y="693"/>
                    </a:moveTo>
                    <a:cubicBezTo>
                      <a:pt x="373" y="696"/>
                      <a:pt x="374" y="698"/>
                      <a:pt x="375" y="700"/>
                    </a:cubicBezTo>
                    <a:cubicBezTo>
                      <a:pt x="487" y="796"/>
                      <a:pt x="620" y="893"/>
                      <a:pt x="770" y="985"/>
                    </a:cubicBezTo>
                    <a:cubicBezTo>
                      <a:pt x="773" y="987"/>
                      <a:pt x="776" y="989"/>
                      <a:pt x="780" y="992"/>
                    </a:cubicBezTo>
                    <a:cubicBezTo>
                      <a:pt x="826" y="1020"/>
                      <a:pt x="873" y="1047"/>
                      <a:pt x="921" y="1074"/>
                    </a:cubicBezTo>
                    <a:cubicBezTo>
                      <a:pt x="967" y="1100"/>
                      <a:pt x="1014" y="1125"/>
                      <a:pt x="1059" y="1148"/>
                    </a:cubicBezTo>
                    <a:cubicBezTo>
                      <a:pt x="1063" y="1150"/>
                      <a:pt x="1067" y="1152"/>
                      <a:pt x="1071" y="1154"/>
                    </a:cubicBezTo>
                    <a:cubicBezTo>
                      <a:pt x="1116" y="1176"/>
                      <a:pt x="1161" y="1198"/>
                      <a:pt x="1205" y="1218"/>
                    </a:cubicBezTo>
                    <a:cubicBezTo>
                      <a:pt x="1206" y="1217"/>
                      <a:pt x="1206" y="1215"/>
                      <a:pt x="1207" y="1214"/>
                    </a:cubicBezTo>
                    <a:cubicBezTo>
                      <a:pt x="1164" y="1195"/>
                      <a:pt x="1121" y="1174"/>
                      <a:pt x="1077" y="1152"/>
                    </a:cubicBezTo>
                    <a:cubicBezTo>
                      <a:pt x="1073" y="1150"/>
                      <a:pt x="1069" y="1148"/>
                      <a:pt x="1066" y="1146"/>
                    </a:cubicBezTo>
                    <a:cubicBezTo>
                      <a:pt x="1018" y="1123"/>
                      <a:pt x="971" y="1097"/>
                      <a:pt x="923" y="1071"/>
                    </a:cubicBezTo>
                    <a:cubicBezTo>
                      <a:pt x="873" y="1043"/>
                      <a:pt x="825" y="1015"/>
                      <a:pt x="778" y="986"/>
                    </a:cubicBezTo>
                    <a:cubicBezTo>
                      <a:pt x="775" y="984"/>
                      <a:pt x="771" y="981"/>
                      <a:pt x="768" y="979"/>
                    </a:cubicBezTo>
                    <a:cubicBezTo>
                      <a:pt x="618" y="887"/>
                      <a:pt x="485" y="789"/>
                      <a:pt x="373" y="693"/>
                    </a:cubicBezTo>
                    <a:moveTo>
                      <a:pt x="304" y="632"/>
                    </a:moveTo>
                    <a:cubicBezTo>
                      <a:pt x="303" y="633"/>
                      <a:pt x="303" y="634"/>
                      <a:pt x="302" y="636"/>
                    </a:cubicBezTo>
                    <a:cubicBezTo>
                      <a:pt x="323" y="655"/>
                      <a:pt x="346" y="675"/>
                      <a:pt x="369" y="695"/>
                    </a:cubicBezTo>
                    <a:cubicBezTo>
                      <a:pt x="368" y="693"/>
                      <a:pt x="368" y="691"/>
                      <a:pt x="367" y="688"/>
                    </a:cubicBezTo>
                    <a:cubicBezTo>
                      <a:pt x="345" y="669"/>
                      <a:pt x="324" y="651"/>
                      <a:pt x="304" y="632"/>
                    </a:cubicBezTo>
                    <a:moveTo>
                      <a:pt x="774" y="104"/>
                    </a:moveTo>
                    <a:cubicBezTo>
                      <a:pt x="773" y="105"/>
                      <a:pt x="772" y="106"/>
                      <a:pt x="771" y="107"/>
                    </a:cubicBezTo>
                    <a:cubicBezTo>
                      <a:pt x="896" y="150"/>
                      <a:pt x="1030" y="207"/>
                      <a:pt x="1167" y="276"/>
                    </a:cubicBezTo>
                    <a:cubicBezTo>
                      <a:pt x="1171" y="277"/>
                      <a:pt x="1175" y="279"/>
                      <a:pt x="1178" y="281"/>
                    </a:cubicBezTo>
                    <a:cubicBezTo>
                      <a:pt x="1226" y="305"/>
                      <a:pt x="1273" y="330"/>
                      <a:pt x="1321" y="357"/>
                    </a:cubicBezTo>
                    <a:cubicBezTo>
                      <a:pt x="1371" y="385"/>
                      <a:pt x="1419" y="413"/>
                      <a:pt x="1466" y="442"/>
                    </a:cubicBezTo>
                    <a:cubicBezTo>
                      <a:pt x="1469" y="444"/>
                      <a:pt x="1473" y="446"/>
                      <a:pt x="1476" y="448"/>
                    </a:cubicBezTo>
                    <a:cubicBezTo>
                      <a:pt x="1626" y="541"/>
                      <a:pt x="1759" y="639"/>
                      <a:pt x="1871" y="734"/>
                    </a:cubicBezTo>
                    <a:cubicBezTo>
                      <a:pt x="1870" y="732"/>
                      <a:pt x="1870" y="730"/>
                      <a:pt x="1869" y="727"/>
                    </a:cubicBezTo>
                    <a:cubicBezTo>
                      <a:pt x="1757" y="632"/>
                      <a:pt x="1623" y="535"/>
                      <a:pt x="1474" y="442"/>
                    </a:cubicBezTo>
                    <a:cubicBezTo>
                      <a:pt x="1471" y="440"/>
                      <a:pt x="1467" y="438"/>
                      <a:pt x="1464" y="436"/>
                    </a:cubicBezTo>
                    <a:cubicBezTo>
                      <a:pt x="1418" y="408"/>
                      <a:pt x="1371" y="380"/>
                      <a:pt x="1323" y="354"/>
                    </a:cubicBezTo>
                    <a:cubicBezTo>
                      <a:pt x="1277" y="328"/>
                      <a:pt x="1230" y="303"/>
                      <a:pt x="1184" y="280"/>
                    </a:cubicBezTo>
                    <a:cubicBezTo>
                      <a:pt x="1181" y="278"/>
                      <a:pt x="1177" y="276"/>
                      <a:pt x="1173" y="274"/>
                    </a:cubicBezTo>
                    <a:cubicBezTo>
                      <a:pt x="1035" y="205"/>
                      <a:pt x="900" y="148"/>
                      <a:pt x="774" y="104"/>
                    </a:cubicBezTo>
                    <a:moveTo>
                      <a:pt x="303" y="1"/>
                    </a:moveTo>
                    <a:cubicBezTo>
                      <a:pt x="303" y="2"/>
                      <a:pt x="303" y="3"/>
                      <a:pt x="303" y="5"/>
                    </a:cubicBezTo>
                    <a:cubicBezTo>
                      <a:pt x="389" y="8"/>
                      <a:pt x="491" y="25"/>
                      <a:pt x="603" y="55"/>
                    </a:cubicBezTo>
                    <a:cubicBezTo>
                      <a:pt x="606" y="56"/>
                      <a:pt x="609" y="57"/>
                      <a:pt x="611" y="57"/>
                    </a:cubicBezTo>
                    <a:cubicBezTo>
                      <a:pt x="660" y="71"/>
                      <a:pt x="710" y="86"/>
                      <a:pt x="762" y="104"/>
                    </a:cubicBezTo>
                    <a:cubicBezTo>
                      <a:pt x="763" y="103"/>
                      <a:pt x="764" y="102"/>
                      <a:pt x="765" y="101"/>
                    </a:cubicBezTo>
                    <a:cubicBezTo>
                      <a:pt x="712" y="83"/>
                      <a:pt x="661" y="67"/>
                      <a:pt x="611" y="53"/>
                    </a:cubicBezTo>
                    <a:cubicBezTo>
                      <a:pt x="609" y="53"/>
                      <a:pt x="606" y="52"/>
                      <a:pt x="603" y="51"/>
                    </a:cubicBezTo>
                    <a:cubicBezTo>
                      <a:pt x="492" y="21"/>
                      <a:pt x="390" y="4"/>
                      <a:pt x="303" y="1"/>
                    </a:cubicBezTo>
                    <a:moveTo>
                      <a:pt x="270" y="0"/>
                    </a:moveTo>
                    <a:cubicBezTo>
                      <a:pt x="208" y="0"/>
                      <a:pt x="154" y="8"/>
                      <a:pt x="111" y="24"/>
                    </a:cubicBezTo>
                    <a:cubicBezTo>
                      <a:pt x="75" y="37"/>
                      <a:pt x="47" y="57"/>
                      <a:pt x="28" y="83"/>
                    </a:cubicBezTo>
                    <a:cubicBezTo>
                      <a:pt x="28" y="83"/>
                      <a:pt x="29" y="83"/>
                      <a:pt x="29" y="83"/>
                    </a:cubicBezTo>
                    <a:cubicBezTo>
                      <a:pt x="30" y="84"/>
                      <a:pt x="30" y="85"/>
                      <a:pt x="30" y="86"/>
                    </a:cubicBezTo>
                    <a:cubicBezTo>
                      <a:pt x="28" y="88"/>
                      <a:pt x="27" y="90"/>
                      <a:pt x="26" y="93"/>
                    </a:cubicBezTo>
                    <a:cubicBezTo>
                      <a:pt x="25" y="93"/>
                      <a:pt x="25" y="94"/>
                      <a:pt x="24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2" y="93"/>
                      <a:pt x="22" y="93"/>
                      <a:pt x="22" y="92"/>
                    </a:cubicBezTo>
                    <a:cubicBezTo>
                      <a:pt x="21" y="94"/>
                      <a:pt x="19" y="96"/>
                      <a:pt x="18" y="98"/>
                    </a:cubicBezTo>
                    <a:cubicBezTo>
                      <a:pt x="17" y="101"/>
                      <a:pt x="15" y="104"/>
                      <a:pt x="14" y="107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4" y="107"/>
                      <a:pt x="15" y="107"/>
                      <a:pt x="15" y="107"/>
                    </a:cubicBezTo>
                    <a:cubicBezTo>
                      <a:pt x="16" y="108"/>
                      <a:pt x="16" y="109"/>
                      <a:pt x="16" y="110"/>
                    </a:cubicBezTo>
                    <a:cubicBezTo>
                      <a:pt x="15" y="112"/>
                      <a:pt x="13" y="115"/>
                      <a:pt x="12" y="117"/>
                    </a:cubicBezTo>
                    <a:cubicBezTo>
                      <a:pt x="12" y="118"/>
                      <a:pt x="11" y="118"/>
                      <a:pt x="10" y="118"/>
                    </a:cubicBezTo>
                    <a:cubicBezTo>
                      <a:pt x="10" y="118"/>
                      <a:pt x="10" y="118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3" y="135"/>
                      <a:pt x="0" y="154"/>
                      <a:pt x="0" y="173"/>
                    </a:cubicBezTo>
                    <a:cubicBezTo>
                      <a:pt x="0" y="229"/>
                      <a:pt x="24" y="294"/>
                      <a:pt x="68" y="365"/>
                    </a:cubicBezTo>
                    <a:cubicBezTo>
                      <a:pt x="115" y="440"/>
                      <a:pt x="184" y="523"/>
                      <a:pt x="272" y="608"/>
                    </a:cubicBezTo>
                    <a:cubicBezTo>
                      <a:pt x="274" y="610"/>
                      <a:pt x="276" y="612"/>
                      <a:pt x="278" y="614"/>
                    </a:cubicBezTo>
                    <a:cubicBezTo>
                      <a:pt x="284" y="619"/>
                      <a:pt x="290" y="625"/>
                      <a:pt x="296" y="630"/>
                    </a:cubicBezTo>
                    <a:cubicBezTo>
                      <a:pt x="297" y="629"/>
                      <a:pt x="297" y="628"/>
                      <a:pt x="298" y="627"/>
                    </a:cubicBezTo>
                    <a:cubicBezTo>
                      <a:pt x="293" y="622"/>
                      <a:pt x="287" y="616"/>
                      <a:pt x="282" y="611"/>
                    </a:cubicBezTo>
                    <a:cubicBezTo>
                      <a:pt x="280" y="610"/>
                      <a:pt x="278" y="608"/>
                      <a:pt x="276" y="606"/>
                    </a:cubicBezTo>
                    <a:cubicBezTo>
                      <a:pt x="271" y="601"/>
                      <a:pt x="266" y="596"/>
                      <a:pt x="260" y="590"/>
                    </a:cubicBezTo>
                    <a:cubicBezTo>
                      <a:pt x="179" y="511"/>
                      <a:pt x="115" y="434"/>
                      <a:pt x="71" y="363"/>
                    </a:cubicBezTo>
                    <a:cubicBezTo>
                      <a:pt x="27" y="292"/>
                      <a:pt x="4" y="228"/>
                      <a:pt x="4" y="173"/>
                    </a:cubicBezTo>
                    <a:cubicBezTo>
                      <a:pt x="4" y="146"/>
                      <a:pt x="10" y="122"/>
                      <a:pt x="22" y="100"/>
                    </a:cubicBezTo>
                    <a:cubicBezTo>
                      <a:pt x="40" y="68"/>
                      <a:pt x="71" y="44"/>
                      <a:pt x="113" y="28"/>
                    </a:cubicBezTo>
                    <a:cubicBezTo>
                      <a:pt x="155" y="12"/>
                      <a:pt x="208" y="4"/>
                      <a:pt x="270" y="4"/>
                    </a:cubicBezTo>
                    <a:cubicBezTo>
                      <a:pt x="270" y="4"/>
                      <a:pt x="270" y="4"/>
                      <a:pt x="270" y="4"/>
                    </a:cubicBezTo>
                    <a:cubicBezTo>
                      <a:pt x="279" y="4"/>
                      <a:pt x="289" y="4"/>
                      <a:pt x="299" y="4"/>
                    </a:cubicBezTo>
                    <a:cubicBezTo>
                      <a:pt x="299" y="3"/>
                      <a:pt x="299" y="2"/>
                      <a:pt x="299" y="0"/>
                    </a:cubicBezTo>
                    <a:cubicBezTo>
                      <a:pt x="289" y="0"/>
                      <a:pt x="280" y="0"/>
                      <a:pt x="27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9"/>
              <p:cNvSpPr>
                <a:spLocks noEditPoints="1"/>
              </p:cNvSpPr>
              <p:nvPr/>
            </p:nvSpPr>
            <p:spPr bwMode="auto">
              <a:xfrm>
                <a:off x="13642770" y="387862"/>
                <a:ext cx="5284440" cy="5176594"/>
              </a:xfrm>
              <a:custGeom>
                <a:avLst/>
                <a:gdLst>
                  <a:gd name="T0" fmla="*/ 1536 w 2072"/>
                  <a:gd name="T1" fmla="*/ 1480 h 2014"/>
                  <a:gd name="T2" fmla="*/ 980 w 2072"/>
                  <a:gd name="T3" fmla="*/ 1876 h 2014"/>
                  <a:gd name="T4" fmla="*/ 877 w 2072"/>
                  <a:gd name="T5" fmla="*/ 1930 h 2014"/>
                  <a:gd name="T6" fmla="*/ 1392 w 2072"/>
                  <a:gd name="T7" fmla="*/ 1620 h 2014"/>
                  <a:gd name="T8" fmla="*/ 1544 w 2072"/>
                  <a:gd name="T9" fmla="*/ 1483 h 2014"/>
                  <a:gd name="T10" fmla="*/ 151 w 2072"/>
                  <a:gd name="T11" fmla="*/ 1909 h 2014"/>
                  <a:gd name="T12" fmla="*/ 148 w 2072"/>
                  <a:gd name="T13" fmla="*/ 1900 h 2014"/>
                  <a:gd name="T14" fmla="*/ 132 w 2072"/>
                  <a:gd name="T15" fmla="*/ 1889 h 2014"/>
                  <a:gd name="T16" fmla="*/ 127 w 2072"/>
                  <a:gd name="T17" fmla="*/ 1880 h 2014"/>
                  <a:gd name="T18" fmla="*/ 132 w 2072"/>
                  <a:gd name="T19" fmla="*/ 1889 h 2014"/>
                  <a:gd name="T20" fmla="*/ 106 w 2072"/>
                  <a:gd name="T21" fmla="*/ 1860 h 2014"/>
                  <a:gd name="T22" fmla="*/ 114 w 2072"/>
                  <a:gd name="T23" fmla="*/ 1869 h 2014"/>
                  <a:gd name="T24" fmla="*/ 87 w 2072"/>
                  <a:gd name="T25" fmla="*/ 1842 h 2014"/>
                  <a:gd name="T26" fmla="*/ 95 w 2072"/>
                  <a:gd name="T27" fmla="*/ 1845 h 2014"/>
                  <a:gd name="T28" fmla="*/ 246 w 2072"/>
                  <a:gd name="T29" fmla="*/ 868 h 2014"/>
                  <a:gd name="T30" fmla="*/ 146 w 2072"/>
                  <a:gd name="T31" fmla="*/ 1035 h 2014"/>
                  <a:gd name="T32" fmla="*/ 70 w 2072"/>
                  <a:gd name="T33" fmla="*/ 1817 h 2014"/>
                  <a:gd name="T34" fmla="*/ 77 w 2072"/>
                  <a:gd name="T35" fmla="*/ 1827 h 2014"/>
                  <a:gd name="T36" fmla="*/ 165 w 2072"/>
                  <a:gd name="T37" fmla="*/ 1920 h 2014"/>
                  <a:gd name="T38" fmla="*/ 174 w 2072"/>
                  <a:gd name="T39" fmla="*/ 1927 h 2014"/>
                  <a:gd name="T40" fmla="*/ 866 w 2072"/>
                  <a:gd name="T41" fmla="*/ 1926 h 2014"/>
                  <a:gd name="T42" fmla="*/ 10 w 2072"/>
                  <a:gd name="T43" fmla="*/ 1487 h 2014"/>
                  <a:gd name="T44" fmla="*/ 218 w 2072"/>
                  <a:gd name="T45" fmla="*/ 925 h 2014"/>
                  <a:gd name="T46" fmla="*/ 864 w 2072"/>
                  <a:gd name="T47" fmla="*/ 257 h 2014"/>
                  <a:gd name="T48" fmla="*/ 535 w 2072"/>
                  <a:gd name="T49" fmla="*/ 523 h 2014"/>
                  <a:gd name="T50" fmla="*/ 261 w 2072"/>
                  <a:gd name="T51" fmla="*/ 860 h 2014"/>
                  <a:gd name="T52" fmla="*/ 685 w 2072"/>
                  <a:gd name="T53" fmla="*/ 400 h 2014"/>
                  <a:gd name="T54" fmla="*/ 1973 w 2072"/>
                  <a:gd name="T55" fmla="*/ 164 h 2014"/>
                  <a:gd name="T56" fmla="*/ 1968 w 2072"/>
                  <a:gd name="T57" fmla="*/ 154 h 2014"/>
                  <a:gd name="T58" fmla="*/ 1973 w 2072"/>
                  <a:gd name="T59" fmla="*/ 164 h 2014"/>
                  <a:gd name="T60" fmla="*/ 1956 w 2072"/>
                  <a:gd name="T61" fmla="*/ 143 h 2014"/>
                  <a:gd name="T62" fmla="*/ 1949 w 2072"/>
                  <a:gd name="T63" fmla="*/ 141 h 2014"/>
                  <a:gd name="T64" fmla="*/ 1919 w 2072"/>
                  <a:gd name="T65" fmla="*/ 975 h 2014"/>
                  <a:gd name="T66" fmla="*/ 1821 w 2072"/>
                  <a:gd name="T67" fmla="*/ 1139 h 2014"/>
                  <a:gd name="T68" fmla="*/ 1860 w 2072"/>
                  <a:gd name="T69" fmla="*/ 1094 h 2014"/>
                  <a:gd name="T70" fmla="*/ 2070 w 2072"/>
                  <a:gd name="T71" fmla="*/ 529 h 2014"/>
                  <a:gd name="T72" fmla="*/ 2003 w 2072"/>
                  <a:gd name="T73" fmla="*/ 198 h 2014"/>
                  <a:gd name="T74" fmla="*/ 1990 w 2072"/>
                  <a:gd name="T75" fmla="*/ 184 h 2014"/>
                  <a:gd name="T76" fmla="*/ 1987 w 2072"/>
                  <a:gd name="T77" fmla="*/ 175 h 2014"/>
                  <a:gd name="T78" fmla="*/ 1111 w 2072"/>
                  <a:gd name="T79" fmla="*/ 120 h 2014"/>
                  <a:gd name="T80" fmla="*/ 1092 w 2072"/>
                  <a:gd name="T81" fmla="*/ 137 h 2014"/>
                  <a:gd name="T82" fmla="*/ 1195 w 2072"/>
                  <a:gd name="T83" fmla="*/ 84 h 2014"/>
                  <a:gd name="T84" fmla="*/ 1928 w 2072"/>
                  <a:gd name="T85" fmla="*/ 114 h 2014"/>
                  <a:gd name="T86" fmla="*/ 1936 w 2072"/>
                  <a:gd name="T87" fmla="*/ 123 h 2014"/>
                  <a:gd name="T88" fmla="*/ 1199 w 2072"/>
                  <a:gd name="T89" fmla="*/ 82 h 2014"/>
                  <a:gd name="T90" fmla="*/ 1950 w 2072"/>
                  <a:gd name="T91" fmla="*/ 140 h 2014"/>
                  <a:gd name="T92" fmla="*/ 1950 w 2072"/>
                  <a:gd name="T93" fmla="*/ 134 h 2014"/>
                  <a:gd name="T94" fmla="*/ 1916 w 2072"/>
                  <a:gd name="T95" fmla="*/ 103 h 2014"/>
                  <a:gd name="T96" fmla="*/ 1908 w 2072"/>
                  <a:gd name="T97" fmla="*/ 95 h 2014"/>
                  <a:gd name="T98" fmla="*/ 1892 w 2072"/>
                  <a:gd name="T99" fmla="*/ 82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72" h="2014">
                    <a:moveTo>
                      <a:pt x="1818" y="1144"/>
                    </a:moveTo>
                    <a:cubicBezTo>
                      <a:pt x="1816" y="1147"/>
                      <a:pt x="1813" y="1150"/>
                      <a:pt x="1811" y="1153"/>
                    </a:cubicBezTo>
                    <a:cubicBezTo>
                      <a:pt x="1737" y="1262"/>
                      <a:pt x="1647" y="1370"/>
                      <a:pt x="1543" y="1473"/>
                    </a:cubicBezTo>
                    <a:cubicBezTo>
                      <a:pt x="1541" y="1475"/>
                      <a:pt x="1538" y="1478"/>
                      <a:pt x="1536" y="1480"/>
                    </a:cubicBezTo>
                    <a:cubicBezTo>
                      <a:pt x="1527" y="1489"/>
                      <a:pt x="1518" y="1497"/>
                      <a:pt x="1509" y="1506"/>
                    </a:cubicBezTo>
                    <a:cubicBezTo>
                      <a:pt x="1469" y="1544"/>
                      <a:pt x="1428" y="1580"/>
                      <a:pt x="1387" y="1614"/>
                    </a:cubicBezTo>
                    <a:cubicBezTo>
                      <a:pt x="1386" y="1615"/>
                      <a:pt x="1385" y="1616"/>
                      <a:pt x="1383" y="1617"/>
                    </a:cubicBezTo>
                    <a:cubicBezTo>
                      <a:pt x="1251" y="1725"/>
                      <a:pt x="1114" y="1812"/>
                      <a:pt x="980" y="1876"/>
                    </a:cubicBezTo>
                    <a:cubicBezTo>
                      <a:pt x="972" y="1880"/>
                      <a:pt x="965" y="1884"/>
                      <a:pt x="957" y="1887"/>
                    </a:cubicBezTo>
                    <a:cubicBezTo>
                      <a:pt x="955" y="1888"/>
                      <a:pt x="952" y="1889"/>
                      <a:pt x="950" y="1890"/>
                    </a:cubicBezTo>
                    <a:cubicBezTo>
                      <a:pt x="923" y="1903"/>
                      <a:pt x="897" y="1914"/>
                      <a:pt x="870" y="1924"/>
                    </a:cubicBezTo>
                    <a:cubicBezTo>
                      <a:pt x="872" y="1926"/>
                      <a:pt x="875" y="1928"/>
                      <a:pt x="877" y="1930"/>
                    </a:cubicBezTo>
                    <a:cubicBezTo>
                      <a:pt x="902" y="1920"/>
                      <a:pt x="928" y="1909"/>
                      <a:pt x="954" y="1897"/>
                    </a:cubicBezTo>
                    <a:cubicBezTo>
                      <a:pt x="956" y="1896"/>
                      <a:pt x="959" y="1895"/>
                      <a:pt x="961" y="1894"/>
                    </a:cubicBezTo>
                    <a:cubicBezTo>
                      <a:pt x="969" y="1891"/>
                      <a:pt x="976" y="1887"/>
                      <a:pt x="984" y="1883"/>
                    </a:cubicBezTo>
                    <a:cubicBezTo>
                      <a:pt x="1120" y="1818"/>
                      <a:pt x="1259" y="1730"/>
                      <a:pt x="1392" y="1620"/>
                    </a:cubicBezTo>
                    <a:cubicBezTo>
                      <a:pt x="1394" y="1619"/>
                      <a:pt x="1395" y="1618"/>
                      <a:pt x="1396" y="1617"/>
                    </a:cubicBezTo>
                    <a:cubicBezTo>
                      <a:pt x="1436" y="1584"/>
                      <a:pt x="1476" y="1549"/>
                      <a:pt x="1515" y="1512"/>
                    </a:cubicBezTo>
                    <a:cubicBezTo>
                      <a:pt x="1522" y="1505"/>
                      <a:pt x="1530" y="1498"/>
                      <a:pt x="1537" y="1490"/>
                    </a:cubicBezTo>
                    <a:cubicBezTo>
                      <a:pt x="1539" y="1488"/>
                      <a:pt x="1542" y="1486"/>
                      <a:pt x="1544" y="1483"/>
                    </a:cubicBezTo>
                    <a:cubicBezTo>
                      <a:pt x="1651" y="1378"/>
                      <a:pt x="1744" y="1267"/>
                      <a:pt x="1820" y="1154"/>
                    </a:cubicBezTo>
                    <a:cubicBezTo>
                      <a:pt x="1819" y="1151"/>
                      <a:pt x="1819" y="1147"/>
                      <a:pt x="1818" y="1144"/>
                    </a:cubicBezTo>
                    <a:moveTo>
                      <a:pt x="152" y="1909"/>
                    </a:moveTo>
                    <a:cubicBezTo>
                      <a:pt x="151" y="1909"/>
                      <a:pt x="151" y="1909"/>
                      <a:pt x="151" y="1909"/>
                    </a:cubicBezTo>
                    <a:cubicBezTo>
                      <a:pt x="149" y="1907"/>
                      <a:pt x="147" y="1905"/>
                      <a:pt x="145" y="1903"/>
                    </a:cubicBezTo>
                    <a:cubicBezTo>
                      <a:pt x="144" y="1902"/>
                      <a:pt x="144" y="1901"/>
                      <a:pt x="145" y="1900"/>
                    </a:cubicBezTo>
                    <a:cubicBezTo>
                      <a:pt x="145" y="1900"/>
                      <a:pt x="146" y="1900"/>
                      <a:pt x="146" y="1900"/>
                    </a:cubicBezTo>
                    <a:cubicBezTo>
                      <a:pt x="147" y="1900"/>
                      <a:pt x="147" y="1900"/>
                      <a:pt x="148" y="1900"/>
                    </a:cubicBezTo>
                    <a:cubicBezTo>
                      <a:pt x="150" y="1902"/>
                      <a:pt x="151" y="1904"/>
                      <a:pt x="153" y="1906"/>
                    </a:cubicBezTo>
                    <a:cubicBezTo>
                      <a:pt x="154" y="1907"/>
                      <a:pt x="154" y="1908"/>
                      <a:pt x="153" y="1909"/>
                    </a:cubicBezTo>
                    <a:cubicBezTo>
                      <a:pt x="153" y="1909"/>
                      <a:pt x="152" y="1909"/>
                      <a:pt x="152" y="1909"/>
                    </a:cubicBezTo>
                    <a:moveTo>
                      <a:pt x="132" y="1889"/>
                    </a:moveTo>
                    <a:cubicBezTo>
                      <a:pt x="132" y="1889"/>
                      <a:pt x="131" y="1889"/>
                      <a:pt x="131" y="1889"/>
                    </a:cubicBezTo>
                    <a:cubicBezTo>
                      <a:pt x="129" y="1887"/>
                      <a:pt x="127" y="1885"/>
                      <a:pt x="125" y="1883"/>
                    </a:cubicBezTo>
                    <a:cubicBezTo>
                      <a:pt x="124" y="1882"/>
                      <a:pt x="124" y="1881"/>
                      <a:pt x="125" y="1880"/>
                    </a:cubicBezTo>
                    <a:cubicBezTo>
                      <a:pt x="126" y="1880"/>
                      <a:pt x="126" y="1880"/>
                      <a:pt x="127" y="1880"/>
                    </a:cubicBezTo>
                    <a:cubicBezTo>
                      <a:pt x="127" y="1880"/>
                      <a:pt x="128" y="1880"/>
                      <a:pt x="128" y="1880"/>
                    </a:cubicBezTo>
                    <a:cubicBezTo>
                      <a:pt x="130" y="1882"/>
                      <a:pt x="132" y="1884"/>
                      <a:pt x="134" y="1886"/>
                    </a:cubicBezTo>
                    <a:cubicBezTo>
                      <a:pt x="134" y="1887"/>
                      <a:pt x="134" y="1888"/>
                      <a:pt x="134" y="1889"/>
                    </a:cubicBezTo>
                    <a:cubicBezTo>
                      <a:pt x="133" y="1889"/>
                      <a:pt x="133" y="1889"/>
                      <a:pt x="132" y="1889"/>
                    </a:cubicBezTo>
                    <a:moveTo>
                      <a:pt x="113" y="1869"/>
                    </a:moveTo>
                    <a:cubicBezTo>
                      <a:pt x="112" y="1869"/>
                      <a:pt x="112" y="1869"/>
                      <a:pt x="111" y="1868"/>
                    </a:cubicBezTo>
                    <a:cubicBezTo>
                      <a:pt x="110" y="1867"/>
                      <a:pt x="108" y="1865"/>
                      <a:pt x="106" y="1863"/>
                    </a:cubicBezTo>
                    <a:cubicBezTo>
                      <a:pt x="105" y="1862"/>
                      <a:pt x="105" y="1861"/>
                      <a:pt x="106" y="1860"/>
                    </a:cubicBezTo>
                    <a:cubicBezTo>
                      <a:pt x="106" y="1859"/>
                      <a:pt x="107" y="1859"/>
                      <a:pt x="107" y="1859"/>
                    </a:cubicBezTo>
                    <a:cubicBezTo>
                      <a:pt x="108" y="1859"/>
                      <a:pt x="108" y="1859"/>
                      <a:pt x="109" y="1860"/>
                    </a:cubicBezTo>
                    <a:cubicBezTo>
                      <a:pt x="111" y="1862"/>
                      <a:pt x="112" y="1864"/>
                      <a:pt x="114" y="1866"/>
                    </a:cubicBezTo>
                    <a:cubicBezTo>
                      <a:pt x="115" y="1867"/>
                      <a:pt x="115" y="1868"/>
                      <a:pt x="114" y="1869"/>
                    </a:cubicBezTo>
                    <a:cubicBezTo>
                      <a:pt x="114" y="1869"/>
                      <a:pt x="113" y="1869"/>
                      <a:pt x="113" y="1869"/>
                    </a:cubicBezTo>
                    <a:moveTo>
                      <a:pt x="94" y="1848"/>
                    </a:moveTo>
                    <a:cubicBezTo>
                      <a:pt x="93" y="1848"/>
                      <a:pt x="93" y="1848"/>
                      <a:pt x="92" y="1848"/>
                    </a:cubicBezTo>
                    <a:cubicBezTo>
                      <a:pt x="91" y="1846"/>
                      <a:pt x="89" y="1844"/>
                      <a:pt x="87" y="1842"/>
                    </a:cubicBezTo>
                    <a:cubicBezTo>
                      <a:pt x="86" y="1841"/>
                      <a:pt x="87" y="1840"/>
                      <a:pt x="87" y="1839"/>
                    </a:cubicBezTo>
                    <a:cubicBezTo>
                      <a:pt x="88" y="1839"/>
                      <a:pt x="88" y="1838"/>
                      <a:pt x="89" y="1838"/>
                    </a:cubicBezTo>
                    <a:cubicBezTo>
                      <a:pt x="89" y="1838"/>
                      <a:pt x="90" y="1839"/>
                      <a:pt x="90" y="1839"/>
                    </a:cubicBezTo>
                    <a:cubicBezTo>
                      <a:pt x="92" y="1841"/>
                      <a:pt x="94" y="1843"/>
                      <a:pt x="95" y="1845"/>
                    </a:cubicBezTo>
                    <a:cubicBezTo>
                      <a:pt x="96" y="1846"/>
                      <a:pt x="96" y="1847"/>
                      <a:pt x="95" y="1848"/>
                    </a:cubicBezTo>
                    <a:cubicBezTo>
                      <a:pt x="95" y="1848"/>
                      <a:pt x="94" y="1848"/>
                      <a:pt x="94" y="1848"/>
                    </a:cubicBezTo>
                    <a:moveTo>
                      <a:pt x="249" y="864"/>
                    </a:moveTo>
                    <a:cubicBezTo>
                      <a:pt x="248" y="865"/>
                      <a:pt x="247" y="867"/>
                      <a:pt x="246" y="868"/>
                    </a:cubicBezTo>
                    <a:cubicBezTo>
                      <a:pt x="242" y="873"/>
                      <a:pt x="239" y="878"/>
                      <a:pt x="236" y="882"/>
                    </a:cubicBezTo>
                    <a:cubicBezTo>
                      <a:pt x="228" y="895"/>
                      <a:pt x="220" y="907"/>
                      <a:pt x="212" y="920"/>
                    </a:cubicBezTo>
                    <a:cubicBezTo>
                      <a:pt x="211" y="921"/>
                      <a:pt x="211" y="922"/>
                      <a:pt x="210" y="923"/>
                    </a:cubicBezTo>
                    <a:cubicBezTo>
                      <a:pt x="187" y="960"/>
                      <a:pt x="165" y="998"/>
                      <a:pt x="146" y="1035"/>
                    </a:cubicBezTo>
                    <a:cubicBezTo>
                      <a:pt x="65" y="1189"/>
                      <a:pt x="16" y="1340"/>
                      <a:pt x="3" y="1477"/>
                    </a:cubicBezTo>
                    <a:cubicBezTo>
                      <a:pt x="3" y="1480"/>
                      <a:pt x="3" y="1482"/>
                      <a:pt x="2" y="1485"/>
                    </a:cubicBezTo>
                    <a:cubicBezTo>
                      <a:pt x="1" y="1506"/>
                      <a:pt x="0" y="1526"/>
                      <a:pt x="0" y="1546"/>
                    </a:cubicBezTo>
                    <a:cubicBezTo>
                      <a:pt x="0" y="1649"/>
                      <a:pt x="23" y="1742"/>
                      <a:pt x="70" y="1817"/>
                    </a:cubicBezTo>
                    <a:cubicBezTo>
                      <a:pt x="70" y="1817"/>
                      <a:pt x="70" y="1817"/>
                      <a:pt x="70" y="1817"/>
                    </a:cubicBezTo>
                    <a:cubicBezTo>
                      <a:pt x="71" y="1817"/>
                      <a:pt x="72" y="1817"/>
                      <a:pt x="72" y="1818"/>
                    </a:cubicBezTo>
                    <a:cubicBezTo>
                      <a:pt x="74" y="1820"/>
                      <a:pt x="75" y="1822"/>
                      <a:pt x="77" y="1824"/>
                    </a:cubicBezTo>
                    <a:cubicBezTo>
                      <a:pt x="78" y="1825"/>
                      <a:pt x="78" y="1826"/>
                      <a:pt x="77" y="1827"/>
                    </a:cubicBezTo>
                    <a:cubicBezTo>
                      <a:pt x="77" y="1827"/>
                      <a:pt x="77" y="1827"/>
                      <a:pt x="77" y="1827"/>
                    </a:cubicBezTo>
                    <a:cubicBezTo>
                      <a:pt x="89" y="1845"/>
                      <a:pt x="102" y="1862"/>
                      <a:pt x="117" y="1878"/>
                    </a:cubicBezTo>
                    <a:cubicBezTo>
                      <a:pt x="132" y="1893"/>
                      <a:pt x="148" y="1907"/>
                      <a:pt x="165" y="1920"/>
                    </a:cubicBezTo>
                    <a:cubicBezTo>
                      <a:pt x="165" y="1920"/>
                      <a:pt x="165" y="1920"/>
                      <a:pt x="165" y="1920"/>
                    </a:cubicBezTo>
                    <a:cubicBezTo>
                      <a:pt x="165" y="1919"/>
                      <a:pt x="166" y="1919"/>
                      <a:pt x="166" y="1919"/>
                    </a:cubicBezTo>
                    <a:cubicBezTo>
                      <a:pt x="167" y="1919"/>
                      <a:pt x="167" y="1919"/>
                      <a:pt x="168" y="1920"/>
                    </a:cubicBezTo>
                    <a:cubicBezTo>
                      <a:pt x="170" y="1922"/>
                      <a:pt x="172" y="1923"/>
                      <a:pt x="173" y="1925"/>
                    </a:cubicBezTo>
                    <a:cubicBezTo>
                      <a:pt x="174" y="1926"/>
                      <a:pt x="174" y="1926"/>
                      <a:pt x="174" y="1927"/>
                    </a:cubicBezTo>
                    <a:cubicBezTo>
                      <a:pt x="256" y="1986"/>
                      <a:pt x="361" y="2014"/>
                      <a:pt x="480" y="2014"/>
                    </a:cubicBezTo>
                    <a:cubicBezTo>
                      <a:pt x="481" y="2014"/>
                      <a:pt x="481" y="2014"/>
                      <a:pt x="481" y="2014"/>
                    </a:cubicBezTo>
                    <a:cubicBezTo>
                      <a:pt x="600" y="2014"/>
                      <a:pt x="734" y="1986"/>
                      <a:pt x="873" y="1932"/>
                    </a:cubicBezTo>
                    <a:cubicBezTo>
                      <a:pt x="870" y="1930"/>
                      <a:pt x="868" y="1928"/>
                      <a:pt x="866" y="1926"/>
                    </a:cubicBezTo>
                    <a:cubicBezTo>
                      <a:pt x="729" y="1978"/>
                      <a:pt x="598" y="2006"/>
                      <a:pt x="481" y="2006"/>
                    </a:cubicBezTo>
                    <a:cubicBezTo>
                      <a:pt x="333" y="2006"/>
                      <a:pt x="209" y="1963"/>
                      <a:pt x="123" y="1872"/>
                    </a:cubicBezTo>
                    <a:cubicBezTo>
                      <a:pt x="45" y="1790"/>
                      <a:pt x="8" y="1677"/>
                      <a:pt x="8" y="1546"/>
                    </a:cubicBezTo>
                    <a:cubicBezTo>
                      <a:pt x="8" y="1527"/>
                      <a:pt x="9" y="1507"/>
                      <a:pt x="10" y="1487"/>
                    </a:cubicBezTo>
                    <a:cubicBezTo>
                      <a:pt x="10" y="1485"/>
                      <a:pt x="11" y="1482"/>
                      <a:pt x="11" y="1479"/>
                    </a:cubicBezTo>
                    <a:cubicBezTo>
                      <a:pt x="23" y="1344"/>
                      <a:pt x="72" y="1193"/>
                      <a:pt x="153" y="1039"/>
                    </a:cubicBezTo>
                    <a:cubicBezTo>
                      <a:pt x="172" y="1002"/>
                      <a:pt x="193" y="965"/>
                      <a:pt x="216" y="929"/>
                    </a:cubicBezTo>
                    <a:cubicBezTo>
                      <a:pt x="217" y="927"/>
                      <a:pt x="217" y="926"/>
                      <a:pt x="218" y="925"/>
                    </a:cubicBezTo>
                    <a:cubicBezTo>
                      <a:pt x="229" y="908"/>
                      <a:pt x="240" y="891"/>
                      <a:pt x="251" y="874"/>
                    </a:cubicBezTo>
                    <a:cubicBezTo>
                      <a:pt x="251" y="874"/>
                      <a:pt x="251" y="874"/>
                      <a:pt x="251" y="874"/>
                    </a:cubicBezTo>
                    <a:cubicBezTo>
                      <a:pt x="250" y="871"/>
                      <a:pt x="249" y="867"/>
                      <a:pt x="249" y="864"/>
                    </a:cubicBezTo>
                    <a:moveTo>
                      <a:pt x="864" y="257"/>
                    </a:moveTo>
                    <a:cubicBezTo>
                      <a:pt x="802" y="298"/>
                      <a:pt x="740" y="344"/>
                      <a:pt x="679" y="394"/>
                    </a:cubicBezTo>
                    <a:cubicBezTo>
                      <a:pt x="678" y="395"/>
                      <a:pt x="677" y="396"/>
                      <a:pt x="676" y="397"/>
                    </a:cubicBezTo>
                    <a:cubicBezTo>
                      <a:pt x="636" y="430"/>
                      <a:pt x="596" y="465"/>
                      <a:pt x="557" y="502"/>
                    </a:cubicBezTo>
                    <a:cubicBezTo>
                      <a:pt x="550" y="509"/>
                      <a:pt x="542" y="516"/>
                      <a:pt x="535" y="523"/>
                    </a:cubicBezTo>
                    <a:cubicBezTo>
                      <a:pt x="533" y="526"/>
                      <a:pt x="530" y="528"/>
                      <a:pt x="528" y="530"/>
                    </a:cubicBezTo>
                    <a:cubicBezTo>
                      <a:pt x="420" y="636"/>
                      <a:pt x="328" y="747"/>
                      <a:pt x="252" y="859"/>
                    </a:cubicBezTo>
                    <a:cubicBezTo>
                      <a:pt x="252" y="863"/>
                      <a:pt x="253" y="866"/>
                      <a:pt x="254" y="870"/>
                    </a:cubicBezTo>
                    <a:cubicBezTo>
                      <a:pt x="256" y="867"/>
                      <a:pt x="258" y="863"/>
                      <a:pt x="261" y="860"/>
                    </a:cubicBezTo>
                    <a:cubicBezTo>
                      <a:pt x="335" y="751"/>
                      <a:pt x="425" y="643"/>
                      <a:pt x="529" y="541"/>
                    </a:cubicBezTo>
                    <a:cubicBezTo>
                      <a:pt x="531" y="538"/>
                      <a:pt x="533" y="536"/>
                      <a:pt x="536" y="534"/>
                    </a:cubicBezTo>
                    <a:cubicBezTo>
                      <a:pt x="545" y="525"/>
                      <a:pt x="554" y="516"/>
                      <a:pt x="563" y="508"/>
                    </a:cubicBezTo>
                    <a:cubicBezTo>
                      <a:pt x="603" y="470"/>
                      <a:pt x="643" y="434"/>
                      <a:pt x="685" y="400"/>
                    </a:cubicBezTo>
                    <a:cubicBezTo>
                      <a:pt x="686" y="399"/>
                      <a:pt x="687" y="398"/>
                      <a:pt x="688" y="397"/>
                    </a:cubicBezTo>
                    <a:cubicBezTo>
                      <a:pt x="748" y="348"/>
                      <a:pt x="808" y="304"/>
                      <a:pt x="869" y="264"/>
                    </a:cubicBezTo>
                    <a:cubicBezTo>
                      <a:pt x="867" y="262"/>
                      <a:pt x="866" y="260"/>
                      <a:pt x="864" y="257"/>
                    </a:cubicBezTo>
                    <a:moveTo>
                      <a:pt x="1973" y="164"/>
                    </a:moveTo>
                    <a:cubicBezTo>
                      <a:pt x="1973" y="164"/>
                      <a:pt x="1972" y="164"/>
                      <a:pt x="1972" y="163"/>
                    </a:cubicBezTo>
                    <a:cubicBezTo>
                      <a:pt x="1970" y="162"/>
                      <a:pt x="1968" y="160"/>
                      <a:pt x="1966" y="158"/>
                    </a:cubicBezTo>
                    <a:cubicBezTo>
                      <a:pt x="1966" y="157"/>
                      <a:pt x="1966" y="155"/>
                      <a:pt x="1967" y="155"/>
                    </a:cubicBezTo>
                    <a:cubicBezTo>
                      <a:pt x="1967" y="154"/>
                      <a:pt x="1967" y="154"/>
                      <a:pt x="1968" y="154"/>
                    </a:cubicBezTo>
                    <a:cubicBezTo>
                      <a:pt x="1968" y="154"/>
                      <a:pt x="1969" y="154"/>
                      <a:pt x="1969" y="155"/>
                    </a:cubicBezTo>
                    <a:cubicBezTo>
                      <a:pt x="1971" y="157"/>
                      <a:pt x="1973" y="159"/>
                      <a:pt x="1975" y="161"/>
                    </a:cubicBezTo>
                    <a:cubicBezTo>
                      <a:pt x="1976" y="162"/>
                      <a:pt x="1975" y="163"/>
                      <a:pt x="1975" y="164"/>
                    </a:cubicBezTo>
                    <a:cubicBezTo>
                      <a:pt x="1974" y="164"/>
                      <a:pt x="1974" y="164"/>
                      <a:pt x="1973" y="164"/>
                    </a:cubicBezTo>
                    <a:moveTo>
                      <a:pt x="1955" y="136"/>
                    </a:moveTo>
                    <a:cubicBezTo>
                      <a:pt x="1953" y="137"/>
                      <a:pt x="1953" y="137"/>
                      <a:pt x="1953" y="137"/>
                    </a:cubicBezTo>
                    <a:cubicBezTo>
                      <a:pt x="1954" y="138"/>
                      <a:pt x="1955" y="139"/>
                      <a:pt x="1956" y="140"/>
                    </a:cubicBezTo>
                    <a:cubicBezTo>
                      <a:pt x="1957" y="141"/>
                      <a:pt x="1957" y="142"/>
                      <a:pt x="1956" y="143"/>
                    </a:cubicBezTo>
                    <a:cubicBezTo>
                      <a:pt x="1955" y="143"/>
                      <a:pt x="1955" y="144"/>
                      <a:pt x="1954" y="144"/>
                    </a:cubicBezTo>
                    <a:cubicBezTo>
                      <a:pt x="1954" y="144"/>
                      <a:pt x="1953" y="143"/>
                      <a:pt x="1953" y="143"/>
                    </a:cubicBezTo>
                    <a:cubicBezTo>
                      <a:pt x="1952" y="142"/>
                      <a:pt x="1951" y="141"/>
                      <a:pt x="1950" y="140"/>
                    </a:cubicBezTo>
                    <a:cubicBezTo>
                      <a:pt x="1949" y="141"/>
                      <a:pt x="1949" y="141"/>
                      <a:pt x="1949" y="141"/>
                    </a:cubicBezTo>
                    <a:cubicBezTo>
                      <a:pt x="2027" y="224"/>
                      <a:pt x="2064" y="337"/>
                      <a:pt x="2064" y="467"/>
                    </a:cubicBezTo>
                    <a:cubicBezTo>
                      <a:pt x="2064" y="487"/>
                      <a:pt x="2063" y="506"/>
                      <a:pt x="2062" y="526"/>
                    </a:cubicBezTo>
                    <a:cubicBezTo>
                      <a:pt x="2061" y="529"/>
                      <a:pt x="2061" y="532"/>
                      <a:pt x="2061" y="534"/>
                    </a:cubicBezTo>
                    <a:cubicBezTo>
                      <a:pt x="2049" y="670"/>
                      <a:pt x="2000" y="821"/>
                      <a:pt x="1919" y="975"/>
                    </a:cubicBezTo>
                    <a:cubicBezTo>
                      <a:pt x="1900" y="1012"/>
                      <a:pt x="1879" y="1048"/>
                      <a:pt x="1856" y="1085"/>
                    </a:cubicBezTo>
                    <a:cubicBezTo>
                      <a:pt x="1855" y="1086"/>
                      <a:pt x="1854" y="1087"/>
                      <a:pt x="1854" y="1088"/>
                    </a:cubicBezTo>
                    <a:cubicBezTo>
                      <a:pt x="1843" y="1105"/>
                      <a:pt x="1832" y="1122"/>
                      <a:pt x="1821" y="1139"/>
                    </a:cubicBezTo>
                    <a:cubicBezTo>
                      <a:pt x="1821" y="1139"/>
                      <a:pt x="1821" y="1139"/>
                      <a:pt x="1821" y="1139"/>
                    </a:cubicBezTo>
                    <a:cubicBezTo>
                      <a:pt x="1822" y="1143"/>
                      <a:pt x="1822" y="1146"/>
                      <a:pt x="1823" y="1150"/>
                    </a:cubicBezTo>
                    <a:cubicBezTo>
                      <a:pt x="1824" y="1148"/>
                      <a:pt x="1825" y="1147"/>
                      <a:pt x="1826" y="1146"/>
                    </a:cubicBezTo>
                    <a:cubicBezTo>
                      <a:pt x="1829" y="1141"/>
                      <a:pt x="1833" y="1136"/>
                      <a:pt x="1836" y="1131"/>
                    </a:cubicBezTo>
                    <a:cubicBezTo>
                      <a:pt x="1844" y="1119"/>
                      <a:pt x="1852" y="1106"/>
                      <a:pt x="1860" y="1094"/>
                    </a:cubicBezTo>
                    <a:cubicBezTo>
                      <a:pt x="1860" y="1093"/>
                      <a:pt x="1861" y="1092"/>
                      <a:pt x="1862" y="1091"/>
                    </a:cubicBezTo>
                    <a:cubicBezTo>
                      <a:pt x="1885" y="1053"/>
                      <a:pt x="1907" y="1016"/>
                      <a:pt x="1926" y="979"/>
                    </a:cubicBezTo>
                    <a:cubicBezTo>
                      <a:pt x="2007" y="825"/>
                      <a:pt x="2056" y="673"/>
                      <a:pt x="2069" y="537"/>
                    </a:cubicBezTo>
                    <a:cubicBezTo>
                      <a:pt x="2069" y="534"/>
                      <a:pt x="2069" y="531"/>
                      <a:pt x="2070" y="529"/>
                    </a:cubicBezTo>
                    <a:cubicBezTo>
                      <a:pt x="2071" y="508"/>
                      <a:pt x="2072" y="487"/>
                      <a:pt x="2072" y="467"/>
                    </a:cubicBezTo>
                    <a:cubicBezTo>
                      <a:pt x="2072" y="367"/>
                      <a:pt x="2050" y="276"/>
                      <a:pt x="2004" y="201"/>
                    </a:cubicBezTo>
                    <a:cubicBezTo>
                      <a:pt x="2004" y="201"/>
                      <a:pt x="2004" y="200"/>
                      <a:pt x="2003" y="200"/>
                    </a:cubicBezTo>
                    <a:cubicBezTo>
                      <a:pt x="2003" y="199"/>
                      <a:pt x="2003" y="199"/>
                      <a:pt x="2003" y="198"/>
                    </a:cubicBezTo>
                    <a:cubicBezTo>
                      <a:pt x="2000" y="194"/>
                      <a:pt x="1997" y="189"/>
                      <a:pt x="1994" y="184"/>
                    </a:cubicBezTo>
                    <a:cubicBezTo>
                      <a:pt x="1993" y="184"/>
                      <a:pt x="1993" y="185"/>
                      <a:pt x="1993" y="185"/>
                    </a:cubicBezTo>
                    <a:cubicBezTo>
                      <a:pt x="1993" y="185"/>
                      <a:pt x="1992" y="185"/>
                      <a:pt x="1992" y="185"/>
                    </a:cubicBezTo>
                    <a:cubicBezTo>
                      <a:pt x="1991" y="185"/>
                      <a:pt x="1991" y="185"/>
                      <a:pt x="1990" y="184"/>
                    </a:cubicBezTo>
                    <a:cubicBezTo>
                      <a:pt x="1989" y="182"/>
                      <a:pt x="1987" y="180"/>
                      <a:pt x="1985" y="178"/>
                    </a:cubicBezTo>
                    <a:cubicBezTo>
                      <a:pt x="1984" y="178"/>
                      <a:pt x="1984" y="176"/>
                      <a:pt x="1985" y="176"/>
                    </a:cubicBezTo>
                    <a:cubicBezTo>
                      <a:pt x="1986" y="175"/>
                      <a:pt x="1986" y="175"/>
                      <a:pt x="1987" y="175"/>
                    </a:cubicBezTo>
                    <a:cubicBezTo>
                      <a:pt x="1987" y="175"/>
                      <a:pt x="1987" y="175"/>
                      <a:pt x="1987" y="175"/>
                    </a:cubicBezTo>
                    <a:cubicBezTo>
                      <a:pt x="1977" y="161"/>
                      <a:pt x="1966" y="148"/>
                      <a:pt x="1955" y="136"/>
                    </a:cubicBezTo>
                    <a:moveTo>
                      <a:pt x="1195" y="84"/>
                    </a:moveTo>
                    <a:cubicBezTo>
                      <a:pt x="1169" y="94"/>
                      <a:pt x="1144" y="105"/>
                      <a:pt x="1118" y="116"/>
                    </a:cubicBezTo>
                    <a:cubicBezTo>
                      <a:pt x="1115" y="117"/>
                      <a:pt x="1113" y="119"/>
                      <a:pt x="1111" y="120"/>
                    </a:cubicBezTo>
                    <a:cubicBezTo>
                      <a:pt x="1103" y="123"/>
                      <a:pt x="1096" y="127"/>
                      <a:pt x="1088" y="130"/>
                    </a:cubicBezTo>
                    <a:cubicBezTo>
                      <a:pt x="1054" y="147"/>
                      <a:pt x="1019" y="165"/>
                      <a:pt x="984" y="184"/>
                    </a:cubicBezTo>
                    <a:cubicBezTo>
                      <a:pt x="985" y="187"/>
                      <a:pt x="987" y="189"/>
                      <a:pt x="988" y="191"/>
                    </a:cubicBezTo>
                    <a:cubicBezTo>
                      <a:pt x="1022" y="172"/>
                      <a:pt x="1057" y="154"/>
                      <a:pt x="1092" y="137"/>
                    </a:cubicBezTo>
                    <a:cubicBezTo>
                      <a:pt x="1099" y="134"/>
                      <a:pt x="1107" y="130"/>
                      <a:pt x="1115" y="127"/>
                    </a:cubicBezTo>
                    <a:cubicBezTo>
                      <a:pt x="1117" y="125"/>
                      <a:pt x="1120" y="124"/>
                      <a:pt x="1122" y="123"/>
                    </a:cubicBezTo>
                    <a:cubicBezTo>
                      <a:pt x="1149" y="111"/>
                      <a:pt x="1175" y="100"/>
                      <a:pt x="1202" y="90"/>
                    </a:cubicBezTo>
                    <a:cubicBezTo>
                      <a:pt x="1199" y="88"/>
                      <a:pt x="1197" y="86"/>
                      <a:pt x="1195" y="84"/>
                    </a:cubicBezTo>
                    <a:moveTo>
                      <a:pt x="1935" y="123"/>
                    </a:moveTo>
                    <a:cubicBezTo>
                      <a:pt x="1934" y="123"/>
                      <a:pt x="1934" y="123"/>
                      <a:pt x="1933" y="123"/>
                    </a:cubicBezTo>
                    <a:cubicBezTo>
                      <a:pt x="1932" y="121"/>
                      <a:pt x="1930" y="119"/>
                      <a:pt x="1928" y="117"/>
                    </a:cubicBezTo>
                    <a:cubicBezTo>
                      <a:pt x="1927" y="116"/>
                      <a:pt x="1927" y="115"/>
                      <a:pt x="1928" y="114"/>
                    </a:cubicBezTo>
                    <a:cubicBezTo>
                      <a:pt x="1928" y="114"/>
                      <a:pt x="1929" y="114"/>
                      <a:pt x="1929" y="114"/>
                    </a:cubicBezTo>
                    <a:cubicBezTo>
                      <a:pt x="1930" y="114"/>
                      <a:pt x="1930" y="114"/>
                      <a:pt x="1931" y="114"/>
                    </a:cubicBezTo>
                    <a:cubicBezTo>
                      <a:pt x="1933" y="116"/>
                      <a:pt x="1934" y="118"/>
                      <a:pt x="1936" y="120"/>
                    </a:cubicBezTo>
                    <a:cubicBezTo>
                      <a:pt x="1937" y="121"/>
                      <a:pt x="1937" y="122"/>
                      <a:pt x="1936" y="123"/>
                    </a:cubicBezTo>
                    <a:cubicBezTo>
                      <a:pt x="1936" y="123"/>
                      <a:pt x="1935" y="123"/>
                      <a:pt x="1935" y="123"/>
                    </a:cubicBezTo>
                    <a:moveTo>
                      <a:pt x="1591" y="0"/>
                    </a:moveTo>
                    <a:cubicBezTo>
                      <a:pt x="1591" y="0"/>
                      <a:pt x="1591" y="0"/>
                      <a:pt x="1591" y="0"/>
                    </a:cubicBezTo>
                    <a:cubicBezTo>
                      <a:pt x="1472" y="0"/>
                      <a:pt x="1338" y="28"/>
                      <a:pt x="1199" y="82"/>
                    </a:cubicBezTo>
                    <a:cubicBezTo>
                      <a:pt x="1201" y="84"/>
                      <a:pt x="1204" y="86"/>
                      <a:pt x="1206" y="88"/>
                    </a:cubicBezTo>
                    <a:cubicBezTo>
                      <a:pt x="1343" y="35"/>
                      <a:pt x="1474" y="8"/>
                      <a:pt x="1591" y="8"/>
                    </a:cubicBezTo>
                    <a:cubicBezTo>
                      <a:pt x="1738" y="8"/>
                      <a:pt x="1863" y="51"/>
                      <a:pt x="1949" y="141"/>
                    </a:cubicBezTo>
                    <a:cubicBezTo>
                      <a:pt x="1950" y="140"/>
                      <a:pt x="1950" y="140"/>
                      <a:pt x="1950" y="140"/>
                    </a:cubicBezTo>
                    <a:cubicBezTo>
                      <a:pt x="1949" y="139"/>
                      <a:pt x="1948" y="138"/>
                      <a:pt x="1947" y="137"/>
                    </a:cubicBezTo>
                    <a:cubicBezTo>
                      <a:pt x="1947" y="136"/>
                      <a:pt x="1947" y="135"/>
                      <a:pt x="1947" y="134"/>
                    </a:cubicBezTo>
                    <a:cubicBezTo>
                      <a:pt x="1948" y="134"/>
                      <a:pt x="1948" y="134"/>
                      <a:pt x="1949" y="134"/>
                    </a:cubicBezTo>
                    <a:cubicBezTo>
                      <a:pt x="1949" y="134"/>
                      <a:pt x="1950" y="134"/>
                      <a:pt x="1950" y="134"/>
                    </a:cubicBezTo>
                    <a:cubicBezTo>
                      <a:pt x="1951" y="135"/>
                      <a:pt x="1952" y="136"/>
                      <a:pt x="1953" y="137"/>
                    </a:cubicBezTo>
                    <a:cubicBezTo>
                      <a:pt x="1955" y="136"/>
                      <a:pt x="1955" y="136"/>
                      <a:pt x="1955" y="136"/>
                    </a:cubicBezTo>
                    <a:cubicBezTo>
                      <a:pt x="1943" y="123"/>
                      <a:pt x="1930" y="112"/>
                      <a:pt x="1917" y="101"/>
                    </a:cubicBezTo>
                    <a:cubicBezTo>
                      <a:pt x="1917" y="102"/>
                      <a:pt x="1917" y="103"/>
                      <a:pt x="1916" y="103"/>
                    </a:cubicBezTo>
                    <a:cubicBezTo>
                      <a:pt x="1916" y="103"/>
                      <a:pt x="1916" y="104"/>
                      <a:pt x="1915" y="104"/>
                    </a:cubicBezTo>
                    <a:cubicBezTo>
                      <a:pt x="1915" y="104"/>
                      <a:pt x="1914" y="103"/>
                      <a:pt x="1914" y="103"/>
                    </a:cubicBezTo>
                    <a:cubicBezTo>
                      <a:pt x="1912" y="101"/>
                      <a:pt x="1910" y="99"/>
                      <a:pt x="1908" y="98"/>
                    </a:cubicBezTo>
                    <a:cubicBezTo>
                      <a:pt x="1907" y="97"/>
                      <a:pt x="1907" y="95"/>
                      <a:pt x="1908" y="95"/>
                    </a:cubicBezTo>
                    <a:cubicBezTo>
                      <a:pt x="1908" y="95"/>
                      <a:pt x="1908" y="94"/>
                      <a:pt x="1908" y="94"/>
                    </a:cubicBezTo>
                    <a:cubicBezTo>
                      <a:pt x="1904" y="91"/>
                      <a:pt x="1899" y="88"/>
                      <a:pt x="1895" y="84"/>
                    </a:cubicBezTo>
                    <a:cubicBezTo>
                      <a:pt x="1894" y="84"/>
                      <a:pt x="1894" y="84"/>
                      <a:pt x="1893" y="84"/>
                    </a:cubicBezTo>
                    <a:cubicBezTo>
                      <a:pt x="1893" y="83"/>
                      <a:pt x="1892" y="83"/>
                      <a:pt x="1892" y="82"/>
                    </a:cubicBezTo>
                    <a:cubicBezTo>
                      <a:pt x="1811" y="27"/>
                      <a:pt x="1708" y="0"/>
                      <a:pt x="1591" y="0"/>
                    </a:cubicBezTo>
                  </a:path>
                </a:pathLst>
              </a:custGeom>
              <a:solidFill>
                <a:srgbClr val="ED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0"/>
              <p:cNvSpPr>
                <a:spLocks/>
              </p:cNvSpPr>
              <p:nvPr/>
            </p:nvSpPr>
            <p:spPr bwMode="auto">
              <a:xfrm>
                <a:off x="14149645" y="-43521"/>
                <a:ext cx="4270691" cy="6037203"/>
              </a:xfrm>
              <a:custGeom>
                <a:avLst/>
                <a:gdLst>
                  <a:gd name="T0" fmla="*/ 431 w 1674"/>
                  <a:gd name="T1" fmla="*/ 1 h 2349"/>
                  <a:gd name="T2" fmla="*/ 332 w 1674"/>
                  <a:gd name="T3" fmla="*/ 20 h 2349"/>
                  <a:gd name="T4" fmla="*/ 316 w 1674"/>
                  <a:gd name="T5" fmla="*/ 25 h 2349"/>
                  <a:gd name="T6" fmla="*/ 306 w 1674"/>
                  <a:gd name="T7" fmla="*/ 32 h 2349"/>
                  <a:gd name="T8" fmla="*/ 289 w 1674"/>
                  <a:gd name="T9" fmla="*/ 36 h 2349"/>
                  <a:gd name="T10" fmla="*/ 282 w 1674"/>
                  <a:gd name="T11" fmla="*/ 44 h 2349"/>
                  <a:gd name="T12" fmla="*/ 279 w 1674"/>
                  <a:gd name="T13" fmla="*/ 41 h 2349"/>
                  <a:gd name="T14" fmla="*/ 265 w 1674"/>
                  <a:gd name="T15" fmla="*/ 50 h 2349"/>
                  <a:gd name="T16" fmla="*/ 256 w 1674"/>
                  <a:gd name="T17" fmla="*/ 56 h 2349"/>
                  <a:gd name="T18" fmla="*/ 240 w 1674"/>
                  <a:gd name="T19" fmla="*/ 63 h 2349"/>
                  <a:gd name="T20" fmla="*/ 232 w 1674"/>
                  <a:gd name="T21" fmla="*/ 69 h 2349"/>
                  <a:gd name="T22" fmla="*/ 70 w 1674"/>
                  <a:gd name="T23" fmla="*/ 270 h 2349"/>
                  <a:gd name="T24" fmla="*/ 0 w 1674"/>
                  <a:gd name="T25" fmla="*/ 646 h 2349"/>
                  <a:gd name="T26" fmla="*/ 52 w 1674"/>
                  <a:gd name="T27" fmla="*/ 1042 h 2349"/>
                  <a:gd name="T28" fmla="*/ 132 w 1674"/>
                  <a:gd name="T29" fmla="*/ 1293 h 2349"/>
                  <a:gd name="T30" fmla="*/ 88 w 1674"/>
                  <a:gd name="T31" fmla="*/ 1154 h 2349"/>
                  <a:gd name="T32" fmla="*/ 53 w 1674"/>
                  <a:gd name="T33" fmla="*/ 1027 h 2349"/>
                  <a:gd name="T34" fmla="*/ 18 w 1674"/>
                  <a:gd name="T35" fmla="*/ 462 h 2349"/>
                  <a:gd name="T36" fmla="*/ 427 w 1674"/>
                  <a:gd name="T37" fmla="*/ 6 h 2349"/>
                  <a:gd name="T38" fmla="*/ 460 w 1674"/>
                  <a:gd name="T39" fmla="*/ 4 h 2349"/>
                  <a:gd name="T40" fmla="*/ 984 w 1674"/>
                  <a:gd name="T41" fmla="*/ 241 h 2349"/>
                  <a:gd name="T42" fmla="*/ 1341 w 1674"/>
                  <a:gd name="T43" fmla="*/ 664 h 2349"/>
                  <a:gd name="T44" fmla="*/ 1584 w 1674"/>
                  <a:gd name="T45" fmla="*/ 1188 h 2349"/>
                  <a:gd name="T46" fmla="*/ 1619 w 1674"/>
                  <a:gd name="T47" fmla="*/ 1312 h 2349"/>
                  <a:gd name="T48" fmla="*/ 1656 w 1674"/>
                  <a:gd name="T49" fmla="*/ 1884 h 2349"/>
                  <a:gd name="T50" fmla="*/ 1395 w 1674"/>
                  <a:gd name="T51" fmla="*/ 2305 h 2349"/>
                  <a:gd name="T52" fmla="*/ 1235 w 1674"/>
                  <a:gd name="T53" fmla="*/ 2345 h 2349"/>
                  <a:gd name="T54" fmla="*/ 905 w 1674"/>
                  <a:gd name="T55" fmla="*/ 2258 h 2349"/>
                  <a:gd name="T56" fmla="*/ 678 w 1674"/>
                  <a:gd name="T57" fmla="*/ 2098 h 2349"/>
                  <a:gd name="T58" fmla="*/ 328 w 1674"/>
                  <a:gd name="T59" fmla="*/ 1678 h 2349"/>
                  <a:gd name="T60" fmla="*/ 186 w 1674"/>
                  <a:gd name="T61" fmla="*/ 1422 h 2349"/>
                  <a:gd name="T62" fmla="*/ 329 w 1674"/>
                  <a:gd name="T63" fmla="*/ 1686 h 2349"/>
                  <a:gd name="T64" fmla="*/ 687 w 1674"/>
                  <a:gd name="T65" fmla="*/ 2112 h 2349"/>
                  <a:gd name="T66" fmla="*/ 1214 w 1674"/>
                  <a:gd name="T67" fmla="*/ 2349 h 2349"/>
                  <a:gd name="T68" fmla="*/ 1345 w 1674"/>
                  <a:gd name="T69" fmla="*/ 2329 h 2349"/>
                  <a:gd name="T70" fmla="*/ 1354 w 1674"/>
                  <a:gd name="T71" fmla="*/ 2324 h 2349"/>
                  <a:gd name="T72" fmla="*/ 1370 w 1674"/>
                  <a:gd name="T73" fmla="*/ 2319 h 2349"/>
                  <a:gd name="T74" fmla="*/ 1379 w 1674"/>
                  <a:gd name="T75" fmla="*/ 2312 h 2349"/>
                  <a:gd name="T76" fmla="*/ 1396 w 1674"/>
                  <a:gd name="T77" fmla="*/ 2308 h 2349"/>
                  <a:gd name="T78" fmla="*/ 1396 w 1674"/>
                  <a:gd name="T79" fmla="*/ 2307 h 2349"/>
                  <a:gd name="T80" fmla="*/ 1405 w 1674"/>
                  <a:gd name="T81" fmla="*/ 2300 h 2349"/>
                  <a:gd name="T82" fmla="*/ 1421 w 1674"/>
                  <a:gd name="T83" fmla="*/ 2295 h 2349"/>
                  <a:gd name="T84" fmla="*/ 1429 w 1674"/>
                  <a:gd name="T85" fmla="*/ 2287 h 2349"/>
                  <a:gd name="T86" fmla="*/ 1431 w 1674"/>
                  <a:gd name="T87" fmla="*/ 2288 h 2349"/>
                  <a:gd name="T88" fmla="*/ 1452 w 1674"/>
                  <a:gd name="T89" fmla="*/ 2274 h 2349"/>
                  <a:gd name="T90" fmla="*/ 1660 w 1674"/>
                  <a:gd name="T91" fmla="*/ 1884 h 2349"/>
                  <a:gd name="T92" fmla="*/ 1622 w 1674"/>
                  <a:gd name="T93" fmla="*/ 1307 h 2349"/>
                  <a:gd name="T94" fmla="*/ 1590 w 1674"/>
                  <a:gd name="T95" fmla="*/ 1193 h 2349"/>
                  <a:gd name="T96" fmla="*/ 1345 w 1674"/>
                  <a:gd name="T97" fmla="*/ 664 h 2349"/>
                  <a:gd name="T98" fmla="*/ 986 w 1674"/>
                  <a:gd name="T99" fmla="*/ 238 h 2349"/>
                  <a:gd name="T100" fmla="*/ 460 w 1674"/>
                  <a:gd name="T101" fmla="*/ 0 h 2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74" h="2349">
                    <a:moveTo>
                      <a:pt x="460" y="0"/>
                    </a:moveTo>
                    <a:cubicBezTo>
                      <a:pt x="454" y="0"/>
                      <a:pt x="449" y="0"/>
                      <a:pt x="443" y="1"/>
                    </a:cubicBezTo>
                    <a:cubicBezTo>
                      <a:pt x="439" y="1"/>
                      <a:pt x="435" y="1"/>
                      <a:pt x="431" y="1"/>
                    </a:cubicBezTo>
                    <a:cubicBezTo>
                      <a:pt x="399" y="3"/>
                      <a:pt x="368" y="9"/>
                      <a:pt x="337" y="18"/>
                    </a:cubicBezTo>
                    <a:cubicBezTo>
                      <a:pt x="336" y="19"/>
                      <a:pt x="334" y="19"/>
                      <a:pt x="333" y="20"/>
                    </a:cubicBezTo>
                    <a:cubicBezTo>
                      <a:pt x="333" y="20"/>
                      <a:pt x="332" y="20"/>
                      <a:pt x="332" y="20"/>
                    </a:cubicBezTo>
                    <a:cubicBezTo>
                      <a:pt x="332" y="20"/>
                      <a:pt x="331" y="20"/>
                      <a:pt x="331" y="20"/>
                    </a:cubicBezTo>
                    <a:cubicBezTo>
                      <a:pt x="326" y="22"/>
                      <a:pt x="321" y="23"/>
                      <a:pt x="315" y="25"/>
                    </a:cubicBezTo>
                    <a:cubicBezTo>
                      <a:pt x="315" y="25"/>
                      <a:pt x="316" y="25"/>
                      <a:pt x="316" y="25"/>
                    </a:cubicBezTo>
                    <a:cubicBezTo>
                      <a:pt x="316" y="26"/>
                      <a:pt x="316" y="28"/>
                      <a:pt x="315" y="28"/>
                    </a:cubicBezTo>
                    <a:cubicBezTo>
                      <a:pt x="312" y="29"/>
                      <a:pt x="310" y="30"/>
                      <a:pt x="307" y="31"/>
                    </a:cubicBezTo>
                    <a:cubicBezTo>
                      <a:pt x="307" y="32"/>
                      <a:pt x="307" y="32"/>
                      <a:pt x="306" y="32"/>
                    </a:cubicBezTo>
                    <a:cubicBezTo>
                      <a:pt x="306" y="32"/>
                      <a:pt x="305" y="31"/>
                      <a:pt x="305" y="30"/>
                    </a:cubicBezTo>
                    <a:cubicBezTo>
                      <a:pt x="304" y="30"/>
                      <a:pt x="304" y="30"/>
                      <a:pt x="304" y="30"/>
                    </a:cubicBezTo>
                    <a:cubicBezTo>
                      <a:pt x="299" y="32"/>
                      <a:pt x="294" y="34"/>
                      <a:pt x="289" y="36"/>
                    </a:cubicBezTo>
                    <a:cubicBezTo>
                      <a:pt x="289" y="36"/>
                      <a:pt x="290" y="37"/>
                      <a:pt x="290" y="37"/>
                    </a:cubicBezTo>
                    <a:cubicBezTo>
                      <a:pt x="291" y="38"/>
                      <a:pt x="290" y="40"/>
                      <a:pt x="289" y="40"/>
                    </a:cubicBezTo>
                    <a:cubicBezTo>
                      <a:pt x="287" y="41"/>
                      <a:pt x="284" y="42"/>
                      <a:pt x="282" y="44"/>
                    </a:cubicBezTo>
                    <a:cubicBezTo>
                      <a:pt x="282" y="44"/>
                      <a:pt x="281" y="44"/>
                      <a:pt x="281" y="44"/>
                    </a:cubicBezTo>
                    <a:cubicBezTo>
                      <a:pt x="280" y="44"/>
                      <a:pt x="280" y="43"/>
                      <a:pt x="279" y="43"/>
                    </a:cubicBezTo>
                    <a:cubicBezTo>
                      <a:pt x="279" y="42"/>
                      <a:pt x="279" y="41"/>
                      <a:pt x="279" y="41"/>
                    </a:cubicBezTo>
                    <a:cubicBezTo>
                      <a:pt x="279" y="41"/>
                      <a:pt x="278" y="41"/>
                      <a:pt x="278" y="42"/>
                    </a:cubicBezTo>
                    <a:cubicBezTo>
                      <a:pt x="273" y="44"/>
                      <a:pt x="268" y="46"/>
                      <a:pt x="264" y="49"/>
                    </a:cubicBezTo>
                    <a:cubicBezTo>
                      <a:pt x="264" y="49"/>
                      <a:pt x="265" y="49"/>
                      <a:pt x="265" y="50"/>
                    </a:cubicBezTo>
                    <a:cubicBezTo>
                      <a:pt x="265" y="51"/>
                      <a:pt x="265" y="52"/>
                      <a:pt x="264" y="52"/>
                    </a:cubicBezTo>
                    <a:cubicBezTo>
                      <a:pt x="262" y="54"/>
                      <a:pt x="259" y="55"/>
                      <a:pt x="257" y="56"/>
                    </a:cubicBezTo>
                    <a:cubicBezTo>
                      <a:pt x="257" y="56"/>
                      <a:pt x="256" y="56"/>
                      <a:pt x="256" y="56"/>
                    </a:cubicBezTo>
                    <a:cubicBezTo>
                      <a:pt x="255" y="56"/>
                      <a:pt x="255" y="56"/>
                      <a:pt x="254" y="55"/>
                    </a:cubicBezTo>
                    <a:cubicBezTo>
                      <a:pt x="254" y="55"/>
                      <a:pt x="254" y="55"/>
                      <a:pt x="254" y="54"/>
                    </a:cubicBezTo>
                    <a:cubicBezTo>
                      <a:pt x="249" y="57"/>
                      <a:pt x="245" y="60"/>
                      <a:pt x="240" y="63"/>
                    </a:cubicBezTo>
                    <a:cubicBezTo>
                      <a:pt x="240" y="63"/>
                      <a:pt x="240" y="63"/>
                      <a:pt x="240" y="63"/>
                    </a:cubicBezTo>
                    <a:cubicBezTo>
                      <a:pt x="241" y="64"/>
                      <a:pt x="240" y="65"/>
                      <a:pt x="239" y="66"/>
                    </a:cubicBezTo>
                    <a:cubicBezTo>
                      <a:pt x="237" y="67"/>
                      <a:pt x="235" y="68"/>
                      <a:pt x="232" y="69"/>
                    </a:cubicBezTo>
                    <a:cubicBezTo>
                      <a:pt x="232" y="70"/>
                      <a:pt x="232" y="70"/>
                      <a:pt x="231" y="70"/>
                    </a:cubicBezTo>
                    <a:cubicBezTo>
                      <a:pt x="231" y="70"/>
                      <a:pt x="230" y="69"/>
                      <a:pt x="230" y="69"/>
                    </a:cubicBezTo>
                    <a:cubicBezTo>
                      <a:pt x="161" y="116"/>
                      <a:pt x="108" y="185"/>
                      <a:pt x="70" y="270"/>
                    </a:cubicBezTo>
                    <a:cubicBezTo>
                      <a:pt x="44" y="327"/>
                      <a:pt x="26" y="391"/>
                      <a:pt x="14" y="461"/>
                    </a:cubicBezTo>
                    <a:cubicBezTo>
                      <a:pt x="14" y="463"/>
                      <a:pt x="14" y="464"/>
                      <a:pt x="14" y="465"/>
                    </a:cubicBezTo>
                    <a:cubicBezTo>
                      <a:pt x="5" y="522"/>
                      <a:pt x="0" y="582"/>
                      <a:pt x="0" y="646"/>
                    </a:cubicBezTo>
                    <a:cubicBezTo>
                      <a:pt x="0" y="766"/>
                      <a:pt x="17" y="896"/>
                      <a:pt x="50" y="1032"/>
                    </a:cubicBezTo>
                    <a:cubicBezTo>
                      <a:pt x="50" y="1035"/>
                      <a:pt x="51" y="1039"/>
                      <a:pt x="52" y="1042"/>
                    </a:cubicBezTo>
                    <a:cubicBezTo>
                      <a:pt x="52" y="1042"/>
                      <a:pt x="52" y="1042"/>
                      <a:pt x="52" y="1042"/>
                    </a:cubicBezTo>
                    <a:cubicBezTo>
                      <a:pt x="61" y="1078"/>
                      <a:pt x="71" y="1113"/>
                      <a:pt x="82" y="1149"/>
                    </a:cubicBezTo>
                    <a:cubicBezTo>
                      <a:pt x="83" y="1152"/>
                      <a:pt x="83" y="1154"/>
                      <a:pt x="84" y="1156"/>
                    </a:cubicBezTo>
                    <a:cubicBezTo>
                      <a:pt x="98" y="1202"/>
                      <a:pt x="114" y="1247"/>
                      <a:pt x="132" y="1293"/>
                    </a:cubicBezTo>
                    <a:cubicBezTo>
                      <a:pt x="133" y="1293"/>
                      <a:pt x="134" y="1292"/>
                      <a:pt x="136" y="1292"/>
                    </a:cubicBezTo>
                    <a:cubicBezTo>
                      <a:pt x="119" y="1248"/>
                      <a:pt x="103" y="1205"/>
                      <a:pt x="90" y="1161"/>
                    </a:cubicBezTo>
                    <a:cubicBezTo>
                      <a:pt x="89" y="1159"/>
                      <a:pt x="88" y="1157"/>
                      <a:pt x="88" y="1154"/>
                    </a:cubicBezTo>
                    <a:cubicBezTo>
                      <a:pt x="76" y="1116"/>
                      <a:pt x="65" y="1078"/>
                      <a:pt x="56" y="1040"/>
                    </a:cubicBezTo>
                    <a:cubicBezTo>
                      <a:pt x="56" y="1039"/>
                      <a:pt x="55" y="1039"/>
                      <a:pt x="55" y="1038"/>
                    </a:cubicBezTo>
                    <a:cubicBezTo>
                      <a:pt x="54" y="1034"/>
                      <a:pt x="53" y="1031"/>
                      <a:pt x="53" y="1027"/>
                    </a:cubicBezTo>
                    <a:cubicBezTo>
                      <a:pt x="20" y="893"/>
                      <a:pt x="4" y="764"/>
                      <a:pt x="4" y="646"/>
                    </a:cubicBezTo>
                    <a:cubicBezTo>
                      <a:pt x="4" y="582"/>
                      <a:pt x="9" y="522"/>
                      <a:pt x="18" y="466"/>
                    </a:cubicBezTo>
                    <a:cubicBezTo>
                      <a:pt x="18" y="464"/>
                      <a:pt x="18" y="463"/>
                      <a:pt x="18" y="462"/>
                    </a:cubicBezTo>
                    <a:cubicBezTo>
                      <a:pt x="30" y="392"/>
                      <a:pt x="48" y="328"/>
                      <a:pt x="73" y="272"/>
                    </a:cubicBezTo>
                    <a:cubicBezTo>
                      <a:pt x="120" y="169"/>
                      <a:pt x="188" y="90"/>
                      <a:pt x="279" y="45"/>
                    </a:cubicBezTo>
                    <a:cubicBezTo>
                      <a:pt x="326" y="22"/>
                      <a:pt x="375" y="9"/>
                      <a:pt x="427" y="6"/>
                    </a:cubicBezTo>
                    <a:cubicBezTo>
                      <a:pt x="431" y="5"/>
                      <a:pt x="435" y="5"/>
                      <a:pt x="439" y="5"/>
                    </a:cubicBezTo>
                    <a:cubicBezTo>
                      <a:pt x="446" y="5"/>
                      <a:pt x="453" y="4"/>
                      <a:pt x="460" y="4"/>
                    </a:cubicBezTo>
                    <a:cubicBezTo>
                      <a:pt x="460" y="4"/>
                      <a:pt x="460" y="4"/>
                      <a:pt x="460" y="4"/>
                    </a:cubicBezTo>
                    <a:cubicBezTo>
                      <a:pt x="558" y="4"/>
                      <a:pt x="663" y="35"/>
                      <a:pt x="769" y="92"/>
                    </a:cubicBezTo>
                    <a:cubicBezTo>
                      <a:pt x="776" y="95"/>
                      <a:pt x="783" y="99"/>
                      <a:pt x="790" y="103"/>
                    </a:cubicBezTo>
                    <a:cubicBezTo>
                      <a:pt x="855" y="140"/>
                      <a:pt x="920" y="186"/>
                      <a:pt x="984" y="241"/>
                    </a:cubicBezTo>
                    <a:cubicBezTo>
                      <a:pt x="988" y="245"/>
                      <a:pt x="992" y="248"/>
                      <a:pt x="996" y="252"/>
                    </a:cubicBezTo>
                    <a:cubicBezTo>
                      <a:pt x="998" y="254"/>
                      <a:pt x="1000" y="256"/>
                      <a:pt x="1003" y="258"/>
                    </a:cubicBezTo>
                    <a:cubicBezTo>
                      <a:pt x="1123" y="365"/>
                      <a:pt x="1239" y="503"/>
                      <a:pt x="1341" y="664"/>
                    </a:cubicBezTo>
                    <a:cubicBezTo>
                      <a:pt x="1342" y="667"/>
                      <a:pt x="1344" y="669"/>
                      <a:pt x="1345" y="672"/>
                    </a:cubicBezTo>
                    <a:cubicBezTo>
                      <a:pt x="1384" y="734"/>
                      <a:pt x="1421" y="800"/>
                      <a:pt x="1455" y="870"/>
                    </a:cubicBezTo>
                    <a:cubicBezTo>
                      <a:pt x="1508" y="976"/>
                      <a:pt x="1551" y="1083"/>
                      <a:pt x="1584" y="1188"/>
                    </a:cubicBezTo>
                    <a:cubicBezTo>
                      <a:pt x="1585" y="1191"/>
                      <a:pt x="1585" y="1193"/>
                      <a:pt x="1586" y="1195"/>
                    </a:cubicBezTo>
                    <a:cubicBezTo>
                      <a:pt x="1598" y="1234"/>
                      <a:pt x="1609" y="1272"/>
                      <a:pt x="1618" y="1309"/>
                    </a:cubicBezTo>
                    <a:cubicBezTo>
                      <a:pt x="1618" y="1310"/>
                      <a:pt x="1619" y="1311"/>
                      <a:pt x="1619" y="1312"/>
                    </a:cubicBezTo>
                    <a:cubicBezTo>
                      <a:pt x="1620" y="1315"/>
                      <a:pt x="1620" y="1319"/>
                      <a:pt x="1621" y="1322"/>
                    </a:cubicBezTo>
                    <a:cubicBezTo>
                      <a:pt x="1654" y="1456"/>
                      <a:pt x="1670" y="1585"/>
                      <a:pt x="1670" y="1704"/>
                    </a:cubicBezTo>
                    <a:cubicBezTo>
                      <a:pt x="1670" y="1767"/>
                      <a:pt x="1665" y="1828"/>
                      <a:pt x="1656" y="1884"/>
                    </a:cubicBezTo>
                    <a:cubicBezTo>
                      <a:pt x="1656" y="1885"/>
                      <a:pt x="1656" y="1887"/>
                      <a:pt x="1655" y="1888"/>
                    </a:cubicBezTo>
                    <a:cubicBezTo>
                      <a:pt x="1644" y="1958"/>
                      <a:pt x="1626" y="2021"/>
                      <a:pt x="1600" y="2078"/>
                    </a:cubicBezTo>
                    <a:cubicBezTo>
                      <a:pt x="1554" y="2181"/>
                      <a:pt x="1486" y="2260"/>
                      <a:pt x="1395" y="2305"/>
                    </a:cubicBezTo>
                    <a:cubicBezTo>
                      <a:pt x="1395" y="2305"/>
                      <a:pt x="1395" y="2305"/>
                      <a:pt x="1395" y="2305"/>
                    </a:cubicBezTo>
                    <a:cubicBezTo>
                      <a:pt x="1348" y="2327"/>
                      <a:pt x="1299" y="2340"/>
                      <a:pt x="1247" y="2344"/>
                    </a:cubicBezTo>
                    <a:cubicBezTo>
                      <a:pt x="1243" y="2344"/>
                      <a:pt x="1239" y="2345"/>
                      <a:pt x="1235" y="2345"/>
                    </a:cubicBezTo>
                    <a:cubicBezTo>
                      <a:pt x="1228" y="2345"/>
                      <a:pt x="1221" y="2345"/>
                      <a:pt x="1214" y="2345"/>
                    </a:cubicBezTo>
                    <a:cubicBezTo>
                      <a:pt x="1214" y="2345"/>
                      <a:pt x="1214" y="2345"/>
                      <a:pt x="1214" y="2345"/>
                    </a:cubicBezTo>
                    <a:cubicBezTo>
                      <a:pt x="1116" y="2345"/>
                      <a:pt x="1011" y="2315"/>
                      <a:pt x="905" y="2258"/>
                    </a:cubicBezTo>
                    <a:cubicBezTo>
                      <a:pt x="898" y="2254"/>
                      <a:pt x="891" y="2250"/>
                      <a:pt x="884" y="2246"/>
                    </a:cubicBezTo>
                    <a:cubicBezTo>
                      <a:pt x="819" y="2210"/>
                      <a:pt x="754" y="2163"/>
                      <a:pt x="690" y="2109"/>
                    </a:cubicBezTo>
                    <a:cubicBezTo>
                      <a:pt x="686" y="2105"/>
                      <a:pt x="682" y="2101"/>
                      <a:pt x="678" y="2098"/>
                    </a:cubicBezTo>
                    <a:cubicBezTo>
                      <a:pt x="676" y="2096"/>
                      <a:pt x="673" y="2094"/>
                      <a:pt x="671" y="2092"/>
                    </a:cubicBezTo>
                    <a:cubicBezTo>
                      <a:pt x="551" y="1985"/>
                      <a:pt x="435" y="1847"/>
                      <a:pt x="333" y="1686"/>
                    </a:cubicBezTo>
                    <a:cubicBezTo>
                      <a:pt x="332" y="1683"/>
                      <a:pt x="330" y="1680"/>
                      <a:pt x="328" y="1678"/>
                    </a:cubicBezTo>
                    <a:cubicBezTo>
                      <a:pt x="289" y="1615"/>
                      <a:pt x="253" y="1549"/>
                      <a:pt x="218" y="1480"/>
                    </a:cubicBezTo>
                    <a:cubicBezTo>
                      <a:pt x="209" y="1460"/>
                      <a:pt x="199" y="1440"/>
                      <a:pt x="190" y="1421"/>
                    </a:cubicBezTo>
                    <a:cubicBezTo>
                      <a:pt x="189" y="1421"/>
                      <a:pt x="188" y="1422"/>
                      <a:pt x="186" y="1422"/>
                    </a:cubicBezTo>
                    <a:cubicBezTo>
                      <a:pt x="195" y="1442"/>
                      <a:pt x="205" y="1462"/>
                      <a:pt x="215" y="1482"/>
                    </a:cubicBezTo>
                    <a:cubicBezTo>
                      <a:pt x="249" y="1551"/>
                      <a:pt x="285" y="1616"/>
                      <a:pt x="324" y="1678"/>
                    </a:cubicBezTo>
                    <a:cubicBezTo>
                      <a:pt x="325" y="1681"/>
                      <a:pt x="327" y="1683"/>
                      <a:pt x="329" y="1686"/>
                    </a:cubicBezTo>
                    <a:cubicBezTo>
                      <a:pt x="430" y="1848"/>
                      <a:pt x="546" y="1986"/>
                      <a:pt x="667" y="2094"/>
                    </a:cubicBezTo>
                    <a:cubicBezTo>
                      <a:pt x="669" y="2096"/>
                      <a:pt x="671" y="2098"/>
                      <a:pt x="674" y="2100"/>
                    </a:cubicBezTo>
                    <a:cubicBezTo>
                      <a:pt x="678" y="2104"/>
                      <a:pt x="683" y="2108"/>
                      <a:pt x="687" y="2112"/>
                    </a:cubicBezTo>
                    <a:cubicBezTo>
                      <a:pt x="755" y="2169"/>
                      <a:pt x="823" y="2218"/>
                      <a:pt x="892" y="2255"/>
                    </a:cubicBezTo>
                    <a:cubicBezTo>
                      <a:pt x="899" y="2259"/>
                      <a:pt x="906" y="2263"/>
                      <a:pt x="913" y="2267"/>
                    </a:cubicBezTo>
                    <a:cubicBezTo>
                      <a:pt x="1016" y="2320"/>
                      <a:pt x="1118" y="2349"/>
                      <a:pt x="1214" y="2349"/>
                    </a:cubicBezTo>
                    <a:cubicBezTo>
                      <a:pt x="1220" y="2349"/>
                      <a:pt x="1225" y="2349"/>
                      <a:pt x="1231" y="2349"/>
                    </a:cubicBezTo>
                    <a:cubicBezTo>
                      <a:pt x="1235" y="2349"/>
                      <a:pt x="1239" y="2349"/>
                      <a:pt x="1243" y="2348"/>
                    </a:cubicBezTo>
                    <a:cubicBezTo>
                      <a:pt x="1278" y="2346"/>
                      <a:pt x="1312" y="2340"/>
                      <a:pt x="1345" y="2329"/>
                    </a:cubicBezTo>
                    <a:cubicBezTo>
                      <a:pt x="1345" y="2329"/>
                      <a:pt x="1345" y="2328"/>
                      <a:pt x="1346" y="2328"/>
                    </a:cubicBezTo>
                    <a:cubicBezTo>
                      <a:pt x="1348" y="2327"/>
                      <a:pt x="1351" y="2326"/>
                      <a:pt x="1353" y="2324"/>
                    </a:cubicBezTo>
                    <a:cubicBezTo>
                      <a:pt x="1353" y="2324"/>
                      <a:pt x="1354" y="2324"/>
                      <a:pt x="1354" y="2324"/>
                    </a:cubicBezTo>
                    <a:cubicBezTo>
                      <a:pt x="1355" y="2324"/>
                      <a:pt x="1355" y="2325"/>
                      <a:pt x="1356" y="2325"/>
                    </a:cubicBezTo>
                    <a:cubicBezTo>
                      <a:pt x="1361" y="2324"/>
                      <a:pt x="1366" y="2322"/>
                      <a:pt x="1371" y="2320"/>
                    </a:cubicBezTo>
                    <a:cubicBezTo>
                      <a:pt x="1371" y="2319"/>
                      <a:pt x="1370" y="2319"/>
                      <a:pt x="1370" y="2319"/>
                    </a:cubicBezTo>
                    <a:cubicBezTo>
                      <a:pt x="1370" y="2318"/>
                      <a:pt x="1370" y="2317"/>
                      <a:pt x="1371" y="2316"/>
                    </a:cubicBezTo>
                    <a:cubicBezTo>
                      <a:pt x="1374" y="2315"/>
                      <a:pt x="1376" y="2314"/>
                      <a:pt x="1378" y="2313"/>
                    </a:cubicBezTo>
                    <a:cubicBezTo>
                      <a:pt x="1379" y="2313"/>
                      <a:pt x="1379" y="2312"/>
                      <a:pt x="1379" y="2312"/>
                    </a:cubicBezTo>
                    <a:cubicBezTo>
                      <a:pt x="1380" y="2312"/>
                      <a:pt x="1381" y="2313"/>
                      <a:pt x="1381" y="2314"/>
                    </a:cubicBezTo>
                    <a:cubicBezTo>
                      <a:pt x="1381" y="2314"/>
                      <a:pt x="1381" y="2315"/>
                      <a:pt x="1381" y="2315"/>
                    </a:cubicBezTo>
                    <a:cubicBezTo>
                      <a:pt x="1386" y="2313"/>
                      <a:pt x="1391" y="2311"/>
                      <a:pt x="1396" y="2308"/>
                    </a:cubicBezTo>
                    <a:cubicBezTo>
                      <a:pt x="1396" y="2308"/>
                      <a:pt x="1396" y="2308"/>
                      <a:pt x="1396" y="2308"/>
                    </a:cubicBezTo>
                    <a:cubicBezTo>
                      <a:pt x="1397" y="2308"/>
                      <a:pt x="1397" y="2308"/>
                      <a:pt x="1397" y="2308"/>
                    </a:cubicBezTo>
                    <a:cubicBezTo>
                      <a:pt x="1397" y="2308"/>
                      <a:pt x="1396" y="2307"/>
                      <a:pt x="1396" y="2307"/>
                    </a:cubicBezTo>
                    <a:cubicBezTo>
                      <a:pt x="1395" y="2306"/>
                      <a:pt x="1395" y="2304"/>
                      <a:pt x="1396" y="2304"/>
                    </a:cubicBezTo>
                    <a:cubicBezTo>
                      <a:pt x="1399" y="2303"/>
                      <a:pt x="1401" y="2301"/>
                      <a:pt x="1404" y="2300"/>
                    </a:cubicBezTo>
                    <a:cubicBezTo>
                      <a:pt x="1404" y="2300"/>
                      <a:pt x="1404" y="2300"/>
                      <a:pt x="1405" y="2300"/>
                    </a:cubicBezTo>
                    <a:cubicBezTo>
                      <a:pt x="1405" y="2300"/>
                      <a:pt x="1406" y="2300"/>
                      <a:pt x="1406" y="2301"/>
                    </a:cubicBezTo>
                    <a:cubicBezTo>
                      <a:pt x="1407" y="2302"/>
                      <a:pt x="1407" y="2302"/>
                      <a:pt x="1406" y="2303"/>
                    </a:cubicBezTo>
                    <a:cubicBezTo>
                      <a:pt x="1411" y="2300"/>
                      <a:pt x="1416" y="2298"/>
                      <a:pt x="1421" y="2295"/>
                    </a:cubicBezTo>
                    <a:cubicBezTo>
                      <a:pt x="1421" y="2294"/>
                      <a:pt x="1421" y="2294"/>
                      <a:pt x="1421" y="2294"/>
                    </a:cubicBezTo>
                    <a:cubicBezTo>
                      <a:pt x="1420" y="2293"/>
                      <a:pt x="1420" y="2292"/>
                      <a:pt x="1421" y="2291"/>
                    </a:cubicBezTo>
                    <a:cubicBezTo>
                      <a:pt x="1424" y="2290"/>
                      <a:pt x="1426" y="2289"/>
                      <a:pt x="1429" y="2287"/>
                    </a:cubicBezTo>
                    <a:cubicBezTo>
                      <a:pt x="1429" y="2287"/>
                      <a:pt x="1429" y="2287"/>
                      <a:pt x="1429" y="2287"/>
                    </a:cubicBezTo>
                    <a:cubicBezTo>
                      <a:pt x="1430" y="2287"/>
                      <a:pt x="1431" y="2288"/>
                      <a:pt x="1431" y="2288"/>
                    </a:cubicBezTo>
                    <a:cubicBezTo>
                      <a:pt x="1431" y="2288"/>
                      <a:pt x="1431" y="2288"/>
                      <a:pt x="1431" y="2288"/>
                    </a:cubicBezTo>
                    <a:cubicBezTo>
                      <a:pt x="1436" y="2286"/>
                      <a:pt x="1441" y="2283"/>
                      <a:pt x="1445" y="2279"/>
                    </a:cubicBezTo>
                    <a:cubicBezTo>
                      <a:pt x="1445" y="2279"/>
                      <a:pt x="1445" y="2278"/>
                      <a:pt x="1446" y="2278"/>
                    </a:cubicBezTo>
                    <a:cubicBezTo>
                      <a:pt x="1448" y="2277"/>
                      <a:pt x="1450" y="2276"/>
                      <a:pt x="1452" y="2274"/>
                    </a:cubicBezTo>
                    <a:cubicBezTo>
                      <a:pt x="1517" y="2228"/>
                      <a:pt x="1568" y="2161"/>
                      <a:pt x="1604" y="2079"/>
                    </a:cubicBezTo>
                    <a:cubicBezTo>
                      <a:pt x="1629" y="2022"/>
                      <a:pt x="1648" y="1958"/>
                      <a:pt x="1659" y="1888"/>
                    </a:cubicBezTo>
                    <a:cubicBezTo>
                      <a:pt x="1660" y="1887"/>
                      <a:pt x="1660" y="1886"/>
                      <a:pt x="1660" y="1884"/>
                    </a:cubicBezTo>
                    <a:cubicBezTo>
                      <a:pt x="1669" y="1828"/>
                      <a:pt x="1674" y="1767"/>
                      <a:pt x="1674" y="1704"/>
                    </a:cubicBezTo>
                    <a:cubicBezTo>
                      <a:pt x="1674" y="1584"/>
                      <a:pt x="1657" y="1454"/>
                      <a:pt x="1624" y="1318"/>
                    </a:cubicBezTo>
                    <a:cubicBezTo>
                      <a:pt x="1623" y="1314"/>
                      <a:pt x="1623" y="1311"/>
                      <a:pt x="1622" y="1307"/>
                    </a:cubicBezTo>
                    <a:cubicBezTo>
                      <a:pt x="1622" y="1307"/>
                      <a:pt x="1622" y="1307"/>
                      <a:pt x="1622" y="1307"/>
                    </a:cubicBezTo>
                    <a:cubicBezTo>
                      <a:pt x="1613" y="1272"/>
                      <a:pt x="1603" y="1236"/>
                      <a:pt x="1592" y="1200"/>
                    </a:cubicBezTo>
                    <a:cubicBezTo>
                      <a:pt x="1591" y="1198"/>
                      <a:pt x="1590" y="1196"/>
                      <a:pt x="1590" y="1193"/>
                    </a:cubicBezTo>
                    <a:cubicBezTo>
                      <a:pt x="1556" y="1086"/>
                      <a:pt x="1513" y="977"/>
                      <a:pt x="1459" y="868"/>
                    </a:cubicBezTo>
                    <a:cubicBezTo>
                      <a:pt x="1425" y="799"/>
                      <a:pt x="1389" y="734"/>
                      <a:pt x="1350" y="671"/>
                    </a:cubicBezTo>
                    <a:cubicBezTo>
                      <a:pt x="1348" y="669"/>
                      <a:pt x="1347" y="666"/>
                      <a:pt x="1345" y="664"/>
                    </a:cubicBezTo>
                    <a:cubicBezTo>
                      <a:pt x="1244" y="502"/>
                      <a:pt x="1128" y="364"/>
                      <a:pt x="1007" y="256"/>
                    </a:cubicBezTo>
                    <a:cubicBezTo>
                      <a:pt x="1005" y="254"/>
                      <a:pt x="1002" y="252"/>
                      <a:pt x="1000" y="250"/>
                    </a:cubicBezTo>
                    <a:cubicBezTo>
                      <a:pt x="996" y="246"/>
                      <a:pt x="991" y="242"/>
                      <a:pt x="986" y="238"/>
                    </a:cubicBezTo>
                    <a:cubicBezTo>
                      <a:pt x="919" y="180"/>
                      <a:pt x="850" y="132"/>
                      <a:pt x="782" y="94"/>
                    </a:cubicBezTo>
                    <a:cubicBezTo>
                      <a:pt x="775" y="90"/>
                      <a:pt x="768" y="87"/>
                      <a:pt x="761" y="83"/>
                    </a:cubicBezTo>
                    <a:cubicBezTo>
                      <a:pt x="658" y="29"/>
                      <a:pt x="556" y="0"/>
                      <a:pt x="46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" name="Freeform 11"/>
              <p:cNvSpPr>
                <a:spLocks noEditPoints="1"/>
              </p:cNvSpPr>
              <p:nvPr/>
            </p:nvSpPr>
            <p:spPr bwMode="auto">
              <a:xfrm>
                <a:off x="13060403" y="-272154"/>
                <a:ext cx="6449174" cy="6017791"/>
              </a:xfrm>
              <a:custGeom>
                <a:avLst/>
                <a:gdLst>
                  <a:gd name="T0" fmla="*/ 570 w 2528"/>
                  <a:gd name="T1" fmla="*/ 2316 h 2342"/>
                  <a:gd name="T2" fmla="*/ 531 w 2528"/>
                  <a:gd name="T3" fmla="*/ 2291 h 2342"/>
                  <a:gd name="T4" fmla="*/ 485 w 2528"/>
                  <a:gd name="T5" fmla="*/ 2259 h 2342"/>
                  <a:gd name="T6" fmla="*/ 440 w 2528"/>
                  <a:gd name="T7" fmla="*/ 2223 h 2342"/>
                  <a:gd name="T8" fmla="*/ 393 w 2528"/>
                  <a:gd name="T9" fmla="*/ 2177 h 2342"/>
                  <a:gd name="T10" fmla="*/ 2170 w 2528"/>
                  <a:gd name="T11" fmla="*/ 2145 h 2342"/>
                  <a:gd name="T12" fmla="*/ 2203 w 2528"/>
                  <a:gd name="T13" fmla="*/ 2109 h 2342"/>
                  <a:gd name="T14" fmla="*/ 2237 w 2528"/>
                  <a:gd name="T15" fmla="*/ 2064 h 2342"/>
                  <a:gd name="T16" fmla="*/ 2278 w 2528"/>
                  <a:gd name="T17" fmla="*/ 2013 h 2342"/>
                  <a:gd name="T18" fmla="*/ 232 w 2528"/>
                  <a:gd name="T19" fmla="*/ 1986 h 2342"/>
                  <a:gd name="T20" fmla="*/ 204 w 2528"/>
                  <a:gd name="T21" fmla="*/ 1949 h 2342"/>
                  <a:gd name="T22" fmla="*/ 168 w 2528"/>
                  <a:gd name="T23" fmla="*/ 1894 h 2342"/>
                  <a:gd name="T24" fmla="*/ 2380 w 2528"/>
                  <a:gd name="T25" fmla="*/ 1858 h 2342"/>
                  <a:gd name="T26" fmla="*/ 2401 w 2528"/>
                  <a:gd name="T27" fmla="*/ 1806 h 2342"/>
                  <a:gd name="T28" fmla="*/ 108 w 2528"/>
                  <a:gd name="T29" fmla="*/ 1767 h 2342"/>
                  <a:gd name="T30" fmla="*/ 90 w 2528"/>
                  <a:gd name="T31" fmla="*/ 1722 h 2342"/>
                  <a:gd name="T32" fmla="*/ 64 w 2528"/>
                  <a:gd name="T33" fmla="*/ 1663 h 2342"/>
                  <a:gd name="T34" fmla="*/ 49 w 2528"/>
                  <a:gd name="T35" fmla="*/ 1607 h 2342"/>
                  <a:gd name="T36" fmla="*/ 2490 w 2528"/>
                  <a:gd name="T37" fmla="*/ 1571 h 2342"/>
                  <a:gd name="T38" fmla="*/ 2500 w 2528"/>
                  <a:gd name="T39" fmla="*/ 1508 h 2342"/>
                  <a:gd name="T40" fmla="*/ 19 w 2528"/>
                  <a:gd name="T41" fmla="*/ 1470 h 2342"/>
                  <a:gd name="T42" fmla="*/ 14 w 2528"/>
                  <a:gd name="T43" fmla="*/ 1424 h 2342"/>
                  <a:gd name="T44" fmla="*/ 4 w 2528"/>
                  <a:gd name="T45" fmla="*/ 1369 h 2342"/>
                  <a:gd name="T46" fmla="*/ 1 w 2528"/>
                  <a:gd name="T47" fmla="*/ 1305 h 2342"/>
                  <a:gd name="T48" fmla="*/ 2526 w 2528"/>
                  <a:gd name="T49" fmla="*/ 1254 h 2342"/>
                  <a:gd name="T50" fmla="*/ 2527 w 2528"/>
                  <a:gd name="T51" fmla="*/ 1208 h 2342"/>
                  <a:gd name="T52" fmla="*/ 2521 w 2528"/>
                  <a:gd name="T53" fmla="*/ 1154 h 2342"/>
                  <a:gd name="T54" fmla="*/ 2512 w 2528"/>
                  <a:gd name="T55" fmla="*/ 1089 h 2342"/>
                  <a:gd name="T56" fmla="*/ 2505 w 2528"/>
                  <a:gd name="T57" fmla="*/ 1031 h 2342"/>
                  <a:gd name="T58" fmla="*/ 30 w 2528"/>
                  <a:gd name="T59" fmla="*/ 1007 h 2342"/>
                  <a:gd name="T60" fmla="*/ 41 w 2528"/>
                  <a:gd name="T61" fmla="*/ 944 h 2342"/>
                  <a:gd name="T62" fmla="*/ 2476 w 2528"/>
                  <a:gd name="T63" fmla="*/ 904 h 2342"/>
                  <a:gd name="T64" fmla="*/ 2457 w 2528"/>
                  <a:gd name="T65" fmla="*/ 853 h 2342"/>
                  <a:gd name="T66" fmla="*/ 2435 w 2528"/>
                  <a:gd name="T67" fmla="*/ 799 h 2342"/>
                  <a:gd name="T68" fmla="*/ 2411 w 2528"/>
                  <a:gd name="T69" fmla="*/ 738 h 2342"/>
                  <a:gd name="T70" fmla="*/ 2387 w 2528"/>
                  <a:gd name="T71" fmla="*/ 687 h 2342"/>
                  <a:gd name="T72" fmla="*/ 152 w 2528"/>
                  <a:gd name="T73" fmla="*/ 668 h 2342"/>
                  <a:gd name="T74" fmla="*/ 2346 w 2528"/>
                  <a:gd name="T75" fmla="*/ 613 h 2342"/>
                  <a:gd name="T76" fmla="*/ 2318 w 2528"/>
                  <a:gd name="T77" fmla="*/ 567 h 2342"/>
                  <a:gd name="T78" fmla="*/ 2290 w 2528"/>
                  <a:gd name="T79" fmla="*/ 530 h 2342"/>
                  <a:gd name="T80" fmla="*/ 2254 w 2528"/>
                  <a:gd name="T81" fmla="*/ 485 h 2342"/>
                  <a:gd name="T82" fmla="*/ 298 w 2528"/>
                  <a:gd name="T83" fmla="*/ 450 h 2342"/>
                  <a:gd name="T84" fmla="*/ 331 w 2528"/>
                  <a:gd name="T85" fmla="*/ 417 h 2342"/>
                  <a:gd name="T86" fmla="*/ 374 w 2528"/>
                  <a:gd name="T87" fmla="*/ 367 h 2342"/>
                  <a:gd name="T88" fmla="*/ 2123 w 2528"/>
                  <a:gd name="T89" fmla="*/ 341 h 2342"/>
                  <a:gd name="T90" fmla="*/ 2073 w 2528"/>
                  <a:gd name="T91" fmla="*/ 296 h 2342"/>
                  <a:gd name="T92" fmla="*/ 478 w 2528"/>
                  <a:gd name="T93" fmla="*/ 274 h 2342"/>
                  <a:gd name="T94" fmla="*/ 525 w 2528"/>
                  <a:gd name="T95" fmla="*/ 241 h 2342"/>
                  <a:gd name="T96" fmla="*/ 562 w 2528"/>
                  <a:gd name="T97" fmla="*/ 217 h 2342"/>
                  <a:gd name="T98" fmla="*/ 608 w 2528"/>
                  <a:gd name="T99" fmla="*/ 186 h 2342"/>
                  <a:gd name="T100" fmla="*/ 664 w 2528"/>
                  <a:gd name="T101" fmla="*/ 151 h 2342"/>
                  <a:gd name="T102" fmla="*/ 1825 w 2528"/>
                  <a:gd name="T103" fmla="*/ 135 h 2342"/>
                  <a:gd name="T104" fmla="*/ 741 w 2528"/>
                  <a:gd name="T105" fmla="*/ 113 h 2342"/>
                  <a:gd name="T106" fmla="*/ 784 w 2528"/>
                  <a:gd name="T107" fmla="*/ 94 h 2342"/>
                  <a:gd name="T108" fmla="*/ 844 w 2528"/>
                  <a:gd name="T109" fmla="*/ 71 h 2342"/>
                  <a:gd name="T110" fmla="*/ 1644 w 2528"/>
                  <a:gd name="T111" fmla="*/ 58 h 2342"/>
                  <a:gd name="T112" fmla="*/ 1580 w 2528"/>
                  <a:gd name="T113" fmla="*/ 42 h 2342"/>
                  <a:gd name="T114" fmla="*/ 982 w 2528"/>
                  <a:gd name="T115" fmla="*/ 34 h 2342"/>
                  <a:gd name="T116" fmla="*/ 1027 w 2528"/>
                  <a:gd name="T117" fmla="*/ 26 h 2342"/>
                  <a:gd name="T118" fmla="*/ 1090 w 2528"/>
                  <a:gd name="T119" fmla="*/ 12 h 2342"/>
                  <a:gd name="T120" fmla="*/ 1389 w 2528"/>
                  <a:gd name="T121" fmla="*/ 6 h 2342"/>
                  <a:gd name="T122" fmla="*/ 1341 w 2528"/>
                  <a:gd name="T123" fmla="*/ 6 h 2342"/>
                  <a:gd name="T124" fmla="*/ 1277 w 2528"/>
                  <a:gd name="T12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528" h="2342">
                    <a:moveTo>
                      <a:pt x="1929" y="2334"/>
                    </a:moveTo>
                    <a:cubicBezTo>
                      <a:pt x="1929" y="2334"/>
                      <a:pt x="1929" y="2334"/>
                      <a:pt x="1928" y="2334"/>
                    </a:cubicBezTo>
                    <a:cubicBezTo>
                      <a:pt x="1926" y="2336"/>
                      <a:pt x="1924" y="2337"/>
                      <a:pt x="1922" y="2339"/>
                    </a:cubicBezTo>
                    <a:cubicBezTo>
                      <a:pt x="1921" y="2339"/>
                      <a:pt x="1920" y="2340"/>
                      <a:pt x="1921" y="2341"/>
                    </a:cubicBezTo>
                    <a:cubicBezTo>
                      <a:pt x="1921" y="2342"/>
                      <a:pt x="1922" y="2342"/>
                      <a:pt x="1923" y="2342"/>
                    </a:cubicBezTo>
                    <a:cubicBezTo>
                      <a:pt x="1923" y="2342"/>
                      <a:pt x="1923" y="2342"/>
                      <a:pt x="1924" y="2342"/>
                    </a:cubicBezTo>
                    <a:cubicBezTo>
                      <a:pt x="1926" y="2341"/>
                      <a:pt x="1928" y="2339"/>
                      <a:pt x="1930" y="2338"/>
                    </a:cubicBezTo>
                    <a:cubicBezTo>
                      <a:pt x="1931" y="2337"/>
                      <a:pt x="1932" y="2336"/>
                      <a:pt x="1931" y="2335"/>
                    </a:cubicBezTo>
                    <a:cubicBezTo>
                      <a:pt x="1931" y="2334"/>
                      <a:pt x="1930" y="2334"/>
                      <a:pt x="1929" y="2334"/>
                    </a:cubicBezTo>
                    <a:moveTo>
                      <a:pt x="593" y="2331"/>
                    </a:moveTo>
                    <a:cubicBezTo>
                      <a:pt x="592" y="2331"/>
                      <a:pt x="591" y="2331"/>
                      <a:pt x="591" y="2331"/>
                    </a:cubicBezTo>
                    <a:cubicBezTo>
                      <a:pt x="590" y="2332"/>
                      <a:pt x="591" y="2334"/>
                      <a:pt x="592" y="2334"/>
                    </a:cubicBezTo>
                    <a:cubicBezTo>
                      <a:pt x="594" y="2336"/>
                      <a:pt x="596" y="2337"/>
                      <a:pt x="598" y="2338"/>
                    </a:cubicBezTo>
                    <a:cubicBezTo>
                      <a:pt x="599" y="2339"/>
                      <a:pt x="599" y="2339"/>
                      <a:pt x="599" y="2339"/>
                    </a:cubicBezTo>
                    <a:cubicBezTo>
                      <a:pt x="600" y="2339"/>
                      <a:pt x="601" y="2338"/>
                      <a:pt x="601" y="2338"/>
                    </a:cubicBezTo>
                    <a:cubicBezTo>
                      <a:pt x="602" y="2337"/>
                      <a:pt x="601" y="2336"/>
                      <a:pt x="601" y="2335"/>
                    </a:cubicBezTo>
                    <a:cubicBezTo>
                      <a:pt x="598" y="2334"/>
                      <a:pt x="596" y="2332"/>
                      <a:pt x="594" y="2331"/>
                    </a:cubicBezTo>
                    <a:cubicBezTo>
                      <a:pt x="593" y="2331"/>
                      <a:pt x="593" y="2331"/>
                      <a:pt x="593" y="2331"/>
                    </a:cubicBezTo>
                    <a:moveTo>
                      <a:pt x="1953" y="2319"/>
                    </a:moveTo>
                    <a:cubicBezTo>
                      <a:pt x="1953" y="2319"/>
                      <a:pt x="1952" y="2319"/>
                      <a:pt x="1952" y="2319"/>
                    </a:cubicBezTo>
                    <a:cubicBezTo>
                      <a:pt x="1950" y="2321"/>
                      <a:pt x="1947" y="2322"/>
                      <a:pt x="1945" y="2324"/>
                    </a:cubicBezTo>
                    <a:cubicBezTo>
                      <a:pt x="1944" y="2324"/>
                      <a:pt x="1944" y="2326"/>
                      <a:pt x="1945" y="2326"/>
                    </a:cubicBezTo>
                    <a:cubicBezTo>
                      <a:pt x="1945" y="2327"/>
                      <a:pt x="1946" y="2327"/>
                      <a:pt x="1946" y="2327"/>
                    </a:cubicBezTo>
                    <a:cubicBezTo>
                      <a:pt x="1947" y="2327"/>
                      <a:pt x="1947" y="2327"/>
                      <a:pt x="1947" y="2327"/>
                    </a:cubicBezTo>
                    <a:cubicBezTo>
                      <a:pt x="1950" y="2326"/>
                      <a:pt x="1952" y="2324"/>
                      <a:pt x="1954" y="2323"/>
                    </a:cubicBezTo>
                    <a:cubicBezTo>
                      <a:pt x="1955" y="2322"/>
                      <a:pt x="1955" y="2321"/>
                      <a:pt x="1955" y="2320"/>
                    </a:cubicBezTo>
                    <a:cubicBezTo>
                      <a:pt x="1954" y="2319"/>
                      <a:pt x="1954" y="2319"/>
                      <a:pt x="1953" y="2319"/>
                    </a:cubicBezTo>
                    <a:moveTo>
                      <a:pt x="569" y="2315"/>
                    </a:moveTo>
                    <a:cubicBezTo>
                      <a:pt x="569" y="2315"/>
                      <a:pt x="568" y="2316"/>
                      <a:pt x="568" y="2316"/>
                    </a:cubicBezTo>
                    <a:cubicBezTo>
                      <a:pt x="567" y="2317"/>
                      <a:pt x="567" y="2318"/>
                      <a:pt x="568" y="2319"/>
                    </a:cubicBezTo>
                    <a:cubicBezTo>
                      <a:pt x="570" y="2320"/>
                      <a:pt x="573" y="2322"/>
                      <a:pt x="575" y="2323"/>
                    </a:cubicBezTo>
                    <a:cubicBezTo>
                      <a:pt x="575" y="2324"/>
                      <a:pt x="576" y="2324"/>
                      <a:pt x="576" y="2324"/>
                    </a:cubicBezTo>
                    <a:cubicBezTo>
                      <a:pt x="577" y="2324"/>
                      <a:pt x="577" y="2323"/>
                      <a:pt x="578" y="2323"/>
                    </a:cubicBezTo>
                    <a:cubicBezTo>
                      <a:pt x="578" y="2322"/>
                      <a:pt x="578" y="2321"/>
                      <a:pt x="577" y="2320"/>
                    </a:cubicBezTo>
                    <a:cubicBezTo>
                      <a:pt x="575" y="2319"/>
                      <a:pt x="573" y="2317"/>
                      <a:pt x="570" y="2316"/>
                    </a:cubicBezTo>
                    <a:cubicBezTo>
                      <a:pt x="570" y="2315"/>
                      <a:pt x="570" y="2315"/>
                      <a:pt x="569" y="2315"/>
                    </a:cubicBezTo>
                    <a:moveTo>
                      <a:pt x="1976" y="2303"/>
                    </a:moveTo>
                    <a:cubicBezTo>
                      <a:pt x="1976" y="2303"/>
                      <a:pt x="1976" y="2304"/>
                      <a:pt x="1975" y="2304"/>
                    </a:cubicBezTo>
                    <a:cubicBezTo>
                      <a:pt x="1973" y="2305"/>
                      <a:pt x="1971" y="2307"/>
                      <a:pt x="1969" y="2308"/>
                    </a:cubicBezTo>
                    <a:cubicBezTo>
                      <a:pt x="1968" y="2309"/>
                      <a:pt x="1967" y="2310"/>
                      <a:pt x="1968" y="2311"/>
                    </a:cubicBezTo>
                    <a:cubicBezTo>
                      <a:pt x="1968" y="2312"/>
                      <a:pt x="1969" y="2312"/>
                      <a:pt x="1970" y="2312"/>
                    </a:cubicBezTo>
                    <a:cubicBezTo>
                      <a:pt x="1970" y="2312"/>
                      <a:pt x="1970" y="2312"/>
                      <a:pt x="1971" y="2312"/>
                    </a:cubicBezTo>
                    <a:cubicBezTo>
                      <a:pt x="1973" y="2310"/>
                      <a:pt x="1975" y="2309"/>
                      <a:pt x="1977" y="2307"/>
                    </a:cubicBezTo>
                    <a:cubicBezTo>
                      <a:pt x="1978" y="2306"/>
                      <a:pt x="1979" y="2305"/>
                      <a:pt x="1978" y="2304"/>
                    </a:cubicBezTo>
                    <a:cubicBezTo>
                      <a:pt x="1978" y="2304"/>
                      <a:pt x="1977" y="2303"/>
                      <a:pt x="1976" y="2303"/>
                    </a:cubicBezTo>
                    <a:moveTo>
                      <a:pt x="546" y="2300"/>
                    </a:moveTo>
                    <a:cubicBezTo>
                      <a:pt x="545" y="2300"/>
                      <a:pt x="545" y="2300"/>
                      <a:pt x="544" y="2301"/>
                    </a:cubicBezTo>
                    <a:cubicBezTo>
                      <a:pt x="544" y="2301"/>
                      <a:pt x="544" y="2303"/>
                      <a:pt x="545" y="2303"/>
                    </a:cubicBezTo>
                    <a:cubicBezTo>
                      <a:pt x="547" y="2305"/>
                      <a:pt x="549" y="2306"/>
                      <a:pt x="552" y="2308"/>
                    </a:cubicBezTo>
                    <a:cubicBezTo>
                      <a:pt x="552" y="2308"/>
                      <a:pt x="552" y="2308"/>
                      <a:pt x="553" y="2308"/>
                    </a:cubicBezTo>
                    <a:cubicBezTo>
                      <a:pt x="553" y="2308"/>
                      <a:pt x="554" y="2308"/>
                      <a:pt x="554" y="2307"/>
                    </a:cubicBezTo>
                    <a:cubicBezTo>
                      <a:pt x="555" y="2306"/>
                      <a:pt x="555" y="2305"/>
                      <a:pt x="554" y="2305"/>
                    </a:cubicBezTo>
                    <a:cubicBezTo>
                      <a:pt x="552" y="2303"/>
                      <a:pt x="549" y="2302"/>
                      <a:pt x="547" y="2300"/>
                    </a:cubicBezTo>
                    <a:cubicBezTo>
                      <a:pt x="547" y="2300"/>
                      <a:pt x="546" y="2300"/>
                      <a:pt x="546" y="2300"/>
                    </a:cubicBezTo>
                    <a:moveTo>
                      <a:pt x="1999" y="2287"/>
                    </a:moveTo>
                    <a:cubicBezTo>
                      <a:pt x="1999" y="2287"/>
                      <a:pt x="1998" y="2287"/>
                      <a:pt x="1998" y="2288"/>
                    </a:cubicBezTo>
                    <a:cubicBezTo>
                      <a:pt x="1996" y="2289"/>
                      <a:pt x="1994" y="2291"/>
                      <a:pt x="1992" y="2292"/>
                    </a:cubicBezTo>
                    <a:cubicBezTo>
                      <a:pt x="1991" y="2293"/>
                      <a:pt x="1991" y="2294"/>
                      <a:pt x="1991" y="2295"/>
                    </a:cubicBezTo>
                    <a:cubicBezTo>
                      <a:pt x="1992" y="2296"/>
                      <a:pt x="1992" y="2296"/>
                      <a:pt x="1993" y="2296"/>
                    </a:cubicBezTo>
                    <a:cubicBezTo>
                      <a:pt x="1993" y="2296"/>
                      <a:pt x="1994" y="2296"/>
                      <a:pt x="1994" y="2296"/>
                    </a:cubicBezTo>
                    <a:cubicBezTo>
                      <a:pt x="1996" y="2294"/>
                      <a:pt x="1998" y="2293"/>
                      <a:pt x="2000" y="2291"/>
                    </a:cubicBezTo>
                    <a:cubicBezTo>
                      <a:pt x="2001" y="2290"/>
                      <a:pt x="2002" y="2289"/>
                      <a:pt x="2001" y="2288"/>
                    </a:cubicBezTo>
                    <a:cubicBezTo>
                      <a:pt x="2001" y="2288"/>
                      <a:pt x="2000" y="2287"/>
                      <a:pt x="1999" y="2287"/>
                    </a:cubicBezTo>
                    <a:moveTo>
                      <a:pt x="523" y="2284"/>
                    </a:moveTo>
                    <a:cubicBezTo>
                      <a:pt x="523" y="2284"/>
                      <a:pt x="522" y="2284"/>
                      <a:pt x="522" y="2284"/>
                    </a:cubicBezTo>
                    <a:cubicBezTo>
                      <a:pt x="521" y="2285"/>
                      <a:pt x="521" y="2286"/>
                      <a:pt x="522" y="2287"/>
                    </a:cubicBezTo>
                    <a:cubicBezTo>
                      <a:pt x="522" y="2287"/>
                      <a:pt x="522" y="2287"/>
                      <a:pt x="522" y="2287"/>
                    </a:cubicBezTo>
                    <a:cubicBezTo>
                      <a:pt x="524" y="2289"/>
                      <a:pt x="526" y="2290"/>
                      <a:pt x="529" y="2292"/>
                    </a:cubicBezTo>
                    <a:cubicBezTo>
                      <a:pt x="529" y="2292"/>
                      <a:pt x="529" y="2292"/>
                      <a:pt x="530" y="2292"/>
                    </a:cubicBezTo>
                    <a:cubicBezTo>
                      <a:pt x="530" y="2292"/>
                      <a:pt x="531" y="2292"/>
                      <a:pt x="531" y="2291"/>
                    </a:cubicBezTo>
                    <a:cubicBezTo>
                      <a:pt x="532" y="2290"/>
                      <a:pt x="532" y="2289"/>
                      <a:pt x="531" y="2289"/>
                    </a:cubicBezTo>
                    <a:cubicBezTo>
                      <a:pt x="529" y="2287"/>
                      <a:pt x="527" y="2285"/>
                      <a:pt x="524" y="2284"/>
                    </a:cubicBezTo>
                    <a:cubicBezTo>
                      <a:pt x="524" y="2284"/>
                      <a:pt x="524" y="2284"/>
                      <a:pt x="523" y="2284"/>
                    </a:cubicBezTo>
                    <a:moveTo>
                      <a:pt x="2022" y="2271"/>
                    </a:moveTo>
                    <a:cubicBezTo>
                      <a:pt x="2021" y="2271"/>
                      <a:pt x="2021" y="2271"/>
                      <a:pt x="2021" y="2271"/>
                    </a:cubicBezTo>
                    <a:cubicBezTo>
                      <a:pt x="2019" y="2273"/>
                      <a:pt x="2016" y="2274"/>
                      <a:pt x="2014" y="2276"/>
                    </a:cubicBezTo>
                    <a:cubicBezTo>
                      <a:pt x="2013" y="2277"/>
                      <a:pt x="2013" y="2278"/>
                      <a:pt x="2014" y="2279"/>
                    </a:cubicBezTo>
                    <a:cubicBezTo>
                      <a:pt x="2014" y="2279"/>
                      <a:pt x="2015" y="2280"/>
                      <a:pt x="2015" y="2280"/>
                    </a:cubicBezTo>
                    <a:cubicBezTo>
                      <a:pt x="2016" y="2280"/>
                      <a:pt x="2016" y="2279"/>
                      <a:pt x="2017" y="2279"/>
                    </a:cubicBezTo>
                    <a:cubicBezTo>
                      <a:pt x="2019" y="2278"/>
                      <a:pt x="2021" y="2276"/>
                      <a:pt x="2023" y="2274"/>
                    </a:cubicBezTo>
                    <a:cubicBezTo>
                      <a:pt x="2024" y="2274"/>
                      <a:pt x="2024" y="2272"/>
                      <a:pt x="2023" y="2272"/>
                    </a:cubicBezTo>
                    <a:cubicBezTo>
                      <a:pt x="2023" y="2271"/>
                      <a:pt x="2022" y="2271"/>
                      <a:pt x="2022" y="2271"/>
                    </a:cubicBezTo>
                    <a:moveTo>
                      <a:pt x="501" y="2267"/>
                    </a:moveTo>
                    <a:cubicBezTo>
                      <a:pt x="500" y="2267"/>
                      <a:pt x="500" y="2267"/>
                      <a:pt x="499" y="2268"/>
                    </a:cubicBezTo>
                    <a:cubicBezTo>
                      <a:pt x="499" y="2268"/>
                      <a:pt x="499" y="2270"/>
                      <a:pt x="500" y="2270"/>
                    </a:cubicBezTo>
                    <a:cubicBezTo>
                      <a:pt x="502" y="2272"/>
                      <a:pt x="504" y="2274"/>
                      <a:pt x="506" y="2275"/>
                    </a:cubicBezTo>
                    <a:cubicBezTo>
                      <a:pt x="506" y="2276"/>
                      <a:pt x="507" y="2276"/>
                      <a:pt x="507" y="2276"/>
                    </a:cubicBezTo>
                    <a:cubicBezTo>
                      <a:pt x="508" y="2276"/>
                      <a:pt x="508" y="2275"/>
                      <a:pt x="509" y="2275"/>
                    </a:cubicBezTo>
                    <a:cubicBezTo>
                      <a:pt x="509" y="2274"/>
                      <a:pt x="509" y="2273"/>
                      <a:pt x="508" y="2272"/>
                    </a:cubicBezTo>
                    <a:cubicBezTo>
                      <a:pt x="506" y="2270"/>
                      <a:pt x="504" y="2269"/>
                      <a:pt x="502" y="2267"/>
                    </a:cubicBezTo>
                    <a:cubicBezTo>
                      <a:pt x="502" y="2267"/>
                      <a:pt x="501" y="2267"/>
                      <a:pt x="501" y="2267"/>
                    </a:cubicBezTo>
                    <a:moveTo>
                      <a:pt x="2044" y="2254"/>
                    </a:moveTo>
                    <a:cubicBezTo>
                      <a:pt x="2044" y="2254"/>
                      <a:pt x="2043" y="2254"/>
                      <a:pt x="2043" y="2254"/>
                    </a:cubicBezTo>
                    <a:cubicBezTo>
                      <a:pt x="2041" y="2256"/>
                      <a:pt x="2039" y="2257"/>
                      <a:pt x="2037" y="2259"/>
                    </a:cubicBezTo>
                    <a:cubicBezTo>
                      <a:pt x="2036" y="2260"/>
                      <a:pt x="2036" y="2261"/>
                      <a:pt x="2036" y="2262"/>
                    </a:cubicBezTo>
                    <a:cubicBezTo>
                      <a:pt x="2037" y="2262"/>
                      <a:pt x="2037" y="2263"/>
                      <a:pt x="2038" y="2263"/>
                    </a:cubicBezTo>
                    <a:cubicBezTo>
                      <a:pt x="2038" y="2263"/>
                      <a:pt x="2039" y="2262"/>
                      <a:pt x="2039" y="2262"/>
                    </a:cubicBezTo>
                    <a:cubicBezTo>
                      <a:pt x="2041" y="2260"/>
                      <a:pt x="2043" y="2259"/>
                      <a:pt x="2045" y="2257"/>
                    </a:cubicBezTo>
                    <a:cubicBezTo>
                      <a:pt x="2046" y="2256"/>
                      <a:pt x="2046" y="2255"/>
                      <a:pt x="2046" y="2254"/>
                    </a:cubicBezTo>
                    <a:cubicBezTo>
                      <a:pt x="2045" y="2254"/>
                      <a:pt x="2045" y="2254"/>
                      <a:pt x="2044" y="2254"/>
                    </a:cubicBezTo>
                    <a:moveTo>
                      <a:pt x="479" y="2250"/>
                    </a:moveTo>
                    <a:cubicBezTo>
                      <a:pt x="478" y="2250"/>
                      <a:pt x="478" y="2250"/>
                      <a:pt x="477" y="2250"/>
                    </a:cubicBezTo>
                    <a:cubicBezTo>
                      <a:pt x="476" y="2251"/>
                      <a:pt x="477" y="2253"/>
                      <a:pt x="477" y="2253"/>
                    </a:cubicBezTo>
                    <a:cubicBezTo>
                      <a:pt x="480" y="2255"/>
                      <a:pt x="482" y="2257"/>
                      <a:pt x="484" y="2258"/>
                    </a:cubicBezTo>
                    <a:cubicBezTo>
                      <a:pt x="484" y="2258"/>
                      <a:pt x="485" y="2259"/>
                      <a:pt x="485" y="2259"/>
                    </a:cubicBezTo>
                    <a:cubicBezTo>
                      <a:pt x="486" y="2259"/>
                      <a:pt x="486" y="2258"/>
                      <a:pt x="487" y="2258"/>
                    </a:cubicBezTo>
                    <a:cubicBezTo>
                      <a:pt x="487" y="2257"/>
                      <a:pt x="487" y="2256"/>
                      <a:pt x="486" y="2255"/>
                    </a:cubicBezTo>
                    <a:cubicBezTo>
                      <a:pt x="484" y="2253"/>
                      <a:pt x="482" y="2252"/>
                      <a:pt x="480" y="2250"/>
                    </a:cubicBezTo>
                    <a:cubicBezTo>
                      <a:pt x="480" y="2250"/>
                      <a:pt x="479" y="2250"/>
                      <a:pt x="479" y="2250"/>
                    </a:cubicBezTo>
                    <a:moveTo>
                      <a:pt x="2066" y="2236"/>
                    </a:moveTo>
                    <a:cubicBezTo>
                      <a:pt x="2065" y="2236"/>
                      <a:pt x="2065" y="2236"/>
                      <a:pt x="2065" y="2236"/>
                    </a:cubicBezTo>
                    <a:cubicBezTo>
                      <a:pt x="2063" y="2238"/>
                      <a:pt x="2061" y="2240"/>
                      <a:pt x="2058" y="2242"/>
                    </a:cubicBezTo>
                    <a:cubicBezTo>
                      <a:pt x="2058" y="2242"/>
                      <a:pt x="2057" y="2243"/>
                      <a:pt x="2058" y="2244"/>
                    </a:cubicBezTo>
                    <a:cubicBezTo>
                      <a:pt x="2059" y="2245"/>
                      <a:pt x="2059" y="2245"/>
                      <a:pt x="2060" y="2245"/>
                    </a:cubicBezTo>
                    <a:cubicBezTo>
                      <a:pt x="2060" y="2245"/>
                      <a:pt x="2061" y="2245"/>
                      <a:pt x="2061" y="2245"/>
                    </a:cubicBezTo>
                    <a:cubicBezTo>
                      <a:pt x="2063" y="2243"/>
                      <a:pt x="2065" y="2241"/>
                      <a:pt x="2067" y="2240"/>
                    </a:cubicBezTo>
                    <a:cubicBezTo>
                      <a:pt x="2068" y="2239"/>
                      <a:pt x="2068" y="2238"/>
                      <a:pt x="2067" y="2237"/>
                    </a:cubicBezTo>
                    <a:cubicBezTo>
                      <a:pt x="2067" y="2236"/>
                      <a:pt x="2066" y="2236"/>
                      <a:pt x="2066" y="2236"/>
                    </a:cubicBezTo>
                    <a:moveTo>
                      <a:pt x="457" y="2232"/>
                    </a:moveTo>
                    <a:cubicBezTo>
                      <a:pt x="456" y="2232"/>
                      <a:pt x="456" y="2232"/>
                      <a:pt x="455" y="2233"/>
                    </a:cubicBezTo>
                    <a:cubicBezTo>
                      <a:pt x="455" y="2234"/>
                      <a:pt x="455" y="2235"/>
                      <a:pt x="456" y="2236"/>
                    </a:cubicBezTo>
                    <a:cubicBezTo>
                      <a:pt x="458" y="2237"/>
                      <a:pt x="460" y="2239"/>
                      <a:pt x="462" y="2241"/>
                    </a:cubicBezTo>
                    <a:cubicBezTo>
                      <a:pt x="462" y="2241"/>
                      <a:pt x="463" y="2241"/>
                      <a:pt x="463" y="2241"/>
                    </a:cubicBezTo>
                    <a:cubicBezTo>
                      <a:pt x="464" y="2241"/>
                      <a:pt x="464" y="2241"/>
                      <a:pt x="465" y="2240"/>
                    </a:cubicBezTo>
                    <a:cubicBezTo>
                      <a:pt x="465" y="2239"/>
                      <a:pt x="465" y="2238"/>
                      <a:pt x="464" y="2238"/>
                    </a:cubicBezTo>
                    <a:cubicBezTo>
                      <a:pt x="462" y="2236"/>
                      <a:pt x="460" y="2234"/>
                      <a:pt x="458" y="2232"/>
                    </a:cubicBezTo>
                    <a:cubicBezTo>
                      <a:pt x="458" y="2232"/>
                      <a:pt x="457" y="2232"/>
                      <a:pt x="457" y="2232"/>
                    </a:cubicBezTo>
                    <a:moveTo>
                      <a:pt x="2087" y="2218"/>
                    </a:moveTo>
                    <a:cubicBezTo>
                      <a:pt x="2087" y="2218"/>
                      <a:pt x="2086" y="2218"/>
                      <a:pt x="2086" y="2218"/>
                    </a:cubicBezTo>
                    <a:cubicBezTo>
                      <a:pt x="2084" y="2220"/>
                      <a:pt x="2082" y="2222"/>
                      <a:pt x="2080" y="2224"/>
                    </a:cubicBezTo>
                    <a:cubicBezTo>
                      <a:pt x="2079" y="2224"/>
                      <a:pt x="2079" y="2226"/>
                      <a:pt x="2080" y="2226"/>
                    </a:cubicBezTo>
                    <a:cubicBezTo>
                      <a:pt x="2080" y="2227"/>
                      <a:pt x="2081" y="2227"/>
                      <a:pt x="2081" y="2227"/>
                    </a:cubicBezTo>
                    <a:cubicBezTo>
                      <a:pt x="2082" y="2227"/>
                      <a:pt x="2082" y="2227"/>
                      <a:pt x="2083" y="2227"/>
                    </a:cubicBezTo>
                    <a:cubicBezTo>
                      <a:pt x="2085" y="2225"/>
                      <a:pt x="2087" y="2223"/>
                      <a:pt x="2089" y="2221"/>
                    </a:cubicBezTo>
                    <a:cubicBezTo>
                      <a:pt x="2089" y="2221"/>
                      <a:pt x="2090" y="2219"/>
                      <a:pt x="2089" y="2219"/>
                    </a:cubicBezTo>
                    <a:cubicBezTo>
                      <a:pt x="2088" y="2218"/>
                      <a:pt x="2088" y="2218"/>
                      <a:pt x="2087" y="2218"/>
                    </a:cubicBezTo>
                    <a:moveTo>
                      <a:pt x="436" y="2214"/>
                    </a:moveTo>
                    <a:cubicBezTo>
                      <a:pt x="435" y="2214"/>
                      <a:pt x="435" y="2214"/>
                      <a:pt x="434" y="2215"/>
                    </a:cubicBezTo>
                    <a:cubicBezTo>
                      <a:pt x="433" y="2215"/>
                      <a:pt x="434" y="2217"/>
                      <a:pt x="434" y="2217"/>
                    </a:cubicBezTo>
                    <a:cubicBezTo>
                      <a:pt x="436" y="2219"/>
                      <a:pt x="438" y="2221"/>
                      <a:pt x="440" y="2223"/>
                    </a:cubicBezTo>
                    <a:cubicBezTo>
                      <a:pt x="441" y="2223"/>
                      <a:pt x="441" y="2223"/>
                      <a:pt x="442" y="2223"/>
                    </a:cubicBezTo>
                    <a:cubicBezTo>
                      <a:pt x="442" y="2223"/>
                      <a:pt x="443" y="2223"/>
                      <a:pt x="443" y="2222"/>
                    </a:cubicBezTo>
                    <a:cubicBezTo>
                      <a:pt x="444" y="2222"/>
                      <a:pt x="444" y="2220"/>
                      <a:pt x="443" y="2220"/>
                    </a:cubicBezTo>
                    <a:cubicBezTo>
                      <a:pt x="441" y="2218"/>
                      <a:pt x="439" y="2216"/>
                      <a:pt x="437" y="2214"/>
                    </a:cubicBezTo>
                    <a:cubicBezTo>
                      <a:pt x="437" y="2214"/>
                      <a:pt x="436" y="2214"/>
                      <a:pt x="436" y="2214"/>
                    </a:cubicBezTo>
                    <a:moveTo>
                      <a:pt x="2108" y="2199"/>
                    </a:moveTo>
                    <a:cubicBezTo>
                      <a:pt x="2108" y="2199"/>
                      <a:pt x="2107" y="2200"/>
                      <a:pt x="2107" y="2200"/>
                    </a:cubicBezTo>
                    <a:cubicBezTo>
                      <a:pt x="2105" y="2202"/>
                      <a:pt x="2103" y="2204"/>
                      <a:pt x="2101" y="2205"/>
                    </a:cubicBezTo>
                    <a:cubicBezTo>
                      <a:pt x="2100" y="2206"/>
                      <a:pt x="2100" y="2207"/>
                      <a:pt x="2101" y="2208"/>
                    </a:cubicBezTo>
                    <a:cubicBezTo>
                      <a:pt x="2101" y="2209"/>
                      <a:pt x="2102" y="2209"/>
                      <a:pt x="2102" y="2209"/>
                    </a:cubicBezTo>
                    <a:cubicBezTo>
                      <a:pt x="2103" y="2209"/>
                      <a:pt x="2103" y="2209"/>
                      <a:pt x="2104" y="2208"/>
                    </a:cubicBezTo>
                    <a:cubicBezTo>
                      <a:pt x="2106" y="2206"/>
                      <a:pt x="2108" y="2205"/>
                      <a:pt x="2110" y="2203"/>
                    </a:cubicBezTo>
                    <a:cubicBezTo>
                      <a:pt x="2111" y="2202"/>
                      <a:pt x="2111" y="2201"/>
                      <a:pt x="2110" y="2200"/>
                    </a:cubicBezTo>
                    <a:cubicBezTo>
                      <a:pt x="2109" y="2200"/>
                      <a:pt x="2109" y="2199"/>
                      <a:pt x="2108" y="2199"/>
                    </a:cubicBezTo>
                    <a:moveTo>
                      <a:pt x="415" y="2195"/>
                    </a:moveTo>
                    <a:cubicBezTo>
                      <a:pt x="414" y="2195"/>
                      <a:pt x="414" y="2195"/>
                      <a:pt x="413" y="2196"/>
                    </a:cubicBezTo>
                    <a:cubicBezTo>
                      <a:pt x="413" y="2197"/>
                      <a:pt x="413" y="2198"/>
                      <a:pt x="413" y="2199"/>
                    </a:cubicBezTo>
                    <a:cubicBezTo>
                      <a:pt x="413" y="2199"/>
                      <a:pt x="413" y="2199"/>
                      <a:pt x="413" y="2199"/>
                    </a:cubicBezTo>
                    <a:cubicBezTo>
                      <a:pt x="415" y="2200"/>
                      <a:pt x="417" y="2202"/>
                      <a:pt x="419" y="2204"/>
                    </a:cubicBezTo>
                    <a:cubicBezTo>
                      <a:pt x="420" y="2204"/>
                      <a:pt x="420" y="2205"/>
                      <a:pt x="421" y="2205"/>
                    </a:cubicBezTo>
                    <a:cubicBezTo>
                      <a:pt x="421" y="2205"/>
                      <a:pt x="422" y="2204"/>
                      <a:pt x="422" y="2204"/>
                    </a:cubicBezTo>
                    <a:cubicBezTo>
                      <a:pt x="423" y="2203"/>
                      <a:pt x="423" y="2202"/>
                      <a:pt x="422" y="2201"/>
                    </a:cubicBezTo>
                    <a:cubicBezTo>
                      <a:pt x="420" y="2199"/>
                      <a:pt x="418" y="2198"/>
                      <a:pt x="416" y="2196"/>
                    </a:cubicBezTo>
                    <a:cubicBezTo>
                      <a:pt x="416" y="2195"/>
                      <a:pt x="415" y="2195"/>
                      <a:pt x="415" y="2195"/>
                    </a:cubicBezTo>
                    <a:moveTo>
                      <a:pt x="2129" y="2180"/>
                    </a:moveTo>
                    <a:cubicBezTo>
                      <a:pt x="2128" y="2180"/>
                      <a:pt x="2128" y="2181"/>
                      <a:pt x="2128" y="2181"/>
                    </a:cubicBezTo>
                    <a:cubicBezTo>
                      <a:pt x="2126" y="2183"/>
                      <a:pt x="2124" y="2185"/>
                      <a:pt x="2122" y="2186"/>
                    </a:cubicBezTo>
                    <a:cubicBezTo>
                      <a:pt x="2121" y="2187"/>
                      <a:pt x="2121" y="2188"/>
                      <a:pt x="2122" y="2189"/>
                    </a:cubicBezTo>
                    <a:cubicBezTo>
                      <a:pt x="2122" y="2190"/>
                      <a:pt x="2123" y="2190"/>
                      <a:pt x="2123" y="2190"/>
                    </a:cubicBezTo>
                    <a:cubicBezTo>
                      <a:pt x="2124" y="2190"/>
                      <a:pt x="2124" y="2190"/>
                      <a:pt x="2124" y="2189"/>
                    </a:cubicBezTo>
                    <a:cubicBezTo>
                      <a:pt x="2126" y="2188"/>
                      <a:pt x="2128" y="2186"/>
                      <a:pt x="2130" y="2184"/>
                    </a:cubicBezTo>
                    <a:cubicBezTo>
                      <a:pt x="2131" y="2183"/>
                      <a:pt x="2131" y="2182"/>
                      <a:pt x="2130" y="2181"/>
                    </a:cubicBezTo>
                    <a:cubicBezTo>
                      <a:pt x="2130" y="2181"/>
                      <a:pt x="2130" y="2180"/>
                      <a:pt x="2129" y="2180"/>
                    </a:cubicBezTo>
                    <a:moveTo>
                      <a:pt x="394" y="2176"/>
                    </a:moveTo>
                    <a:cubicBezTo>
                      <a:pt x="394" y="2176"/>
                      <a:pt x="393" y="2176"/>
                      <a:pt x="393" y="2177"/>
                    </a:cubicBezTo>
                    <a:cubicBezTo>
                      <a:pt x="393" y="2177"/>
                      <a:pt x="393" y="2177"/>
                      <a:pt x="393" y="2177"/>
                    </a:cubicBezTo>
                    <a:cubicBezTo>
                      <a:pt x="392" y="2178"/>
                      <a:pt x="392" y="2179"/>
                      <a:pt x="393" y="2180"/>
                    </a:cubicBezTo>
                    <a:cubicBezTo>
                      <a:pt x="393" y="2180"/>
                      <a:pt x="393" y="2180"/>
                      <a:pt x="393" y="2180"/>
                    </a:cubicBezTo>
                    <a:cubicBezTo>
                      <a:pt x="395" y="2181"/>
                      <a:pt x="397" y="2183"/>
                      <a:pt x="399" y="2185"/>
                    </a:cubicBezTo>
                    <a:cubicBezTo>
                      <a:pt x="399" y="2185"/>
                      <a:pt x="400" y="2186"/>
                      <a:pt x="400" y="2186"/>
                    </a:cubicBezTo>
                    <a:cubicBezTo>
                      <a:pt x="401" y="2186"/>
                      <a:pt x="401" y="2185"/>
                      <a:pt x="402" y="2185"/>
                    </a:cubicBezTo>
                    <a:cubicBezTo>
                      <a:pt x="402" y="2185"/>
                      <a:pt x="402" y="2184"/>
                      <a:pt x="402" y="2184"/>
                    </a:cubicBezTo>
                    <a:cubicBezTo>
                      <a:pt x="402" y="2183"/>
                      <a:pt x="402" y="2183"/>
                      <a:pt x="401" y="2182"/>
                    </a:cubicBezTo>
                    <a:cubicBezTo>
                      <a:pt x="400" y="2180"/>
                      <a:pt x="398" y="2179"/>
                      <a:pt x="396" y="2177"/>
                    </a:cubicBezTo>
                    <a:cubicBezTo>
                      <a:pt x="395" y="2176"/>
                      <a:pt x="395" y="2176"/>
                      <a:pt x="394" y="2176"/>
                    </a:cubicBezTo>
                    <a:moveTo>
                      <a:pt x="2149" y="2161"/>
                    </a:moveTo>
                    <a:cubicBezTo>
                      <a:pt x="2149" y="2161"/>
                      <a:pt x="2148" y="2161"/>
                      <a:pt x="2148" y="2162"/>
                    </a:cubicBezTo>
                    <a:cubicBezTo>
                      <a:pt x="2146" y="2163"/>
                      <a:pt x="2144" y="2165"/>
                      <a:pt x="2142" y="2167"/>
                    </a:cubicBezTo>
                    <a:cubicBezTo>
                      <a:pt x="2141" y="2168"/>
                      <a:pt x="2141" y="2169"/>
                      <a:pt x="2142" y="2170"/>
                    </a:cubicBezTo>
                    <a:cubicBezTo>
                      <a:pt x="2142" y="2170"/>
                      <a:pt x="2143" y="2171"/>
                      <a:pt x="2143" y="2171"/>
                    </a:cubicBezTo>
                    <a:cubicBezTo>
                      <a:pt x="2144" y="2171"/>
                      <a:pt x="2144" y="2170"/>
                      <a:pt x="2145" y="2170"/>
                    </a:cubicBezTo>
                    <a:cubicBezTo>
                      <a:pt x="2147" y="2168"/>
                      <a:pt x="2149" y="2166"/>
                      <a:pt x="2151" y="2164"/>
                    </a:cubicBezTo>
                    <a:cubicBezTo>
                      <a:pt x="2151" y="2164"/>
                      <a:pt x="2151" y="2162"/>
                      <a:pt x="2151" y="2162"/>
                    </a:cubicBezTo>
                    <a:cubicBezTo>
                      <a:pt x="2150" y="2161"/>
                      <a:pt x="2150" y="2161"/>
                      <a:pt x="2149" y="2161"/>
                    </a:cubicBezTo>
                    <a:moveTo>
                      <a:pt x="374" y="2157"/>
                    </a:moveTo>
                    <a:cubicBezTo>
                      <a:pt x="374" y="2157"/>
                      <a:pt x="373" y="2157"/>
                      <a:pt x="373" y="2157"/>
                    </a:cubicBezTo>
                    <a:cubicBezTo>
                      <a:pt x="372" y="2158"/>
                      <a:pt x="372" y="2159"/>
                      <a:pt x="373" y="2160"/>
                    </a:cubicBezTo>
                    <a:cubicBezTo>
                      <a:pt x="375" y="2162"/>
                      <a:pt x="377" y="2164"/>
                      <a:pt x="379" y="2166"/>
                    </a:cubicBezTo>
                    <a:cubicBezTo>
                      <a:pt x="379" y="2166"/>
                      <a:pt x="379" y="2166"/>
                      <a:pt x="380" y="2166"/>
                    </a:cubicBezTo>
                    <a:cubicBezTo>
                      <a:pt x="380" y="2166"/>
                      <a:pt x="381" y="2166"/>
                      <a:pt x="381" y="2166"/>
                    </a:cubicBezTo>
                    <a:cubicBezTo>
                      <a:pt x="382" y="2165"/>
                      <a:pt x="382" y="2164"/>
                      <a:pt x="381" y="2163"/>
                    </a:cubicBezTo>
                    <a:cubicBezTo>
                      <a:pt x="379" y="2161"/>
                      <a:pt x="378" y="2159"/>
                      <a:pt x="376" y="2157"/>
                    </a:cubicBezTo>
                    <a:cubicBezTo>
                      <a:pt x="375" y="2157"/>
                      <a:pt x="375" y="2157"/>
                      <a:pt x="374" y="2157"/>
                    </a:cubicBezTo>
                    <a:moveTo>
                      <a:pt x="2169" y="2141"/>
                    </a:moveTo>
                    <a:cubicBezTo>
                      <a:pt x="2168" y="2141"/>
                      <a:pt x="2168" y="2141"/>
                      <a:pt x="2167" y="2142"/>
                    </a:cubicBezTo>
                    <a:cubicBezTo>
                      <a:pt x="2166" y="2144"/>
                      <a:pt x="2164" y="2146"/>
                      <a:pt x="2162" y="2147"/>
                    </a:cubicBezTo>
                    <a:cubicBezTo>
                      <a:pt x="2161" y="2148"/>
                      <a:pt x="2161" y="2150"/>
                      <a:pt x="2162" y="2150"/>
                    </a:cubicBezTo>
                    <a:cubicBezTo>
                      <a:pt x="2162" y="2151"/>
                      <a:pt x="2163" y="2151"/>
                      <a:pt x="2163" y="2151"/>
                    </a:cubicBezTo>
                    <a:cubicBezTo>
                      <a:pt x="2164" y="2151"/>
                      <a:pt x="2164" y="2151"/>
                      <a:pt x="2165" y="2150"/>
                    </a:cubicBezTo>
                    <a:cubicBezTo>
                      <a:pt x="2167" y="2148"/>
                      <a:pt x="2168" y="2146"/>
                      <a:pt x="2170" y="2145"/>
                    </a:cubicBezTo>
                    <a:cubicBezTo>
                      <a:pt x="2171" y="2144"/>
                      <a:pt x="2171" y="2142"/>
                      <a:pt x="2170" y="2142"/>
                    </a:cubicBezTo>
                    <a:cubicBezTo>
                      <a:pt x="2170" y="2141"/>
                      <a:pt x="2169" y="2141"/>
                      <a:pt x="2169" y="2141"/>
                    </a:cubicBezTo>
                    <a:moveTo>
                      <a:pt x="355" y="2137"/>
                    </a:moveTo>
                    <a:cubicBezTo>
                      <a:pt x="354" y="2137"/>
                      <a:pt x="354" y="2137"/>
                      <a:pt x="353" y="2137"/>
                    </a:cubicBezTo>
                    <a:cubicBezTo>
                      <a:pt x="352" y="2138"/>
                      <a:pt x="352" y="2139"/>
                      <a:pt x="353" y="2140"/>
                    </a:cubicBezTo>
                    <a:cubicBezTo>
                      <a:pt x="355" y="2142"/>
                      <a:pt x="357" y="2144"/>
                      <a:pt x="359" y="2146"/>
                    </a:cubicBezTo>
                    <a:cubicBezTo>
                      <a:pt x="359" y="2146"/>
                      <a:pt x="360" y="2146"/>
                      <a:pt x="360" y="2146"/>
                    </a:cubicBezTo>
                    <a:cubicBezTo>
                      <a:pt x="361" y="2146"/>
                      <a:pt x="361" y="2146"/>
                      <a:pt x="362" y="2146"/>
                    </a:cubicBezTo>
                    <a:cubicBezTo>
                      <a:pt x="362" y="2145"/>
                      <a:pt x="362" y="2144"/>
                      <a:pt x="362" y="2143"/>
                    </a:cubicBezTo>
                    <a:cubicBezTo>
                      <a:pt x="360" y="2141"/>
                      <a:pt x="358" y="2139"/>
                      <a:pt x="356" y="2137"/>
                    </a:cubicBezTo>
                    <a:cubicBezTo>
                      <a:pt x="356" y="2137"/>
                      <a:pt x="355" y="2137"/>
                      <a:pt x="355" y="2137"/>
                    </a:cubicBezTo>
                    <a:moveTo>
                      <a:pt x="2188" y="2121"/>
                    </a:moveTo>
                    <a:cubicBezTo>
                      <a:pt x="2188" y="2121"/>
                      <a:pt x="2187" y="2121"/>
                      <a:pt x="2187" y="2121"/>
                    </a:cubicBezTo>
                    <a:cubicBezTo>
                      <a:pt x="2185" y="2123"/>
                      <a:pt x="2183" y="2125"/>
                      <a:pt x="2181" y="2127"/>
                    </a:cubicBezTo>
                    <a:cubicBezTo>
                      <a:pt x="2180" y="2128"/>
                      <a:pt x="2181" y="2129"/>
                      <a:pt x="2181" y="2130"/>
                    </a:cubicBezTo>
                    <a:cubicBezTo>
                      <a:pt x="2182" y="2131"/>
                      <a:pt x="2182" y="2131"/>
                      <a:pt x="2183" y="2131"/>
                    </a:cubicBezTo>
                    <a:cubicBezTo>
                      <a:pt x="2183" y="2131"/>
                      <a:pt x="2184" y="2130"/>
                      <a:pt x="2184" y="2130"/>
                    </a:cubicBezTo>
                    <a:cubicBezTo>
                      <a:pt x="2186" y="2128"/>
                      <a:pt x="2188" y="2126"/>
                      <a:pt x="2190" y="2124"/>
                    </a:cubicBezTo>
                    <a:cubicBezTo>
                      <a:pt x="2190" y="2123"/>
                      <a:pt x="2190" y="2122"/>
                      <a:pt x="2190" y="2121"/>
                    </a:cubicBezTo>
                    <a:cubicBezTo>
                      <a:pt x="2189" y="2121"/>
                      <a:pt x="2189" y="2121"/>
                      <a:pt x="2188" y="2121"/>
                    </a:cubicBezTo>
                    <a:moveTo>
                      <a:pt x="335" y="2116"/>
                    </a:moveTo>
                    <a:cubicBezTo>
                      <a:pt x="335" y="2116"/>
                      <a:pt x="334" y="2116"/>
                      <a:pt x="334" y="2117"/>
                    </a:cubicBezTo>
                    <a:cubicBezTo>
                      <a:pt x="333" y="2118"/>
                      <a:pt x="333" y="2119"/>
                      <a:pt x="334" y="2120"/>
                    </a:cubicBezTo>
                    <a:cubicBezTo>
                      <a:pt x="336" y="2122"/>
                      <a:pt x="338" y="2124"/>
                      <a:pt x="339" y="2125"/>
                    </a:cubicBezTo>
                    <a:cubicBezTo>
                      <a:pt x="340" y="2126"/>
                      <a:pt x="340" y="2126"/>
                      <a:pt x="341" y="2126"/>
                    </a:cubicBezTo>
                    <a:cubicBezTo>
                      <a:pt x="341" y="2126"/>
                      <a:pt x="342" y="2126"/>
                      <a:pt x="342" y="2126"/>
                    </a:cubicBezTo>
                    <a:cubicBezTo>
                      <a:pt x="343" y="2125"/>
                      <a:pt x="343" y="2124"/>
                      <a:pt x="342" y="2123"/>
                    </a:cubicBezTo>
                    <a:cubicBezTo>
                      <a:pt x="340" y="2121"/>
                      <a:pt x="339" y="2119"/>
                      <a:pt x="337" y="2117"/>
                    </a:cubicBezTo>
                    <a:cubicBezTo>
                      <a:pt x="336" y="2116"/>
                      <a:pt x="336" y="2116"/>
                      <a:pt x="335" y="2116"/>
                    </a:cubicBezTo>
                    <a:moveTo>
                      <a:pt x="2207" y="2100"/>
                    </a:moveTo>
                    <a:cubicBezTo>
                      <a:pt x="2206" y="2100"/>
                      <a:pt x="2206" y="2100"/>
                      <a:pt x="2206" y="2101"/>
                    </a:cubicBezTo>
                    <a:cubicBezTo>
                      <a:pt x="2204" y="2103"/>
                      <a:pt x="2202" y="2105"/>
                      <a:pt x="2200" y="2107"/>
                    </a:cubicBezTo>
                    <a:cubicBezTo>
                      <a:pt x="2199" y="2108"/>
                      <a:pt x="2200" y="2109"/>
                      <a:pt x="2200" y="2110"/>
                    </a:cubicBezTo>
                    <a:cubicBezTo>
                      <a:pt x="2201" y="2110"/>
                      <a:pt x="2201" y="2110"/>
                      <a:pt x="2202" y="2110"/>
                    </a:cubicBezTo>
                    <a:cubicBezTo>
                      <a:pt x="2202" y="2110"/>
                      <a:pt x="2203" y="2110"/>
                      <a:pt x="2203" y="2109"/>
                    </a:cubicBezTo>
                    <a:cubicBezTo>
                      <a:pt x="2205" y="2107"/>
                      <a:pt x="2207" y="2105"/>
                      <a:pt x="2209" y="2103"/>
                    </a:cubicBezTo>
                    <a:cubicBezTo>
                      <a:pt x="2209" y="2103"/>
                      <a:pt x="2209" y="2101"/>
                      <a:pt x="2208" y="2101"/>
                    </a:cubicBezTo>
                    <a:cubicBezTo>
                      <a:pt x="2208" y="2100"/>
                      <a:pt x="2207" y="2100"/>
                      <a:pt x="2207" y="2100"/>
                    </a:cubicBezTo>
                    <a:moveTo>
                      <a:pt x="317" y="2095"/>
                    </a:moveTo>
                    <a:cubicBezTo>
                      <a:pt x="316" y="2095"/>
                      <a:pt x="316" y="2096"/>
                      <a:pt x="315" y="2096"/>
                    </a:cubicBezTo>
                    <a:cubicBezTo>
                      <a:pt x="315" y="2097"/>
                      <a:pt x="314" y="2098"/>
                      <a:pt x="315" y="2099"/>
                    </a:cubicBezTo>
                    <a:cubicBezTo>
                      <a:pt x="317" y="2101"/>
                      <a:pt x="319" y="2103"/>
                      <a:pt x="320" y="2105"/>
                    </a:cubicBezTo>
                    <a:cubicBezTo>
                      <a:pt x="321" y="2105"/>
                      <a:pt x="321" y="2105"/>
                      <a:pt x="322" y="2105"/>
                    </a:cubicBezTo>
                    <a:cubicBezTo>
                      <a:pt x="322" y="2105"/>
                      <a:pt x="323" y="2105"/>
                      <a:pt x="323" y="2105"/>
                    </a:cubicBezTo>
                    <a:cubicBezTo>
                      <a:pt x="324" y="2104"/>
                      <a:pt x="324" y="2103"/>
                      <a:pt x="323" y="2102"/>
                    </a:cubicBezTo>
                    <a:cubicBezTo>
                      <a:pt x="322" y="2100"/>
                      <a:pt x="320" y="2098"/>
                      <a:pt x="318" y="2096"/>
                    </a:cubicBezTo>
                    <a:cubicBezTo>
                      <a:pt x="318" y="2096"/>
                      <a:pt x="317" y="2095"/>
                      <a:pt x="317" y="2095"/>
                    </a:cubicBezTo>
                    <a:moveTo>
                      <a:pt x="2225" y="2079"/>
                    </a:moveTo>
                    <a:cubicBezTo>
                      <a:pt x="2225" y="2079"/>
                      <a:pt x="2224" y="2079"/>
                      <a:pt x="2224" y="2080"/>
                    </a:cubicBezTo>
                    <a:cubicBezTo>
                      <a:pt x="2222" y="2082"/>
                      <a:pt x="2220" y="2084"/>
                      <a:pt x="2219" y="2086"/>
                    </a:cubicBezTo>
                    <a:cubicBezTo>
                      <a:pt x="2218" y="2087"/>
                      <a:pt x="2218" y="2088"/>
                      <a:pt x="2219" y="2089"/>
                    </a:cubicBezTo>
                    <a:cubicBezTo>
                      <a:pt x="2219" y="2089"/>
                      <a:pt x="2220" y="2089"/>
                      <a:pt x="2220" y="2089"/>
                    </a:cubicBezTo>
                    <a:cubicBezTo>
                      <a:pt x="2221" y="2089"/>
                      <a:pt x="2221" y="2089"/>
                      <a:pt x="2222" y="2088"/>
                    </a:cubicBezTo>
                    <a:cubicBezTo>
                      <a:pt x="2223" y="2086"/>
                      <a:pt x="2225" y="2084"/>
                      <a:pt x="2227" y="2082"/>
                    </a:cubicBezTo>
                    <a:cubicBezTo>
                      <a:pt x="2228" y="2081"/>
                      <a:pt x="2228" y="2080"/>
                      <a:pt x="2227" y="2080"/>
                    </a:cubicBezTo>
                    <a:cubicBezTo>
                      <a:pt x="2226" y="2079"/>
                      <a:pt x="2226" y="2079"/>
                      <a:pt x="2225" y="2079"/>
                    </a:cubicBezTo>
                    <a:moveTo>
                      <a:pt x="298" y="2074"/>
                    </a:moveTo>
                    <a:cubicBezTo>
                      <a:pt x="298" y="2074"/>
                      <a:pt x="298" y="2074"/>
                      <a:pt x="298" y="2074"/>
                    </a:cubicBezTo>
                    <a:cubicBezTo>
                      <a:pt x="298" y="2074"/>
                      <a:pt x="297" y="2074"/>
                      <a:pt x="297" y="2075"/>
                    </a:cubicBezTo>
                    <a:cubicBezTo>
                      <a:pt x="296" y="2075"/>
                      <a:pt x="296" y="2077"/>
                      <a:pt x="297" y="2077"/>
                    </a:cubicBezTo>
                    <a:cubicBezTo>
                      <a:pt x="299" y="2080"/>
                      <a:pt x="300" y="2082"/>
                      <a:pt x="302" y="2084"/>
                    </a:cubicBezTo>
                    <a:cubicBezTo>
                      <a:pt x="302" y="2084"/>
                      <a:pt x="303" y="2084"/>
                      <a:pt x="304" y="2084"/>
                    </a:cubicBezTo>
                    <a:cubicBezTo>
                      <a:pt x="304" y="2084"/>
                      <a:pt x="304" y="2084"/>
                      <a:pt x="305" y="2084"/>
                    </a:cubicBezTo>
                    <a:cubicBezTo>
                      <a:pt x="305" y="2084"/>
                      <a:pt x="305" y="2084"/>
                      <a:pt x="305" y="2084"/>
                    </a:cubicBezTo>
                    <a:cubicBezTo>
                      <a:pt x="306" y="2083"/>
                      <a:pt x="306" y="2082"/>
                      <a:pt x="305" y="2081"/>
                    </a:cubicBezTo>
                    <a:cubicBezTo>
                      <a:pt x="303" y="2079"/>
                      <a:pt x="302" y="2077"/>
                      <a:pt x="300" y="2075"/>
                    </a:cubicBezTo>
                    <a:cubicBezTo>
                      <a:pt x="300" y="2074"/>
                      <a:pt x="299" y="2074"/>
                      <a:pt x="298" y="2074"/>
                    </a:cubicBezTo>
                    <a:moveTo>
                      <a:pt x="2243" y="2058"/>
                    </a:moveTo>
                    <a:cubicBezTo>
                      <a:pt x="2243" y="2058"/>
                      <a:pt x="2242" y="2058"/>
                      <a:pt x="2242" y="2058"/>
                    </a:cubicBezTo>
                    <a:cubicBezTo>
                      <a:pt x="2240" y="2060"/>
                      <a:pt x="2238" y="2062"/>
                      <a:pt x="2237" y="2064"/>
                    </a:cubicBezTo>
                    <a:cubicBezTo>
                      <a:pt x="2236" y="2065"/>
                      <a:pt x="2236" y="2067"/>
                      <a:pt x="2237" y="2067"/>
                    </a:cubicBezTo>
                    <a:cubicBezTo>
                      <a:pt x="2237" y="2068"/>
                      <a:pt x="2238" y="2068"/>
                      <a:pt x="2238" y="2068"/>
                    </a:cubicBezTo>
                    <a:cubicBezTo>
                      <a:pt x="2239" y="2068"/>
                      <a:pt x="2239" y="2067"/>
                      <a:pt x="2240" y="2067"/>
                    </a:cubicBezTo>
                    <a:cubicBezTo>
                      <a:pt x="2241" y="2065"/>
                      <a:pt x="2243" y="2063"/>
                      <a:pt x="2245" y="2061"/>
                    </a:cubicBezTo>
                    <a:cubicBezTo>
                      <a:pt x="2246" y="2060"/>
                      <a:pt x="2245" y="2059"/>
                      <a:pt x="2245" y="2058"/>
                    </a:cubicBezTo>
                    <a:cubicBezTo>
                      <a:pt x="2244" y="2058"/>
                      <a:pt x="2244" y="2058"/>
                      <a:pt x="2243" y="2058"/>
                    </a:cubicBezTo>
                    <a:moveTo>
                      <a:pt x="281" y="2053"/>
                    </a:moveTo>
                    <a:cubicBezTo>
                      <a:pt x="280" y="2053"/>
                      <a:pt x="280" y="2053"/>
                      <a:pt x="279" y="2053"/>
                    </a:cubicBezTo>
                    <a:cubicBezTo>
                      <a:pt x="278" y="2054"/>
                      <a:pt x="278" y="2055"/>
                      <a:pt x="279" y="2056"/>
                    </a:cubicBezTo>
                    <a:cubicBezTo>
                      <a:pt x="279" y="2056"/>
                      <a:pt x="279" y="2056"/>
                      <a:pt x="279" y="2056"/>
                    </a:cubicBezTo>
                    <a:cubicBezTo>
                      <a:pt x="281" y="2058"/>
                      <a:pt x="282" y="2060"/>
                      <a:pt x="284" y="2062"/>
                    </a:cubicBezTo>
                    <a:cubicBezTo>
                      <a:pt x="284" y="2063"/>
                      <a:pt x="285" y="2063"/>
                      <a:pt x="286" y="2063"/>
                    </a:cubicBezTo>
                    <a:cubicBezTo>
                      <a:pt x="286" y="2063"/>
                      <a:pt x="286" y="2063"/>
                      <a:pt x="287" y="2062"/>
                    </a:cubicBezTo>
                    <a:cubicBezTo>
                      <a:pt x="288" y="2062"/>
                      <a:pt x="288" y="2060"/>
                      <a:pt x="287" y="2060"/>
                    </a:cubicBezTo>
                    <a:cubicBezTo>
                      <a:pt x="285" y="2057"/>
                      <a:pt x="284" y="2055"/>
                      <a:pt x="282" y="2053"/>
                    </a:cubicBezTo>
                    <a:cubicBezTo>
                      <a:pt x="282" y="2053"/>
                      <a:pt x="281" y="2053"/>
                      <a:pt x="281" y="2053"/>
                    </a:cubicBezTo>
                    <a:moveTo>
                      <a:pt x="2261" y="2036"/>
                    </a:moveTo>
                    <a:cubicBezTo>
                      <a:pt x="2260" y="2036"/>
                      <a:pt x="2260" y="2036"/>
                      <a:pt x="2259" y="2036"/>
                    </a:cubicBezTo>
                    <a:cubicBezTo>
                      <a:pt x="2257" y="2038"/>
                      <a:pt x="2256" y="2041"/>
                      <a:pt x="2254" y="2043"/>
                    </a:cubicBezTo>
                    <a:cubicBezTo>
                      <a:pt x="2254" y="2044"/>
                      <a:pt x="2254" y="2045"/>
                      <a:pt x="2255" y="2045"/>
                    </a:cubicBezTo>
                    <a:cubicBezTo>
                      <a:pt x="2255" y="2046"/>
                      <a:pt x="2255" y="2046"/>
                      <a:pt x="2256" y="2046"/>
                    </a:cubicBezTo>
                    <a:cubicBezTo>
                      <a:pt x="2256" y="2046"/>
                      <a:pt x="2257" y="2046"/>
                      <a:pt x="2257" y="2045"/>
                    </a:cubicBezTo>
                    <a:cubicBezTo>
                      <a:pt x="2259" y="2043"/>
                      <a:pt x="2261" y="2041"/>
                      <a:pt x="2262" y="2039"/>
                    </a:cubicBezTo>
                    <a:cubicBezTo>
                      <a:pt x="2263" y="2038"/>
                      <a:pt x="2263" y="2037"/>
                      <a:pt x="2262" y="2036"/>
                    </a:cubicBezTo>
                    <a:cubicBezTo>
                      <a:pt x="2262" y="2036"/>
                      <a:pt x="2261" y="2036"/>
                      <a:pt x="2261" y="2036"/>
                    </a:cubicBezTo>
                    <a:moveTo>
                      <a:pt x="263" y="2031"/>
                    </a:moveTo>
                    <a:cubicBezTo>
                      <a:pt x="263" y="2031"/>
                      <a:pt x="262" y="2031"/>
                      <a:pt x="262" y="2031"/>
                    </a:cubicBezTo>
                    <a:cubicBezTo>
                      <a:pt x="261" y="2032"/>
                      <a:pt x="261" y="2033"/>
                      <a:pt x="262" y="2034"/>
                    </a:cubicBezTo>
                    <a:cubicBezTo>
                      <a:pt x="263" y="2036"/>
                      <a:pt x="265" y="2038"/>
                      <a:pt x="267" y="2040"/>
                    </a:cubicBezTo>
                    <a:cubicBezTo>
                      <a:pt x="267" y="2041"/>
                      <a:pt x="268" y="2041"/>
                      <a:pt x="268" y="2041"/>
                    </a:cubicBezTo>
                    <a:cubicBezTo>
                      <a:pt x="269" y="2041"/>
                      <a:pt x="269" y="2041"/>
                      <a:pt x="269" y="2040"/>
                    </a:cubicBezTo>
                    <a:cubicBezTo>
                      <a:pt x="270" y="2040"/>
                      <a:pt x="270" y="2039"/>
                      <a:pt x="270" y="2038"/>
                    </a:cubicBezTo>
                    <a:cubicBezTo>
                      <a:pt x="268" y="2036"/>
                      <a:pt x="266" y="2033"/>
                      <a:pt x="265" y="2031"/>
                    </a:cubicBezTo>
                    <a:cubicBezTo>
                      <a:pt x="264" y="2031"/>
                      <a:pt x="264" y="2031"/>
                      <a:pt x="263" y="2031"/>
                    </a:cubicBezTo>
                    <a:moveTo>
                      <a:pt x="2278" y="2013"/>
                    </a:moveTo>
                    <a:cubicBezTo>
                      <a:pt x="2277" y="2013"/>
                      <a:pt x="2276" y="2014"/>
                      <a:pt x="2276" y="2014"/>
                    </a:cubicBezTo>
                    <a:cubicBezTo>
                      <a:pt x="2274" y="2016"/>
                      <a:pt x="2273" y="2018"/>
                      <a:pt x="2271" y="2021"/>
                    </a:cubicBezTo>
                    <a:cubicBezTo>
                      <a:pt x="2271" y="2021"/>
                      <a:pt x="2271" y="2023"/>
                      <a:pt x="2272" y="2023"/>
                    </a:cubicBezTo>
                    <a:cubicBezTo>
                      <a:pt x="2272" y="2024"/>
                      <a:pt x="2272" y="2024"/>
                      <a:pt x="2273" y="2024"/>
                    </a:cubicBezTo>
                    <a:cubicBezTo>
                      <a:pt x="2273" y="2024"/>
                      <a:pt x="2274" y="2023"/>
                      <a:pt x="2274" y="2023"/>
                    </a:cubicBezTo>
                    <a:cubicBezTo>
                      <a:pt x="2276" y="2021"/>
                      <a:pt x="2278" y="2019"/>
                      <a:pt x="2279" y="2017"/>
                    </a:cubicBezTo>
                    <a:cubicBezTo>
                      <a:pt x="2280" y="2016"/>
                      <a:pt x="2280" y="2014"/>
                      <a:pt x="2279" y="2014"/>
                    </a:cubicBezTo>
                    <a:cubicBezTo>
                      <a:pt x="2278" y="2013"/>
                      <a:pt x="2278" y="2013"/>
                      <a:pt x="2278" y="2013"/>
                    </a:cubicBezTo>
                    <a:moveTo>
                      <a:pt x="246" y="2008"/>
                    </a:moveTo>
                    <a:cubicBezTo>
                      <a:pt x="246" y="2008"/>
                      <a:pt x="246" y="2008"/>
                      <a:pt x="245" y="2009"/>
                    </a:cubicBezTo>
                    <a:cubicBezTo>
                      <a:pt x="244" y="2009"/>
                      <a:pt x="244" y="2010"/>
                      <a:pt x="245" y="2011"/>
                    </a:cubicBezTo>
                    <a:cubicBezTo>
                      <a:pt x="246" y="2013"/>
                      <a:pt x="248" y="2016"/>
                      <a:pt x="250" y="2018"/>
                    </a:cubicBezTo>
                    <a:cubicBezTo>
                      <a:pt x="250" y="2018"/>
                      <a:pt x="251" y="2019"/>
                      <a:pt x="251" y="2019"/>
                    </a:cubicBezTo>
                    <a:cubicBezTo>
                      <a:pt x="252" y="2019"/>
                      <a:pt x="252" y="2018"/>
                      <a:pt x="252" y="2018"/>
                    </a:cubicBezTo>
                    <a:cubicBezTo>
                      <a:pt x="253" y="2018"/>
                      <a:pt x="253" y="2016"/>
                      <a:pt x="253" y="2015"/>
                    </a:cubicBezTo>
                    <a:cubicBezTo>
                      <a:pt x="251" y="2013"/>
                      <a:pt x="250" y="2011"/>
                      <a:pt x="248" y="2009"/>
                    </a:cubicBezTo>
                    <a:cubicBezTo>
                      <a:pt x="248" y="2008"/>
                      <a:pt x="247" y="2008"/>
                      <a:pt x="246" y="2008"/>
                    </a:cubicBezTo>
                    <a:moveTo>
                      <a:pt x="2294" y="1991"/>
                    </a:moveTo>
                    <a:cubicBezTo>
                      <a:pt x="2293" y="1991"/>
                      <a:pt x="2293" y="1991"/>
                      <a:pt x="2292" y="1992"/>
                    </a:cubicBezTo>
                    <a:cubicBezTo>
                      <a:pt x="2291" y="1994"/>
                      <a:pt x="2289" y="1996"/>
                      <a:pt x="2288" y="1998"/>
                    </a:cubicBezTo>
                    <a:cubicBezTo>
                      <a:pt x="2287" y="1999"/>
                      <a:pt x="2287" y="2000"/>
                      <a:pt x="2288" y="2001"/>
                    </a:cubicBezTo>
                    <a:cubicBezTo>
                      <a:pt x="2289" y="2001"/>
                      <a:pt x="2289" y="2001"/>
                      <a:pt x="2289" y="2001"/>
                    </a:cubicBezTo>
                    <a:cubicBezTo>
                      <a:pt x="2290" y="2001"/>
                      <a:pt x="2291" y="2001"/>
                      <a:pt x="2291" y="2000"/>
                    </a:cubicBezTo>
                    <a:cubicBezTo>
                      <a:pt x="2291" y="2000"/>
                      <a:pt x="2291" y="2000"/>
                      <a:pt x="2291" y="2000"/>
                    </a:cubicBezTo>
                    <a:cubicBezTo>
                      <a:pt x="2293" y="1998"/>
                      <a:pt x="2294" y="1996"/>
                      <a:pt x="2296" y="1994"/>
                    </a:cubicBezTo>
                    <a:cubicBezTo>
                      <a:pt x="2296" y="1993"/>
                      <a:pt x="2296" y="1992"/>
                      <a:pt x="2295" y="1991"/>
                    </a:cubicBezTo>
                    <a:cubicBezTo>
                      <a:pt x="2295" y="1991"/>
                      <a:pt x="2294" y="1991"/>
                      <a:pt x="2294" y="1991"/>
                    </a:cubicBezTo>
                    <a:moveTo>
                      <a:pt x="230" y="1985"/>
                    </a:moveTo>
                    <a:cubicBezTo>
                      <a:pt x="230" y="1985"/>
                      <a:pt x="229" y="1985"/>
                      <a:pt x="229" y="1986"/>
                    </a:cubicBezTo>
                    <a:cubicBezTo>
                      <a:pt x="228" y="1986"/>
                      <a:pt x="228" y="1988"/>
                      <a:pt x="228" y="1989"/>
                    </a:cubicBezTo>
                    <a:cubicBezTo>
                      <a:pt x="230" y="1991"/>
                      <a:pt x="231" y="1993"/>
                      <a:pt x="233" y="1995"/>
                    </a:cubicBezTo>
                    <a:cubicBezTo>
                      <a:pt x="233" y="1996"/>
                      <a:pt x="234" y="1996"/>
                      <a:pt x="235" y="1996"/>
                    </a:cubicBezTo>
                    <a:cubicBezTo>
                      <a:pt x="235" y="1996"/>
                      <a:pt x="235" y="1996"/>
                      <a:pt x="236" y="1996"/>
                    </a:cubicBezTo>
                    <a:cubicBezTo>
                      <a:pt x="237" y="1995"/>
                      <a:pt x="237" y="1994"/>
                      <a:pt x="236" y="1993"/>
                    </a:cubicBezTo>
                    <a:cubicBezTo>
                      <a:pt x="235" y="1991"/>
                      <a:pt x="233" y="1988"/>
                      <a:pt x="232" y="1986"/>
                    </a:cubicBezTo>
                    <a:cubicBezTo>
                      <a:pt x="231" y="1986"/>
                      <a:pt x="231" y="1985"/>
                      <a:pt x="230" y="1985"/>
                    </a:cubicBezTo>
                    <a:moveTo>
                      <a:pt x="2310" y="1968"/>
                    </a:moveTo>
                    <a:cubicBezTo>
                      <a:pt x="2309" y="1968"/>
                      <a:pt x="2309" y="1968"/>
                      <a:pt x="2308" y="1969"/>
                    </a:cubicBezTo>
                    <a:cubicBezTo>
                      <a:pt x="2307" y="1971"/>
                      <a:pt x="2305" y="1973"/>
                      <a:pt x="2304" y="1975"/>
                    </a:cubicBezTo>
                    <a:cubicBezTo>
                      <a:pt x="2303" y="1976"/>
                      <a:pt x="2303" y="1977"/>
                      <a:pt x="2304" y="1978"/>
                    </a:cubicBezTo>
                    <a:cubicBezTo>
                      <a:pt x="2305" y="1978"/>
                      <a:pt x="2305" y="1978"/>
                      <a:pt x="2305" y="1978"/>
                    </a:cubicBezTo>
                    <a:cubicBezTo>
                      <a:pt x="2306" y="1978"/>
                      <a:pt x="2307" y="1978"/>
                      <a:pt x="2307" y="1977"/>
                    </a:cubicBezTo>
                    <a:cubicBezTo>
                      <a:pt x="2307" y="1977"/>
                      <a:pt x="2307" y="1977"/>
                      <a:pt x="2307" y="1977"/>
                    </a:cubicBezTo>
                    <a:cubicBezTo>
                      <a:pt x="2309" y="1975"/>
                      <a:pt x="2310" y="1973"/>
                      <a:pt x="2312" y="1971"/>
                    </a:cubicBezTo>
                    <a:cubicBezTo>
                      <a:pt x="2312" y="1970"/>
                      <a:pt x="2312" y="1969"/>
                      <a:pt x="2311" y="1968"/>
                    </a:cubicBezTo>
                    <a:cubicBezTo>
                      <a:pt x="2311" y="1968"/>
                      <a:pt x="2310" y="1968"/>
                      <a:pt x="2310" y="1968"/>
                    </a:cubicBezTo>
                    <a:moveTo>
                      <a:pt x="214" y="1962"/>
                    </a:moveTo>
                    <a:cubicBezTo>
                      <a:pt x="214" y="1962"/>
                      <a:pt x="213" y="1962"/>
                      <a:pt x="213" y="1963"/>
                    </a:cubicBezTo>
                    <a:cubicBezTo>
                      <a:pt x="212" y="1963"/>
                      <a:pt x="212" y="1964"/>
                      <a:pt x="213" y="1965"/>
                    </a:cubicBezTo>
                    <a:cubicBezTo>
                      <a:pt x="214" y="1968"/>
                      <a:pt x="215" y="1970"/>
                      <a:pt x="217" y="1972"/>
                    </a:cubicBezTo>
                    <a:cubicBezTo>
                      <a:pt x="217" y="1973"/>
                      <a:pt x="218" y="1973"/>
                      <a:pt x="219" y="1973"/>
                    </a:cubicBezTo>
                    <a:cubicBezTo>
                      <a:pt x="219" y="1973"/>
                      <a:pt x="219" y="1973"/>
                      <a:pt x="220" y="1973"/>
                    </a:cubicBezTo>
                    <a:cubicBezTo>
                      <a:pt x="221" y="1972"/>
                      <a:pt x="221" y="1971"/>
                      <a:pt x="220" y="1970"/>
                    </a:cubicBezTo>
                    <a:cubicBezTo>
                      <a:pt x="219" y="1968"/>
                      <a:pt x="217" y="1965"/>
                      <a:pt x="216" y="1963"/>
                    </a:cubicBezTo>
                    <a:cubicBezTo>
                      <a:pt x="215" y="1963"/>
                      <a:pt x="215" y="1962"/>
                      <a:pt x="214" y="1962"/>
                    </a:cubicBezTo>
                    <a:moveTo>
                      <a:pt x="2325" y="1944"/>
                    </a:moveTo>
                    <a:cubicBezTo>
                      <a:pt x="2325" y="1944"/>
                      <a:pt x="2324" y="1945"/>
                      <a:pt x="2324" y="1945"/>
                    </a:cubicBezTo>
                    <a:cubicBezTo>
                      <a:pt x="2322" y="1948"/>
                      <a:pt x="2321" y="1950"/>
                      <a:pt x="2319" y="1952"/>
                    </a:cubicBezTo>
                    <a:cubicBezTo>
                      <a:pt x="2319" y="1953"/>
                      <a:pt x="2319" y="1954"/>
                      <a:pt x="2320" y="1955"/>
                    </a:cubicBezTo>
                    <a:cubicBezTo>
                      <a:pt x="2320" y="1955"/>
                      <a:pt x="2321" y="1955"/>
                      <a:pt x="2321" y="1955"/>
                    </a:cubicBezTo>
                    <a:cubicBezTo>
                      <a:pt x="2322" y="1955"/>
                      <a:pt x="2322" y="1955"/>
                      <a:pt x="2323" y="1954"/>
                    </a:cubicBezTo>
                    <a:cubicBezTo>
                      <a:pt x="2324" y="1952"/>
                      <a:pt x="2326" y="1950"/>
                      <a:pt x="2327" y="1947"/>
                    </a:cubicBezTo>
                    <a:cubicBezTo>
                      <a:pt x="2328" y="1947"/>
                      <a:pt x="2327" y="1945"/>
                      <a:pt x="2326" y="1945"/>
                    </a:cubicBezTo>
                    <a:cubicBezTo>
                      <a:pt x="2326" y="1944"/>
                      <a:pt x="2326" y="1944"/>
                      <a:pt x="2325" y="1944"/>
                    </a:cubicBezTo>
                    <a:moveTo>
                      <a:pt x="199" y="1939"/>
                    </a:moveTo>
                    <a:cubicBezTo>
                      <a:pt x="198" y="1939"/>
                      <a:pt x="198" y="1939"/>
                      <a:pt x="198" y="1939"/>
                    </a:cubicBezTo>
                    <a:cubicBezTo>
                      <a:pt x="197" y="1940"/>
                      <a:pt x="197" y="1941"/>
                      <a:pt x="197" y="1942"/>
                    </a:cubicBezTo>
                    <a:cubicBezTo>
                      <a:pt x="199" y="1944"/>
                      <a:pt x="200" y="1946"/>
                      <a:pt x="201" y="1949"/>
                    </a:cubicBezTo>
                    <a:cubicBezTo>
                      <a:pt x="202" y="1949"/>
                      <a:pt x="203" y="1949"/>
                      <a:pt x="203" y="1949"/>
                    </a:cubicBezTo>
                    <a:cubicBezTo>
                      <a:pt x="204" y="1949"/>
                      <a:pt x="204" y="1949"/>
                      <a:pt x="204" y="1949"/>
                    </a:cubicBezTo>
                    <a:cubicBezTo>
                      <a:pt x="205" y="1949"/>
                      <a:pt x="205" y="1947"/>
                      <a:pt x="205" y="1946"/>
                    </a:cubicBezTo>
                    <a:cubicBezTo>
                      <a:pt x="203" y="1944"/>
                      <a:pt x="202" y="1942"/>
                      <a:pt x="201" y="1940"/>
                    </a:cubicBezTo>
                    <a:cubicBezTo>
                      <a:pt x="200" y="1939"/>
                      <a:pt x="200" y="1939"/>
                      <a:pt x="199" y="1939"/>
                    </a:cubicBezTo>
                    <a:moveTo>
                      <a:pt x="2340" y="1921"/>
                    </a:moveTo>
                    <a:cubicBezTo>
                      <a:pt x="2340" y="1921"/>
                      <a:pt x="2339" y="1921"/>
                      <a:pt x="2339" y="1922"/>
                    </a:cubicBezTo>
                    <a:cubicBezTo>
                      <a:pt x="2337" y="1924"/>
                      <a:pt x="2336" y="1926"/>
                      <a:pt x="2334" y="1928"/>
                    </a:cubicBezTo>
                    <a:cubicBezTo>
                      <a:pt x="2334" y="1929"/>
                      <a:pt x="2334" y="1931"/>
                      <a:pt x="2335" y="1931"/>
                    </a:cubicBezTo>
                    <a:cubicBezTo>
                      <a:pt x="2335" y="1931"/>
                      <a:pt x="2336" y="1932"/>
                      <a:pt x="2336" y="1932"/>
                    </a:cubicBezTo>
                    <a:cubicBezTo>
                      <a:pt x="2337" y="1932"/>
                      <a:pt x="2337" y="1931"/>
                      <a:pt x="2338" y="1931"/>
                    </a:cubicBezTo>
                    <a:cubicBezTo>
                      <a:pt x="2339" y="1928"/>
                      <a:pt x="2341" y="1926"/>
                      <a:pt x="2342" y="1924"/>
                    </a:cubicBezTo>
                    <a:cubicBezTo>
                      <a:pt x="2343" y="1923"/>
                      <a:pt x="2342" y="1922"/>
                      <a:pt x="2341" y="1921"/>
                    </a:cubicBezTo>
                    <a:cubicBezTo>
                      <a:pt x="2341" y="1921"/>
                      <a:pt x="2341" y="1921"/>
                      <a:pt x="2340" y="1921"/>
                    </a:cubicBezTo>
                    <a:moveTo>
                      <a:pt x="184" y="1915"/>
                    </a:moveTo>
                    <a:cubicBezTo>
                      <a:pt x="184" y="1915"/>
                      <a:pt x="183" y="1915"/>
                      <a:pt x="183" y="1915"/>
                    </a:cubicBezTo>
                    <a:cubicBezTo>
                      <a:pt x="182" y="1916"/>
                      <a:pt x="182" y="1917"/>
                      <a:pt x="182" y="1918"/>
                    </a:cubicBezTo>
                    <a:cubicBezTo>
                      <a:pt x="184" y="1920"/>
                      <a:pt x="185" y="1923"/>
                      <a:pt x="187" y="1925"/>
                    </a:cubicBezTo>
                    <a:cubicBezTo>
                      <a:pt x="187" y="1925"/>
                      <a:pt x="188" y="1926"/>
                      <a:pt x="188" y="1926"/>
                    </a:cubicBezTo>
                    <a:cubicBezTo>
                      <a:pt x="189" y="1926"/>
                      <a:pt x="189" y="1926"/>
                      <a:pt x="189" y="1925"/>
                    </a:cubicBezTo>
                    <a:cubicBezTo>
                      <a:pt x="190" y="1925"/>
                      <a:pt x="190" y="1924"/>
                      <a:pt x="190" y="1923"/>
                    </a:cubicBezTo>
                    <a:cubicBezTo>
                      <a:pt x="189" y="1920"/>
                      <a:pt x="187" y="1918"/>
                      <a:pt x="186" y="1916"/>
                    </a:cubicBezTo>
                    <a:cubicBezTo>
                      <a:pt x="185" y="1915"/>
                      <a:pt x="185" y="1915"/>
                      <a:pt x="184" y="1915"/>
                    </a:cubicBezTo>
                    <a:moveTo>
                      <a:pt x="2355" y="1897"/>
                    </a:moveTo>
                    <a:cubicBezTo>
                      <a:pt x="2354" y="1897"/>
                      <a:pt x="2353" y="1897"/>
                      <a:pt x="2353" y="1898"/>
                    </a:cubicBezTo>
                    <a:cubicBezTo>
                      <a:pt x="2352" y="1900"/>
                      <a:pt x="2350" y="1902"/>
                      <a:pt x="2349" y="1905"/>
                    </a:cubicBezTo>
                    <a:cubicBezTo>
                      <a:pt x="2349" y="1905"/>
                      <a:pt x="2349" y="1905"/>
                      <a:pt x="2349" y="1906"/>
                    </a:cubicBezTo>
                    <a:cubicBezTo>
                      <a:pt x="2349" y="1907"/>
                      <a:pt x="2349" y="1907"/>
                      <a:pt x="2350" y="1907"/>
                    </a:cubicBezTo>
                    <a:cubicBezTo>
                      <a:pt x="2350" y="1908"/>
                      <a:pt x="2350" y="1908"/>
                      <a:pt x="2351" y="1908"/>
                    </a:cubicBezTo>
                    <a:cubicBezTo>
                      <a:pt x="2351" y="1908"/>
                      <a:pt x="2352" y="1907"/>
                      <a:pt x="2352" y="1907"/>
                    </a:cubicBezTo>
                    <a:cubicBezTo>
                      <a:pt x="2354" y="1904"/>
                      <a:pt x="2355" y="1902"/>
                      <a:pt x="2356" y="1900"/>
                    </a:cubicBezTo>
                    <a:cubicBezTo>
                      <a:pt x="2357" y="1899"/>
                      <a:pt x="2357" y="1898"/>
                      <a:pt x="2356" y="1897"/>
                    </a:cubicBezTo>
                    <a:cubicBezTo>
                      <a:pt x="2356" y="1897"/>
                      <a:pt x="2356" y="1897"/>
                      <a:pt x="2356" y="1897"/>
                    </a:cubicBezTo>
                    <a:cubicBezTo>
                      <a:pt x="2355" y="1897"/>
                      <a:pt x="2355" y="1897"/>
                      <a:pt x="2355" y="1897"/>
                    </a:cubicBezTo>
                    <a:moveTo>
                      <a:pt x="170" y="1891"/>
                    </a:moveTo>
                    <a:cubicBezTo>
                      <a:pt x="169" y="1891"/>
                      <a:pt x="169" y="1891"/>
                      <a:pt x="169" y="1891"/>
                    </a:cubicBezTo>
                    <a:cubicBezTo>
                      <a:pt x="168" y="1892"/>
                      <a:pt x="167" y="1893"/>
                      <a:pt x="168" y="1894"/>
                    </a:cubicBezTo>
                    <a:cubicBezTo>
                      <a:pt x="169" y="1896"/>
                      <a:pt x="171" y="1898"/>
                      <a:pt x="172" y="1901"/>
                    </a:cubicBezTo>
                    <a:cubicBezTo>
                      <a:pt x="172" y="1901"/>
                      <a:pt x="173" y="1902"/>
                      <a:pt x="174" y="1902"/>
                    </a:cubicBezTo>
                    <a:cubicBezTo>
                      <a:pt x="174" y="1902"/>
                      <a:pt x="174" y="1902"/>
                      <a:pt x="175" y="1901"/>
                    </a:cubicBezTo>
                    <a:cubicBezTo>
                      <a:pt x="176" y="1901"/>
                      <a:pt x="176" y="1900"/>
                      <a:pt x="176" y="1899"/>
                    </a:cubicBezTo>
                    <a:cubicBezTo>
                      <a:pt x="174" y="1896"/>
                      <a:pt x="173" y="1894"/>
                      <a:pt x="171" y="1892"/>
                    </a:cubicBezTo>
                    <a:cubicBezTo>
                      <a:pt x="171" y="1891"/>
                      <a:pt x="170" y="1891"/>
                      <a:pt x="170" y="1891"/>
                    </a:cubicBezTo>
                    <a:moveTo>
                      <a:pt x="2368" y="1872"/>
                    </a:moveTo>
                    <a:cubicBezTo>
                      <a:pt x="2368" y="1872"/>
                      <a:pt x="2367" y="1873"/>
                      <a:pt x="2367" y="1873"/>
                    </a:cubicBezTo>
                    <a:cubicBezTo>
                      <a:pt x="2365" y="1876"/>
                      <a:pt x="2364" y="1878"/>
                      <a:pt x="2363" y="1880"/>
                    </a:cubicBezTo>
                    <a:cubicBezTo>
                      <a:pt x="2362" y="1881"/>
                      <a:pt x="2363" y="1883"/>
                      <a:pt x="2364" y="1883"/>
                    </a:cubicBezTo>
                    <a:cubicBezTo>
                      <a:pt x="2364" y="1883"/>
                      <a:pt x="2364" y="1883"/>
                      <a:pt x="2365" y="1883"/>
                    </a:cubicBezTo>
                    <a:cubicBezTo>
                      <a:pt x="2365" y="1883"/>
                      <a:pt x="2365" y="1883"/>
                      <a:pt x="2366" y="1883"/>
                    </a:cubicBezTo>
                    <a:cubicBezTo>
                      <a:pt x="2366" y="1883"/>
                      <a:pt x="2366" y="1883"/>
                      <a:pt x="2366" y="1882"/>
                    </a:cubicBezTo>
                    <a:cubicBezTo>
                      <a:pt x="2366" y="1882"/>
                      <a:pt x="2366" y="1882"/>
                      <a:pt x="2366" y="1882"/>
                    </a:cubicBezTo>
                    <a:cubicBezTo>
                      <a:pt x="2368" y="1880"/>
                      <a:pt x="2369" y="1878"/>
                      <a:pt x="2370" y="1875"/>
                    </a:cubicBezTo>
                    <a:cubicBezTo>
                      <a:pt x="2370" y="1875"/>
                      <a:pt x="2370" y="1875"/>
                      <a:pt x="2370" y="1874"/>
                    </a:cubicBezTo>
                    <a:cubicBezTo>
                      <a:pt x="2370" y="1874"/>
                      <a:pt x="2370" y="1873"/>
                      <a:pt x="2369" y="1873"/>
                    </a:cubicBezTo>
                    <a:cubicBezTo>
                      <a:pt x="2369" y="1873"/>
                      <a:pt x="2369" y="1872"/>
                      <a:pt x="2368" y="1872"/>
                    </a:cubicBezTo>
                    <a:moveTo>
                      <a:pt x="156" y="1866"/>
                    </a:moveTo>
                    <a:cubicBezTo>
                      <a:pt x="156" y="1866"/>
                      <a:pt x="155" y="1866"/>
                      <a:pt x="155" y="1867"/>
                    </a:cubicBezTo>
                    <a:cubicBezTo>
                      <a:pt x="154" y="1867"/>
                      <a:pt x="154" y="1868"/>
                      <a:pt x="154" y="1869"/>
                    </a:cubicBezTo>
                    <a:cubicBezTo>
                      <a:pt x="156" y="1872"/>
                      <a:pt x="157" y="1874"/>
                      <a:pt x="158" y="1876"/>
                    </a:cubicBezTo>
                    <a:cubicBezTo>
                      <a:pt x="159" y="1877"/>
                      <a:pt x="159" y="1877"/>
                      <a:pt x="160" y="1877"/>
                    </a:cubicBezTo>
                    <a:cubicBezTo>
                      <a:pt x="160" y="1877"/>
                      <a:pt x="161" y="1877"/>
                      <a:pt x="161" y="1877"/>
                    </a:cubicBezTo>
                    <a:cubicBezTo>
                      <a:pt x="162" y="1876"/>
                      <a:pt x="162" y="1875"/>
                      <a:pt x="162" y="1874"/>
                    </a:cubicBezTo>
                    <a:cubicBezTo>
                      <a:pt x="160" y="1872"/>
                      <a:pt x="159" y="1870"/>
                      <a:pt x="158" y="1867"/>
                    </a:cubicBezTo>
                    <a:cubicBezTo>
                      <a:pt x="157" y="1867"/>
                      <a:pt x="157" y="1866"/>
                      <a:pt x="156" y="1866"/>
                    </a:cubicBezTo>
                    <a:moveTo>
                      <a:pt x="2382" y="1848"/>
                    </a:moveTo>
                    <a:cubicBezTo>
                      <a:pt x="2381" y="1848"/>
                      <a:pt x="2381" y="1848"/>
                      <a:pt x="2380" y="1848"/>
                    </a:cubicBezTo>
                    <a:cubicBezTo>
                      <a:pt x="2380" y="1849"/>
                      <a:pt x="2380" y="1849"/>
                      <a:pt x="2380" y="1849"/>
                    </a:cubicBezTo>
                    <a:cubicBezTo>
                      <a:pt x="2379" y="1851"/>
                      <a:pt x="2377" y="1854"/>
                      <a:pt x="2376" y="1856"/>
                    </a:cubicBezTo>
                    <a:cubicBezTo>
                      <a:pt x="2376" y="1857"/>
                      <a:pt x="2376" y="1858"/>
                      <a:pt x="2377" y="1859"/>
                    </a:cubicBezTo>
                    <a:cubicBezTo>
                      <a:pt x="2377" y="1859"/>
                      <a:pt x="2377" y="1859"/>
                      <a:pt x="2377" y="1859"/>
                    </a:cubicBezTo>
                    <a:cubicBezTo>
                      <a:pt x="2377" y="1859"/>
                      <a:pt x="2378" y="1859"/>
                      <a:pt x="2378" y="1859"/>
                    </a:cubicBezTo>
                    <a:cubicBezTo>
                      <a:pt x="2379" y="1859"/>
                      <a:pt x="2379" y="1859"/>
                      <a:pt x="2380" y="1858"/>
                    </a:cubicBezTo>
                    <a:cubicBezTo>
                      <a:pt x="2381" y="1856"/>
                      <a:pt x="2382" y="1853"/>
                      <a:pt x="2383" y="1851"/>
                    </a:cubicBezTo>
                    <a:cubicBezTo>
                      <a:pt x="2384" y="1850"/>
                      <a:pt x="2384" y="1849"/>
                      <a:pt x="2383" y="1848"/>
                    </a:cubicBezTo>
                    <a:cubicBezTo>
                      <a:pt x="2382" y="1848"/>
                      <a:pt x="2382" y="1848"/>
                      <a:pt x="2382" y="1848"/>
                    </a:cubicBezTo>
                    <a:moveTo>
                      <a:pt x="143" y="1841"/>
                    </a:moveTo>
                    <a:cubicBezTo>
                      <a:pt x="143" y="1841"/>
                      <a:pt x="142" y="1842"/>
                      <a:pt x="142" y="1842"/>
                    </a:cubicBezTo>
                    <a:cubicBezTo>
                      <a:pt x="141" y="1842"/>
                      <a:pt x="141" y="1843"/>
                      <a:pt x="141" y="1844"/>
                    </a:cubicBezTo>
                    <a:cubicBezTo>
                      <a:pt x="142" y="1847"/>
                      <a:pt x="144" y="1849"/>
                      <a:pt x="145" y="1852"/>
                    </a:cubicBezTo>
                    <a:cubicBezTo>
                      <a:pt x="145" y="1852"/>
                      <a:pt x="146" y="1853"/>
                      <a:pt x="147" y="1853"/>
                    </a:cubicBezTo>
                    <a:cubicBezTo>
                      <a:pt x="147" y="1853"/>
                      <a:pt x="147" y="1853"/>
                      <a:pt x="147" y="1852"/>
                    </a:cubicBezTo>
                    <a:cubicBezTo>
                      <a:pt x="148" y="1852"/>
                      <a:pt x="149" y="1851"/>
                      <a:pt x="148" y="1850"/>
                    </a:cubicBezTo>
                    <a:cubicBezTo>
                      <a:pt x="147" y="1847"/>
                      <a:pt x="146" y="1845"/>
                      <a:pt x="145" y="1843"/>
                    </a:cubicBezTo>
                    <a:cubicBezTo>
                      <a:pt x="144" y="1842"/>
                      <a:pt x="144" y="1841"/>
                      <a:pt x="143" y="1841"/>
                    </a:cubicBezTo>
                    <a:moveTo>
                      <a:pt x="2394" y="1823"/>
                    </a:moveTo>
                    <a:cubicBezTo>
                      <a:pt x="2394" y="1823"/>
                      <a:pt x="2393" y="1823"/>
                      <a:pt x="2393" y="1824"/>
                    </a:cubicBezTo>
                    <a:cubicBezTo>
                      <a:pt x="2391" y="1827"/>
                      <a:pt x="2390" y="1829"/>
                      <a:pt x="2389" y="1831"/>
                    </a:cubicBezTo>
                    <a:cubicBezTo>
                      <a:pt x="2389" y="1832"/>
                      <a:pt x="2389" y="1833"/>
                      <a:pt x="2390" y="1834"/>
                    </a:cubicBezTo>
                    <a:cubicBezTo>
                      <a:pt x="2390" y="1834"/>
                      <a:pt x="2390" y="1834"/>
                      <a:pt x="2391" y="1834"/>
                    </a:cubicBezTo>
                    <a:cubicBezTo>
                      <a:pt x="2392" y="1834"/>
                      <a:pt x="2392" y="1834"/>
                      <a:pt x="2393" y="1833"/>
                    </a:cubicBezTo>
                    <a:cubicBezTo>
                      <a:pt x="2393" y="1833"/>
                      <a:pt x="2393" y="1833"/>
                      <a:pt x="2393" y="1833"/>
                    </a:cubicBezTo>
                    <a:cubicBezTo>
                      <a:pt x="2394" y="1831"/>
                      <a:pt x="2395" y="1828"/>
                      <a:pt x="2396" y="1826"/>
                    </a:cubicBezTo>
                    <a:cubicBezTo>
                      <a:pt x="2397" y="1825"/>
                      <a:pt x="2396" y="1824"/>
                      <a:pt x="2395" y="1823"/>
                    </a:cubicBezTo>
                    <a:cubicBezTo>
                      <a:pt x="2395" y="1823"/>
                      <a:pt x="2395" y="1823"/>
                      <a:pt x="2394" y="1823"/>
                    </a:cubicBezTo>
                    <a:moveTo>
                      <a:pt x="130" y="1816"/>
                    </a:moveTo>
                    <a:cubicBezTo>
                      <a:pt x="130" y="1816"/>
                      <a:pt x="130" y="1816"/>
                      <a:pt x="129" y="1817"/>
                    </a:cubicBezTo>
                    <a:cubicBezTo>
                      <a:pt x="128" y="1817"/>
                      <a:pt x="128" y="1818"/>
                      <a:pt x="128" y="1819"/>
                    </a:cubicBezTo>
                    <a:cubicBezTo>
                      <a:pt x="128" y="1819"/>
                      <a:pt x="128" y="1819"/>
                      <a:pt x="128" y="1819"/>
                    </a:cubicBezTo>
                    <a:cubicBezTo>
                      <a:pt x="130" y="1822"/>
                      <a:pt x="131" y="1824"/>
                      <a:pt x="132" y="1826"/>
                    </a:cubicBezTo>
                    <a:cubicBezTo>
                      <a:pt x="132" y="1827"/>
                      <a:pt x="133" y="1828"/>
                      <a:pt x="134" y="1828"/>
                    </a:cubicBezTo>
                    <a:cubicBezTo>
                      <a:pt x="134" y="1828"/>
                      <a:pt x="134" y="1828"/>
                      <a:pt x="135" y="1827"/>
                    </a:cubicBezTo>
                    <a:cubicBezTo>
                      <a:pt x="136" y="1827"/>
                      <a:pt x="136" y="1826"/>
                      <a:pt x="136" y="1825"/>
                    </a:cubicBezTo>
                    <a:cubicBezTo>
                      <a:pt x="134" y="1822"/>
                      <a:pt x="133" y="1820"/>
                      <a:pt x="132" y="1818"/>
                    </a:cubicBezTo>
                    <a:cubicBezTo>
                      <a:pt x="132" y="1817"/>
                      <a:pt x="131" y="1816"/>
                      <a:pt x="130" y="1816"/>
                    </a:cubicBezTo>
                    <a:moveTo>
                      <a:pt x="2407" y="1798"/>
                    </a:moveTo>
                    <a:cubicBezTo>
                      <a:pt x="2406" y="1798"/>
                      <a:pt x="2405" y="1798"/>
                      <a:pt x="2405" y="1799"/>
                    </a:cubicBezTo>
                    <a:cubicBezTo>
                      <a:pt x="2404" y="1801"/>
                      <a:pt x="2402" y="1804"/>
                      <a:pt x="2401" y="1806"/>
                    </a:cubicBezTo>
                    <a:cubicBezTo>
                      <a:pt x="2401" y="1807"/>
                      <a:pt x="2401" y="1808"/>
                      <a:pt x="2402" y="1809"/>
                    </a:cubicBezTo>
                    <a:cubicBezTo>
                      <a:pt x="2403" y="1809"/>
                      <a:pt x="2403" y="1809"/>
                      <a:pt x="2403" y="1809"/>
                    </a:cubicBezTo>
                    <a:cubicBezTo>
                      <a:pt x="2404" y="1809"/>
                      <a:pt x="2405" y="1809"/>
                      <a:pt x="2405" y="1808"/>
                    </a:cubicBezTo>
                    <a:cubicBezTo>
                      <a:pt x="2406" y="1806"/>
                      <a:pt x="2407" y="1803"/>
                      <a:pt x="2408" y="1801"/>
                    </a:cubicBezTo>
                    <a:cubicBezTo>
                      <a:pt x="2409" y="1800"/>
                      <a:pt x="2408" y="1799"/>
                      <a:pt x="2407" y="1798"/>
                    </a:cubicBezTo>
                    <a:cubicBezTo>
                      <a:pt x="2407" y="1798"/>
                      <a:pt x="2407" y="1798"/>
                      <a:pt x="2407" y="1798"/>
                    </a:cubicBezTo>
                    <a:moveTo>
                      <a:pt x="118" y="1791"/>
                    </a:moveTo>
                    <a:cubicBezTo>
                      <a:pt x="118" y="1791"/>
                      <a:pt x="118" y="1791"/>
                      <a:pt x="117" y="1791"/>
                    </a:cubicBezTo>
                    <a:cubicBezTo>
                      <a:pt x="116" y="1792"/>
                      <a:pt x="116" y="1793"/>
                      <a:pt x="116" y="1794"/>
                    </a:cubicBezTo>
                    <a:cubicBezTo>
                      <a:pt x="116" y="1794"/>
                      <a:pt x="116" y="1794"/>
                      <a:pt x="116" y="1794"/>
                    </a:cubicBezTo>
                    <a:cubicBezTo>
                      <a:pt x="117" y="1796"/>
                      <a:pt x="119" y="1799"/>
                      <a:pt x="120" y="1801"/>
                    </a:cubicBezTo>
                    <a:cubicBezTo>
                      <a:pt x="120" y="1802"/>
                      <a:pt x="121" y="1802"/>
                      <a:pt x="122" y="1802"/>
                    </a:cubicBezTo>
                    <a:cubicBezTo>
                      <a:pt x="122" y="1802"/>
                      <a:pt x="122" y="1802"/>
                      <a:pt x="122" y="1802"/>
                    </a:cubicBezTo>
                    <a:cubicBezTo>
                      <a:pt x="123" y="1802"/>
                      <a:pt x="124" y="1800"/>
                      <a:pt x="123" y="1799"/>
                    </a:cubicBezTo>
                    <a:cubicBezTo>
                      <a:pt x="122" y="1797"/>
                      <a:pt x="121" y="1795"/>
                      <a:pt x="120" y="1792"/>
                    </a:cubicBezTo>
                    <a:cubicBezTo>
                      <a:pt x="120" y="1791"/>
                      <a:pt x="119" y="1791"/>
                      <a:pt x="118" y="1791"/>
                    </a:cubicBezTo>
                    <a:moveTo>
                      <a:pt x="2418" y="1773"/>
                    </a:moveTo>
                    <a:cubicBezTo>
                      <a:pt x="2417" y="1773"/>
                      <a:pt x="2417" y="1773"/>
                      <a:pt x="2416" y="1774"/>
                    </a:cubicBezTo>
                    <a:cubicBezTo>
                      <a:pt x="2415" y="1776"/>
                      <a:pt x="2414" y="1779"/>
                      <a:pt x="2413" y="1781"/>
                    </a:cubicBezTo>
                    <a:cubicBezTo>
                      <a:pt x="2413" y="1782"/>
                      <a:pt x="2413" y="1783"/>
                      <a:pt x="2414" y="1784"/>
                    </a:cubicBezTo>
                    <a:cubicBezTo>
                      <a:pt x="2414" y="1784"/>
                      <a:pt x="2415" y="1784"/>
                      <a:pt x="2415" y="1784"/>
                    </a:cubicBezTo>
                    <a:cubicBezTo>
                      <a:pt x="2416" y="1784"/>
                      <a:pt x="2416" y="1783"/>
                      <a:pt x="2417" y="1783"/>
                    </a:cubicBezTo>
                    <a:cubicBezTo>
                      <a:pt x="2417" y="1783"/>
                      <a:pt x="2417" y="1783"/>
                      <a:pt x="2417" y="1783"/>
                    </a:cubicBezTo>
                    <a:cubicBezTo>
                      <a:pt x="2418" y="1780"/>
                      <a:pt x="2419" y="1778"/>
                      <a:pt x="2420" y="1775"/>
                    </a:cubicBezTo>
                    <a:cubicBezTo>
                      <a:pt x="2420" y="1774"/>
                      <a:pt x="2420" y="1773"/>
                      <a:pt x="2419" y="1773"/>
                    </a:cubicBezTo>
                    <a:cubicBezTo>
                      <a:pt x="2419" y="1773"/>
                      <a:pt x="2418" y="1773"/>
                      <a:pt x="2418" y="1773"/>
                    </a:cubicBezTo>
                    <a:moveTo>
                      <a:pt x="107" y="1765"/>
                    </a:moveTo>
                    <a:cubicBezTo>
                      <a:pt x="106" y="1765"/>
                      <a:pt x="106" y="1765"/>
                      <a:pt x="106" y="1766"/>
                    </a:cubicBezTo>
                    <a:cubicBezTo>
                      <a:pt x="105" y="1766"/>
                      <a:pt x="104" y="1767"/>
                      <a:pt x="105" y="1768"/>
                    </a:cubicBezTo>
                    <a:cubicBezTo>
                      <a:pt x="105" y="1768"/>
                      <a:pt x="105" y="1768"/>
                      <a:pt x="105" y="1768"/>
                    </a:cubicBezTo>
                    <a:cubicBezTo>
                      <a:pt x="106" y="1771"/>
                      <a:pt x="107" y="1773"/>
                      <a:pt x="108" y="1776"/>
                    </a:cubicBezTo>
                    <a:cubicBezTo>
                      <a:pt x="108" y="1776"/>
                      <a:pt x="109" y="1777"/>
                      <a:pt x="110" y="1777"/>
                    </a:cubicBezTo>
                    <a:cubicBezTo>
                      <a:pt x="110" y="1777"/>
                      <a:pt x="110" y="1777"/>
                      <a:pt x="111" y="1777"/>
                    </a:cubicBezTo>
                    <a:cubicBezTo>
                      <a:pt x="112" y="1776"/>
                      <a:pt x="112" y="1775"/>
                      <a:pt x="112" y="1774"/>
                    </a:cubicBezTo>
                    <a:cubicBezTo>
                      <a:pt x="111" y="1772"/>
                      <a:pt x="110" y="1769"/>
                      <a:pt x="108" y="1767"/>
                    </a:cubicBezTo>
                    <a:cubicBezTo>
                      <a:pt x="108" y="1766"/>
                      <a:pt x="107" y="1765"/>
                      <a:pt x="107" y="1765"/>
                    </a:cubicBezTo>
                    <a:moveTo>
                      <a:pt x="2429" y="1747"/>
                    </a:moveTo>
                    <a:cubicBezTo>
                      <a:pt x="2428" y="1747"/>
                      <a:pt x="2428" y="1747"/>
                      <a:pt x="2427" y="1748"/>
                    </a:cubicBezTo>
                    <a:cubicBezTo>
                      <a:pt x="2426" y="1751"/>
                      <a:pt x="2425" y="1753"/>
                      <a:pt x="2424" y="1755"/>
                    </a:cubicBezTo>
                    <a:cubicBezTo>
                      <a:pt x="2424" y="1756"/>
                      <a:pt x="2424" y="1758"/>
                      <a:pt x="2425" y="1758"/>
                    </a:cubicBezTo>
                    <a:cubicBezTo>
                      <a:pt x="2426" y="1758"/>
                      <a:pt x="2426" y="1758"/>
                      <a:pt x="2426" y="1758"/>
                    </a:cubicBezTo>
                    <a:cubicBezTo>
                      <a:pt x="2427" y="1758"/>
                      <a:pt x="2428" y="1758"/>
                      <a:pt x="2428" y="1757"/>
                    </a:cubicBezTo>
                    <a:cubicBezTo>
                      <a:pt x="2429" y="1755"/>
                      <a:pt x="2430" y="1752"/>
                      <a:pt x="2431" y="1750"/>
                    </a:cubicBezTo>
                    <a:cubicBezTo>
                      <a:pt x="2431" y="1749"/>
                      <a:pt x="2431" y="1747"/>
                      <a:pt x="2430" y="1747"/>
                    </a:cubicBezTo>
                    <a:cubicBezTo>
                      <a:pt x="2430" y="1747"/>
                      <a:pt x="2429" y="1747"/>
                      <a:pt x="2429" y="1747"/>
                    </a:cubicBezTo>
                    <a:moveTo>
                      <a:pt x="96" y="1740"/>
                    </a:moveTo>
                    <a:cubicBezTo>
                      <a:pt x="95" y="1740"/>
                      <a:pt x="95" y="1740"/>
                      <a:pt x="95" y="1740"/>
                    </a:cubicBezTo>
                    <a:cubicBezTo>
                      <a:pt x="94" y="1740"/>
                      <a:pt x="93" y="1741"/>
                      <a:pt x="94" y="1742"/>
                    </a:cubicBezTo>
                    <a:cubicBezTo>
                      <a:pt x="95" y="1745"/>
                      <a:pt x="96" y="1747"/>
                      <a:pt x="97" y="1750"/>
                    </a:cubicBezTo>
                    <a:cubicBezTo>
                      <a:pt x="97" y="1750"/>
                      <a:pt x="98" y="1751"/>
                      <a:pt x="99" y="1751"/>
                    </a:cubicBezTo>
                    <a:cubicBezTo>
                      <a:pt x="99" y="1751"/>
                      <a:pt x="99" y="1751"/>
                      <a:pt x="100" y="1751"/>
                    </a:cubicBezTo>
                    <a:cubicBezTo>
                      <a:pt x="101" y="1750"/>
                      <a:pt x="101" y="1749"/>
                      <a:pt x="101" y="1748"/>
                    </a:cubicBezTo>
                    <a:cubicBezTo>
                      <a:pt x="100" y="1746"/>
                      <a:pt x="99" y="1743"/>
                      <a:pt x="98" y="1741"/>
                    </a:cubicBezTo>
                    <a:cubicBezTo>
                      <a:pt x="97" y="1740"/>
                      <a:pt x="96" y="1740"/>
                      <a:pt x="96" y="1740"/>
                    </a:cubicBezTo>
                    <a:moveTo>
                      <a:pt x="2440" y="1721"/>
                    </a:moveTo>
                    <a:cubicBezTo>
                      <a:pt x="2439" y="1721"/>
                      <a:pt x="2438" y="1721"/>
                      <a:pt x="2438" y="1722"/>
                    </a:cubicBezTo>
                    <a:cubicBezTo>
                      <a:pt x="2437" y="1725"/>
                      <a:pt x="2436" y="1727"/>
                      <a:pt x="2435" y="1730"/>
                    </a:cubicBezTo>
                    <a:cubicBezTo>
                      <a:pt x="2434" y="1731"/>
                      <a:pt x="2435" y="1732"/>
                      <a:pt x="2436" y="1732"/>
                    </a:cubicBezTo>
                    <a:cubicBezTo>
                      <a:pt x="2436" y="1732"/>
                      <a:pt x="2436" y="1732"/>
                      <a:pt x="2437" y="1732"/>
                    </a:cubicBezTo>
                    <a:cubicBezTo>
                      <a:pt x="2437" y="1732"/>
                      <a:pt x="2438" y="1732"/>
                      <a:pt x="2439" y="1731"/>
                    </a:cubicBezTo>
                    <a:cubicBezTo>
                      <a:pt x="2440" y="1729"/>
                      <a:pt x="2440" y="1726"/>
                      <a:pt x="2441" y="1724"/>
                    </a:cubicBezTo>
                    <a:cubicBezTo>
                      <a:pt x="2442" y="1723"/>
                      <a:pt x="2441" y="1722"/>
                      <a:pt x="2440" y="1721"/>
                    </a:cubicBezTo>
                    <a:cubicBezTo>
                      <a:pt x="2440" y="1721"/>
                      <a:pt x="2440" y="1721"/>
                      <a:pt x="2440" y="1721"/>
                    </a:cubicBezTo>
                    <a:moveTo>
                      <a:pt x="85" y="1713"/>
                    </a:moveTo>
                    <a:cubicBezTo>
                      <a:pt x="85" y="1713"/>
                      <a:pt x="85" y="1713"/>
                      <a:pt x="85" y="1714"/>
                    </a:cubicBezTo>
                    <a:cubicBezTo>
                      <a:pt x="84" y="1714"/>
                      <a:pt x="83" y="1715"/>
                      <a:pt x="83" y="1716"/>
                    </a:cubicBezTo>
                    <a:cubicBezTo>
                      <a:pt x="84" y="1719"/>
                      <a:pt x="85" y="1721"/>
                      <a:pt x="86" y="1724"/>
                    </a:cubicBezTo>
                    <a:cubicBezTo>
                      <a:pt x="87" y="1724"/>
                      <a:pt x="87" y="1725"/>
                      <a:pt x="88" y="1725"/>
                    </a:cubicBezTo>
                    <a:cubicBezTo>
                      <a:pt x="88" y="1725"/>
                      <a:pt x="89" y="1725"/>
                      <a:pt x="89" y="1725"/>
                    </a:cubicBezTo>
                    <a:cubicBezTo>
                      <a:pt x="90" y="1724"/>
                      <a:pt x="90" y="1723"/>
                      <a:pt x="90" y="1722"/>
                    </a:cubicBezTo>
                    <a:cubicBezTo>
                      <a:pt x="89" y="1720"/>
                      <a:pt x="88" y="1717"/>
                      <a:pt x="87" y="1715"/>
                    </a:cubicBezTo>
                    <a:cubicBezTo>
                      <a:pt x="87" y="1714"/>
                      <a:pt x="86" y="1713"/>
                      <a:pt x="85" y="1713"/>
                    </a:cubicBezTo>
                    <a:moveTo>
                      <a:pt x="2449" y="1695"/>
                    </a:moveTo>
                    <a:cubicBezTo>
                      <a:pt x="2449" y="1695"/>
                      <a:pt x="2448" y="1695"/>
                      <a:pt x="2448" y="1696"/>
                    </a:cubicBezTo>
                    <a:cubicBezTo>
                      <a:pt x="2447" y="1699"/>
                      <a:pt x="2446" y="1701"/>
                      <a:pt x="2445" y="1704"/>
                    </a:cubicBezTo>
                    <a:cubicBezTo>
                      <a:pt x="2444" y="1705"/>
                      <a:pt x="2445" y="1706"/>
                      <a:pt x="2446" y="1706"/>
                    </a:cubicBezTo>
                    <a:cubicBezTo>
                      <a:pt x="2446" y="1706"/>
                      <a:pt x="2446" y="1706"/>
                      <a:pt x="2447" y="1706"/>
                    </a:cubicBezTo>
                    <a:cubicBezTo>
                      <a:pt x="2448" y="1706"/>
                      <a:pt x="2448" y="1706"/>
                      <a:pt x="2449" y="1705"/>
                    </a:cubicBezTo>
                    <a:cubicBezTo>
                      <a:pt x="2449" y="1705"/>
                      <a:pt x="2449" y="1705"/>
                      <a:pt x="2449" y="1705"/>
                    </a:cubicBezTo>
                    <a:cubicBezTo>
                      <a:pt x="2450" y="1702"/>
                      <a:pt x="2450" y="1700"/>
                      <a:pt x="2451" y="1697"/>
                    </a:cubicBezTo>
                    <a:cubicBezTo>
                      <a:pt x="2452" y="1696"/>
                      <a:pt x="2451" y="1695"/>
                      <a:pt x="2450" y="1695"/>
                    </a:cubicBezTo>
                    <a:cubicBezTo>
                      <a:pt x="2450" y="1695"/>
                      <a:pt x="2450" y="1695"/>
                      <a:pt x="2449" y="1695"/>
                    </a:cubicBezTo>
                    <a:moveTo>
                      <a:pt x="76" y="1687"/>
                    </a:moveTo>
                    <a:cubicBezTo>
                      <a:pt x="75" y="1687"/>
                      <a:pt x="75" y="1687"/>
                      <a:pt x="75" y="1687"/>
                    </a:cubicBezTo>
                    <a:cubicBezTo>
                      <a:pt x="74" y="1688"/>
                      <a:pt x="73" y="1689"/>
                      <a:pt x="74" y="1690"/>
                    </a:cubicBezTo>
                    <a:cubicBezTo>
                      <a:pt x="74" y="1690"/>
                      <a:pt x="74" y="1690"/>
                      <a:pt x="74" y="1690"/>
                    </a:cubicBezTo>
                    <a:cubicBezTo>
                      <a:pt x="75" y="1692"/>
                      <a:pt x="75" y="1695"/>
                      <a:pt x="76" y="1697"/>
                    </a:cubicBezTo>
                    <a:cubicBezTo>
                      <a:pt x="77" y="1698"/>
                      <a:pt x="77" y="1699"/>
                      <a:pt x="78" y="1699"/>
                    </a:cubicBezTo>
                    <a:cubicBezTo>
                      <a:pt x="79" y="1699"/>
                      <a:pt x="79" y="1699"/>
                      <a:pt x="79" y="1698"/>
                    </a:cubicBezTo>
                    <a:cubicBezTo>
                      <a:pt x="80" y="1698"/>
                      <a:pt x="81" y="1697"/>
                      <a:pt x="80" y="1696"/>
                    </a:cubicBezTo>
                    <a:cubicBezTo>
                      <a:pt x="79" y="1693"/>
                      <a:pt x="78" y="1691"/>
                      <a:pt x="77" y="1688"/>
                    </a:cubicBezTo>
                    <a:cubicBezTo>
                      <a:pt x="77" y="1688"/>
                      <a:pt x="76" y="1687"/>
                      <a:pt x="76" y="1687"/>
                    </a:cubicBezTo>
                    <a:moveTo>
                      <a:pt x="2459" y="1668"/>
                    </a:moveTo>
                    <a:cubicBezTo>
                      <a:pt x="2458" y="1668"/>
                      <a:pt x="2457" y="1669"/>
                      <a:pt x="2457" y="1670"/>
                    </a:cubicBezTo>
                    <a:cubicBezTo>
                      <a:pt x="2456" y="1672"/>
                      <a:pt x="2455" y="1675"/>
                      <a:pt x="2454" y="1677"/>
                    </a:cubicBezTo>
                    <a:cubicBezTo>
                      <a:pt x="2454" y="1678"/>
                      <a:pt x="2455" y="1679"/>
                      <a:pt x="2456" y="1680"/>
                    </a:cubicBezTo>
                    <a:cubicBezTo>
                      <a:pt x="2456" y="1680"/>
                      <a:pt x="2456" y="1680"/>
                      <a:pt x="2456" y="1680"/>
                    </a:cubicBezTo>
                    <a:cubicBezTo>
                      <a:pt x="2457" y="1680"/>
                      <a:pt x="2458" y="1679"/>
                      <a:pt x="2458" y="1679"/>
                    </a:cubicBezTo>
                    <a:cubicBezTo>
                      <a:pt x="2458" y="1679"/>
                      <a:pt x="2458" y="1679"/>
                      <a:pt x="2458" y="1679"/>
                    </a:cubicBezTo>
                    <a:cubicBezTo>
                      <a:pt x="2459" y="1676"/>
                      <a:pt x="2460" y="1674"/>
                      <a:pt x="2461" y="1671"/>
                    </a:cubicBezTo>
                    <a:cubicBezTo>
                      <a:pt x="2461" y="1670"/>
                      <a:pt x="2461" y="1669"/>
                      <a:pt x="2459" y="1668"/>
                    </a:cubicBezTo>
                    <a:cubicBezTo>
                      <a:pt x="2459" y="1668"/>
                      <a:pt x="2459" y="1668"/>
                      <a:pt x="2459" y="1668"/>
                    </a:cubicBezTo>
                    <a:moveTo>
                      <a:pt x="66" y="1660"/>
                    </a:moveTo>
                    <a:cubicBezTo>
                      <a:pt x="66" y="1660"/>
                      <a:pt x="66" y="1660"/>
                      <a:pt x="66" y="1661"/>
                    </a:cubicBezTo>
                    <a:cubicBezTo>
                      <a:pt x="65" y="1661"/>
                      <a:pt x="64" y="1662"/>
                      <a:pt x="64" y="1663"/>
                    </a:cubicBezTo>
                    <a:cubicBezTo>
                      <a:pt x="65" y="1666"/>
                      <a:pt x="66" y="1668"/>
                      <a:pt x="67" y="1671"/>
                    </a:cubicBezTo>
                    <a:cubicBezTo>
                      <a:pt x="67" y="1672"/>
                      <a:pt x="68" y="1672"/>
                      <a:pt x="69" y="1672"/>
                    </a:cubicBezTo>
                    <a:cubicBezTo>
                      <a:pt x="69" y="1672"/>
                      <a:pt x="69" y="1672"/>
                      <a:pt x="70" y="1672"/>
                    </a:cubicBezTo>
                    <a:cubicBezTo>
                      <a:pt x="71" y="1672"/>
                      <a:pt x="71" y="1670"/>
                      <a:pt x="71" y="1669"/>
                    </a:cubicBezTo>
                    <a:cubicBezTo>
                      <a:pt x="70" y="1667"/>
                      <a:pt x="69" y="1664"/>
                      <a:pt x="68" y="1662"/>
                    </a:cubicBezTo>
                    <a:cubicBezTo>
                      <a:pt x="68" y="1661"/>
                      <a:pt x="67" y="1660"/>
                      <a:pt x="66" y="1660"/>
                    </a:cubicBezTo>
                    <a:moveTo>
                      <a:pt x="2468" y="1642"/>
                    </a:moveTo>
                    <a:cubicBezTo>
                      <a:pt x="2467" y="1642"/>
                      <a:pt x="2466" y="1642"/>
                      <a:pt x="2466" y="1643"/>
                    </a:cubicBezTo>
                    <a:cubicBezTo>
                      <a:pt x="2465" y="1646"/>
                      <a:pt x="2464" y="1648"/>
                      <a:pt x="2463" y="1651"/>
                    </a:cubicBezTo>
                    <a:cubicBezTo>
                      <a:pt x="2463" y="1652"/>
                      <a:pt x="2463" y="1653"/>
                      <a:pt x="2464" y="1653"/>
                    </a:cubicBezTo>
                    <a:cubicBezTo>
                      <a:pt x="2465" y="1653"/>
                      <a:pt x="2465" y="1653"/>
                      <a:pt x="2465" y="1653"/>
                    </a:cubicBezTo>
                    <a:cubicBezTo>
                      <a:pt x="2466" y="1653"/>
                      <a:pt x="2467" y="1653"/>
                      <a:pt x="2467" y="1652"/>
                    </a:cubicBezTo>
                    <a:cubicBezTo>
                      <a:pt x="2468" y="1649"/>
                      <a:pt x="2469" y="1647"/>
                      <a:pt x="2469" y="1644"/>
                    </a:cubicBezTo>
                    <a:cubicBezTo>
                      <a:pt x="2470" y="1643"/>
                      <a:pt x="2469" y="1642"/>
                      <a:pt x="2468" y="1642"/>
                    </a:cubicBezTo>
                    <a:cubicBezTo>
                      <a:pt x="2468" y="1642"/>
                      <a:pt x="2468" y="1642"/>
                      <a:pt x="2468" y="1642"/>
                    </a:cubicBezTo>
                    <a:moveTo>
                      <a:pt x="58" y="1634"/>
                    </a:moveTo>
                    <a:cubicBezTo>
                      <a:pt x="58" y="1634"/>
                      <a:pt x="57" y="1634"/>
                      <a:pt x="57" y="1634"/>
                    </a:cubicBezTo>
                    <a:cubicBezTo>
                      <a:pt x="56" y="1634"/>
                      <a:pt x="56" y="1635"/>
                      <a:pt x="56" y="1636"/>
                    </a:cubicBezTo>
                    <a:cubicBezTo>
                      <a:pt x="57" y="1639"/>
                      <a:pt x="57" y="1641"/>
                      <a:pt x="58" y="1644"/>
                    </a:cubicBezTo>
                    <a:cubicBezTo>
                      <a:pt x="59" y="1645"/>
                      <a:pt x="59" y="1645"/>
                      <a:pt x="60" y="1645"/>
                    </a:cubicBezTo>
                    <a:cubicBezTo>
                      <a:pt x="60" y="1645"/>
                      <a:pt x="61" y="1645"/>
                      <a:pt x="61" y="1645"/>
                    </a:cubicBezTo>
                    <a:cubicBezTo>
                      <a:pt x="62" y="1645"/>
                      <a:pt x="62" y="1644"/>
                      <a:pt x="62" y="1643"/>
                    </a:cubicBezTo>
                    <a:cubicBezTo>
                      <a:pt x="61" y="1640"/>
                      <a:pt x="60" y="1638"/>
                      <a:pt x="60" y="1635"/>
                    </a:cubicBezTo>
                    <a:cubicBezTo>
                      <a:pt x="59" y="1634"/>
                      <a:pt x="59" y="1634"/>
                      <a:pt x="58" y="1634"/>
                    </a:cubicBezTo>
                    <a:moveTo>
                      <a:pt x="2476" y="1615"/>
                    </a:moveTo>
                    <a:cubicBezTo>
                      <a:pt x="2475" y="1615"/>
                      <a:pt x="2474" y="1616"/>
                      <a:pt x="2474" y="1616"/>
                    </a:cubicBezTo>
                    <a:cubicBezTo>
                      <a:pt x="2473" y="1619"/>
                      <a:pt x="2472" y="1621"/>
                      <a:pt x="2471" y="1624"/>
                    </a:cubicBezTo>
                    <a:cubicBezTo>
                      <a:pt x="2471" y="1625"/>
                      <a:pt x="2472" y="1626"/>
                      <a:pt x="2473" y="1627"/>
                    </a:cubicBezTo>
                    <a:cubicBezTo>
                      <a:pt x="2473" y="1627"/>
                      <a:pt x="2473" y="1627"/>
                      <a:pt x="2473" y="1627"/>
                    </a:cubicBezTo>
                    <a:cubicBezTo>
                      <a:pt x="2474" y="1627"/>
                      <a:pt x="2475" y="1626"/>
                      <a:pt x="2475" y="1625"/>
                    </a:cubicBezTo>
                    <a:cubicBezTo>
                      <a:pt x="2476" y="1623"/>
                      <a:pt x="2477" y="1620"/>
                      <a:pt x="2478" y="1617"/>
                    </a:cubicBezTo>
                    <a:cubicBezTo>
                      <a:pt x="2478" y="1616"/>
                      <a:pt x="2477" y="1615"/>
                      <a:pt x="2476" y="1615"/>
                    </a:cubicBezTo>
                    <a:cubicBezTo>
                      <a:pt x="2476" y="1615"/>
                      <a:pt x="2476" y="1615"/>
                      <a:pt x="2476" y="1615"/>
                    </a:cubicBezTo>
                    <a:moveTo>
                      <a:pt x="50" y="1607"/>
                    </a:moveTo>
                    <a:cubicBezTo>
                      <a:pt x="50" y="1607"/>
                      <a:pt x="49" y="1607"/>
                      <a:pt x="49" y="1607"/>
                    </a:cubicBezTo>
                    <a:cubicBezTo>
                      <a:pt x="48" y="1607"/>
                      <a:pt x="48" y="1608"/>
                      <a:pt x="48" y="1609"/>
                    </a:cubicBezTo>
                    <a:cubicBezTo>
                      <a:pt x="48" y="1611"/>
                      <a:pt x="49" y="1613"/>
                      <a:pt x="50" y="1615"/>
                    </a:cubicBezTo>
                    <a:cubicBezTo>
                      <a:pt x="50" y="1616"/>
                      <a:pt x="50" y="1616"/>
                      <a:pt x="50" y="1617"/>
                    </a:cubicBezTo>
                    <a:cubicBezTo>
                      <a:pt x="50" y="1618"/>
                      <a:pt x="51" y="1618"/>
                      <a:pt x="51" y="1618"/>
                    </a:cubicBezTo>
                    <a:cubicBezTo>
                      <a:pt x="51" y="1618"/>
                      <a:pt x="52" y="1618"/>
                      <a:pt x="52" y="1618"/>
                    </a:cubicBezTo>
                    <a:cubicBezTo>
                      <a:pt x="52" y="1618"/>
                      <a:pt x="52" y="1618"/>
                      <a:pt x="53" y="1618"/>
                    </a:cubicBezTo>
                    <a:cubicBezTo>
                      <a:pt x="54" y="1618"/>
                      <a:pt x="54" y="1617"/>
                      <a:pt x="54" y="1616"/>
                    </a:cubicBezTo>
                    <a:cubicBezTo>
                      <a:pt x="53" y="1613"/>
                      <a:pt x="52" y="1611"/>
                      <a:pt x="52" y="1608"/>
                    </a:cubicBezTo>
                    <a:cubicBezTo>
                      <a:pt x="52" y="1607"/>
                      <a:pt x="51" y="1607"/>
                      <a:pt x="50" y="1607"/>
                    </a:cubicBezTo>
                    <a:moveTo>
                      <a:pt x="2483" y="1588"/>
                    </a:moveTo>
                    <a:cubicBezTo>
                      <a:pt x="2482" y="1588"/>
                      <a:pt x="2481" y="1589"/>
                      <a:pt x="2481" y="1589"/>
                    </a:cubicBezTo>
                    <a:cubicBezTo>
                      <a:pt x="2481" y="1592"/>
                      <a:pt x="2480" y="1595"/>
                      <a:pt x="2479" y="1597"/>
                    </a:cubicBezTo>
                    <a:cubicBezTo>
                      <a:pt x="2479" y="1598"/>
                      <a:pt x="2480" y="1599"/>
                      <a:pt x="2481" y="1600"/>
                    </a:cubicBezTo>
                    <a:cubicBezTo>
                      <a:pt x="2481" y="1600"/>
                      <a:pt x="2481" y="1600"/>
                      <a:pt x="2481" y="1600"/>
                    </a:cubicBezTo>
                    <a:cubicBezTo>
                      <a:pt x="2482" y="1600"/>
                      <a:pt x="2483" y="1599"/>
                      <a:pt x="2483" y="1598"/>
                    </a:cubicBezTo>
                    <a:cubicBezTo>
                      <a:pt x="2483" y="1598"/>
                      <a:pt x="2483" y="1598"/>
                      <a:pt x="2483" y="1598"/>
                    </a:cubicBezTo>
                    <a:cubicBezTo>
                      <a:pt x="2484" y="1596"/>
                      <a:pt x="2484" y="1593"/>
                      <a:pt x="2485" y="1590"/>
                    </a:cubicBezTo>
                    <a:cubicBezTo>
                      <a:pt x="2485" y="1589"/>
                      <a:pt x="2485" y="1588"/>
                      <a:pt x="2484" y="1588"/>
                    </a:cubicBezTo>
                    <a:cubicBezTo>
                      <a:pt x="2484" y="1588"/>
                      <a:pt x="2483" y="1588"/>
                      <a:pt x="2483" y="1588"/>
                    </a:cubicBezTo>
                    <a:moveTo>
                      <a:pt x="43" y="1580"/>
                    </a:moveTo>
                    <a:cubicBezTo>
                      <a:pt x="42" y="1580"/>
                      <a:pt x="42" y="1580"/>
                      <a:pt x="42" y="1580"/>
                    </a:cubicBezTo>
                    <a:cubicBezTo>
                      <a:pt x="41" y="1580"/>
                      <a:pt x="40" y="1581"/>
                      <a:pt x="41" y="1582"/>
                    </a:cubicBezTo>
                    <a:cubicBezTo>
                      <a:pt x="41" y="1585"/>
                      <a:pt x="42" y="1587"/>
                      <a:pt x="43" y="1590"/>
                    </a:cubicBezTo>
                    <a:cubicBezTo>
                      <a:pt x="43" y="1591"/>
                      <a:pt x="44" y="1592"/>
                      <a:pt x="45" y="1592"/>
                    </a:cubicBezTo>
                    <a:cubicBezTo>
                      <a:pt x="45" y="1592"/>
                      <a:pt x="45" y="1591"/>
                      <a:pt x="45" y="1591"/>
                    </a:cubicBezTo>
                    <a:cubicBezTo>
                      <a:pt x="46" y="1591"/>
                      <a:pt x="47" y="1590"/>
                      <a:pt x="46" y="1589"/>
                    </a:cubicBezTo>
                    <a:cubicBezTo>
                      <a:pt x="46" y="1586"/>
                      <a:pt x="45" y="1584"/>
                      <a:pt x="44" y="1581"/>
                    </a:cubicBezTo>
                    <a:cubicBezTo>
                      <a:pt x="44" y="1580"/>
                      <a:pt x="43" y="1580"/>
                      <a:pt x="43" y="1580"/>
                    </a:cubicBezTo>
                    <a:moveTo>
                      <a:pt x="2490" y="1561"/>
                    </a:moveTo>
                    <a:cubicBezTo>
                      <a:pt x="2489" y="1561"/>
                      <a:pt x="2488" y="1561"/>
                      <a:pt x="2488" y="1562"/>
                    </a:cubicBezTo>
                    <a:cubicBezTo>
                      <a:pt x="2488" y="1565"/>
                      <a:pt x="2487" y="1568"/>
                      <a:pt x="2486" y="1570"/>
                    </a:cubicBezTo>
                    <a:cubicBezTo>
                      <a:pt x="2486" y="1571"/>
                      <a:pt x="2487" y="1572"/>
                      <a:pt x="2488" y="1573"/>
                    </a:cubicBezTo>
                    <a:cubicBezTo>
                      <a:pt x="2488" y="1573"/>
                      <a:pt x="2488" y="1573"/>
                      <a:pt x="2488" y="1573"/>
                    </a:cubicBezTo>
                    <a:cubicBezTo>
                      <a:pt x="2489" y="1573"/>
                      <a:pt x="2490" y="1572"/>
                      <a:pt x="2490" y="1571"/>
                    </a:cubicBezTo>
                    <a:cubicBezTo>
                      <a:pt x="2490" y="1571"/>
                      <a:pt x="2490" y="1571"/>
                      <a:pt x="2490" y="1571"/>
                    </a:cubicBezTo>
                    <a:cubicBezTo>
                      <a:pt x="2491" y="1568"/>
                      <a:pt x="2491" y="1566"/>
                      <a:pt x="2492" y="1563"/>
                    </a:cubicBezTo>
                    <a:cubicBezTo>
                      <a:pt x="2492" y="1562"/>
                      <a:pt x="2492" y="1561"/>
                      <a:pt x="2491" y="1561"/>
                    </a:cubicBezTo>
                    <a:cubicBezTo>
                      <a:pt x="2490" y="1561"/>
                      <a:pt x="2490" y="1561"/>
                      <a:pt x="2490" y="1561"/>
                    </a:cubicBezTo>
                    <a:moveTo>
                      <a:pt x="36" y="1553"/>
                    </a:moveTo>
                    <a:cubicBezTo>
                      <a:pt x="36" y="1553"/>
                      <a:pt x="35" y="1553"/>
                      <a:pt x="35" y="1553"/>
                    </a:cubicBezTo>
                    <a:cubicBezTo>
                      <a:pt x="34" y="1553"/>
                      <a:pt x="34" y="1554"/>
                      <a:pt x="34" y="1555"/>
                    </a:cubicBezTo>
                    <a:cubicBezTo>
                      <a:pt x="34" y="1558"/>
                      <a:pt x="35" y="1560"/>
                      <a:pt x="36" y="1563"/>
                    </a:cubicBezTo>
                    <a:cubicBezTo>
                      <a:pt x="36" y="1564"/>
                      <a:pt x="36" y="1564"/>
                      <a:pt x="37" y="1564"/>
                    </a:cubicBezTo>
                    <a:cubicBezTo>
                      <a:pt x="37" y="1564"/>
                      <a:pt x="37" y="1564"/>
                      <a:pt x="38" y="1564"/>
                    </a:cubicBezTo>
                    <a:cubicBezTo>
                      <a:pt x="38" y="1564"/>
                      <a:pt x="38" y="1564"/>
                      <a:pt x="38" y="1564"/>
                    </a:cubicBezTo>
                    <a:cubicBezTo>
                      <a:pt x="39" y="1564"/>
                      <a:pt x="40" y="1563"/>
                      <a:pt x="40" y="1562"/>
                    </a:cubicBezTo>
                    <a:cubicBezTo>
                      <a:pt x="39" y="1559"/>
                      <a:pt x="38" y="1557"/>
                      <a:pt x="38" y="1554"/>
                    </a:cubicBezTo>
                    <a:cubicBezTo>
                      <a:pt x="38" y="1554"/>
                      <a:pt x="37" y="1553"/>
                      <a:pt x="37" y="1553"/>
                    </a:cubicBezTo>
                    <a:cubicBezTo>
                      <a:pt x="37" y="1553"/>
                      <a:pt x="36" y="1553"/>
                      <a:pt x="36" y="1553"/>
                    </a:cubicBezTo>
                    <a:moveTo>
                      <a:pt x="2496" y="1534"/>
                    </a:moveTo>
                    <a:cubicBezTo>
                      <a:pt x="2495" y="1534"/>
                      <a:pt x="2495" y="1534"/>
                      <a:pt x="2494" y="1535"/>
                    </a:cubicBezTo>
                    <a:cubicBezTo>
                      <a:pt x="2494" y="1538"/>
                      <a:pt x="2493" y="1540"/>
                      <a:pt x="2493" y="1543"/>
                    </a:cubicBezTo>
                    <a:cubicBezTo>
                      <a:pt x="2492" y="1544"/>
                      <a:pt x="2493" y="1545"/>
                      <a:pt x="2494" y="1545"/>
                    </a:cubicBezTo>
                    <a:cubicBezTo>
                      <a:pt x="2494" y="1545"/>
                      <a:pt x="2495" y="1545"/>
                      <a:pt x="2495" y="1545"/>
                    </a:cubicBezTo>
                    <a:cubicBezTo>
                      <a:pt x="2496" y="1545"/>
                      <a:pt x="2496" y="1545"/>
                      <a:pt x="2497" y="1544"/>
                    </a:cubicBezTo>
                    <a:cubicBezTo>
                      <a:pt x="2497" y="1544"/>
                      <a:pt x="2497" y="1544"/>
                      <a:pt x="2497" y="1544"/>
                    </a:cubicBezTo>
                    <a:cubicBezTo>
                      <a:pt x="2497" y="1541"/>
                      <a:pt x="2498" y="1539"/>
                      <a:pt x="2498" y="1536"/>
                    </a:cubicBezTo>
                    <a:cubicBezTo>
                      <a:pt x="2499" y="1535"/>
                      <a:pt x="2498" y="1534"/>
                      <a:pt x="2497" y="1534"/>
                    </a:cubicBezTo>
                    <a:cubicBezTo>
                      <a:pt x="2497" y="1534"/>
                      <a:pt x="2497" y="1534"/>
                      <a:pt x="2496" y="1534"/>
                    </a:cubicBezTo>
                    <a:moveTo>
                      <a:pt x="30" y="1525"/>
                    </a:moveTo>
                    <a:cubicBezTo>
                      <a:pt x="30" y="1525"/>
                      <a:pt x="29" y="1525"/>
                      <a:pt x="29" y="1525"/>
                    </a:cubicBezTo>
                    <a:cubicBezTo>
                      <a:pt x="28" y="1526"/>
                      <a:pt x="27" y="1527"/>
                      <a:pt x="28" y="1528"/>
                    </a:cubicBezTo>
                    <a:cubicBezTo>
                      <a:pt x="28" y="1530"/>
                      <a:pt x="29" y="1533"/>
                      <a:pt x="29" y="1535"/>
                    </a:cubicBezTo>
                    <a:cubicBezTo>
                      <a:pt x="30" y="1536"/>
                      <a:pt x="30" y="1537"/>
                      <a:pt x="31" y="1537"/>
                    </a:cubicBezTo>
                    <a:cubicBezTo>
                      <a:pt x="31" y="1537"/>
                      <a:pt x="32" y="1537"/>
                      <a:pt x="32" y="1537"/>
                    </a:cubicBezTo>
                    <a:cubicBezTo>
                      <a:pt x="33" y="1537"/>
                      <a:pt x="34" y="1536"/>
                      <a:pt x="33" y="1535"/>
                    </a:cubicBezTo>
                    <a:cubicBezTo>
                      <a:pt x="33" y="1532"/>
                      <a:pt x="32" y="1529"/>
                      <a:pt x="32" y="1527"/>
                    </a:cubicBezTo>
                    <a:cubicBezTo>
                      <a:pt x="31" y="1526"/>
                      <a:pt x="31" y="1525"/>
                      <a:pt x="30" y="1525"/>
                    </a:cubicBezTo>
                    <a:moveTo>
                      <a:pt x="2502" y="1506"/>
                    </a:moveTo>
                    <a:cubicBezTo>
                      <a:pt x="2501" y="1506"/>
                      <a:pt x="2500" y="1507"/>
                      <a:pt x="2500" y="1508"/>
                    </a:cubicBezTo>
                    <a:cubicBezTo>
                      <a:pt x="2500" y="1510"/>
                      <a:pt x="2499" y="1513"/>
                      <a:pt x="2499" y="1516"/>
                    </a:cubicBezTo>
                    <a:cubicBezTo>
                      <a:pt x="2498" y="1517"/>
                      <a:pt x="2499" y="1518"/>
                      <a:pt x="2500" y="1518"/>
                    </a:cubicBezTo>
                    <a:cubicBezTo>
                      <a:pt x="2500" y="1518"/>
                      <a:pt x="2500" y="1518"/>
                      <a:pt x="2501" y="1518"/>
                    </a:cubicBezTo>
                    <a:cubicBezTo>
                      <a:pt x="2501" y="1518"/>
                      <a:pt x="2502" y="1517"/>
                      <a:pt x="2503" y="1516"/>
                    </a:cubicBezTo>
                    <a:cubicBezTo>
                      <a:pt x="2503" y="1516"/>
                      <a:pt x="2503" y="1516"/>
                      <a:pt x="2503" y="1516"/>
                    </a:cubicBezTo>
                    <a:cubicBezTo>
                      <a:pt x="2503" y="1514"/>
                      <a:pt x="2504" y="1511"/>
                      <a:pt x="2504" y="1508"/>
                    </a:cubicBezTo>
                    <a:cubicBezTo>
                      <a:pt x="2504" y="1507"/>
                      <a:pt x="2504" y="1506"/>
                      <a:pt x="2502" y="1506"/>
                    </a:cubicBezTo>
                    <a:cubicBezTo>
                      <a:pt x="2502" y="1506"/>
                      <a:pt x="2502" y="1506"/>
                      <a:pt x="2502" y="1506"/>
                    </a:cubicBezTo>
                    <a:moveTo>
                      <a:pt x="24" y="1498"/>
                    </a:moveTo>
                    <a:cubicBezTo>
                      <a:pt x="24" y="1498"/>
                      <a:pt x="24" y="1498"/>
                      <a:pt x="24" y="1498"/>
                    </a:cubicBezTo>
                    <a:cubicBezTo>
                      <a:pt x="23" y="1498"/>
                      <a:pt x="22" y="1499"/>
                      <a:pt x="22" y="1500"/>
                    </a:cubicBezTo>
                    <a:cubicBezTo>
                      <a:pt x="23" y="1503"/>
                      <a:pt x="23" y="1505"/>
                      <a:pt x="24" y="1508"/>
                    </a:cubicBezTo>
                    <a:cubicBezTo>
                      <a:pt x="24" y="1509"/>
                      <a:pt x="25" y="1510"/>
                      <a:pt x="26" y="1510"/>
                    </a:cubicBezTo>
                    <a:cubicBezTo>
                      <a:pt x="26" y="1510"/>
                      <a:pt x="26" y="1510"/>
                      <a:pt x="26" y="1510"/>
                    </a:cubicBezTo>
                    <a:cubicBezTo>
                      <a:pt x="27" y="1509"/>
                      <a:pt x="28" y="1508"/>
                      <a:pt x="28" y="1507"/>
                    </a:cubicBezTo>
                    <a:cubicBezTo>
                      <a:pt x="27" y="1505"/>
                      <a:pt x="27" y="1502"/>
                      <a:pt x="26" y="1499"/>
                    </a:cubicBezTo>
                    <a:cubicBezTo>
                      <a:pt x="26" y="1498"/>
                      <a:pt x="25" y="1498"/>
                      <a:pt x="24" y="1498"/>
                    </a:cubicBezTo>
                    <a:moveTo>
                      <a:pt x="2507" y="1479"/>
                    </a:moveTo>
                    <a:cubicBezTo>
                      <a:pt x="2506" y="1479"/>
                      <a:pt x="2505" y="1479"/>
                      <a:pt x="2505" y="1480"/>
                    </a:cubicBezTo>
                    <a:cubicBezTo>
                      <a:pt x="2505" y="1483"/>
                      <a:pt x="2504" y="1485"/>
                      <a:pt x="2504" y="1488"/>
                    </a:cubicBezTo>
                    <a:cubicBezTo>
                      <a:pt x="2504" y="1489"/>
                      <a:pt x="2504" y="1490"/>
                      <a:pt x="2505" y="1490"/>
                    </a:cubicBezTo>
                    <a:cubicBezTo>
                      <a:pt x="2506" y="1490"/>
                      <a:pt x="2506" y="1490"/>
                      <a:pt x="2506" y="1490"/>
                    </a:cubicBezTo>
                    <a:cubicBezTo>
                      <a:pt x="2507" y="1490"/>
                      <a:pt x="2508" y="1490"/>
                      <a:pt x="2508" y="1489"/>
                    </a:cubicBezTo>
                    <a:cubicBezTo>
                      <a:pt x="2508" y="1486"/>
                      <a:pt x="2509" y="1484"/>
                      <a:pt x="2509" y="1481"/>
                    </a:cubicBezTo>
                    <a:cubicBezTo>
                      <a:pt x="2509" y="1480"/>
                      <a:pt x="2509" y="1479"/>
                      <a:pt x="2508" y="1479"/>
                    </a:cubicBezTo>
                    <a:cubicBezTo>
                      <a:pt x="2507" y="1479"/>
                      <a:pt x="2507" y="1479"/>
                      <a:pt x="2507" y="1479"/>
                    </a:cubicBezTo>
                    <a:moveTo>
                      <a:pt x="19" y="1470"/>
                    </a:moveTo>
                    <a:cubicBezTo>
                      <a:pt x="19" y="1470"/>
                      <a:pt x="19" y="1470"/>
                      <a:pt x="19" y="1470"/>
                    </a:cubicBezTo>
                    <a:cubicBezTo>
                      <a:pt x="18" y="1470"/>
                      <a:pt x="17" y="1471"/>
                      <a:pt x="17" y="1473"/>
                    </a:cubicBezTo>
                    <a:cubicBezTo>
                      <a:pt x="18" y="1475"/>
                      <a:pt x="18" y="1478"/>
                      <a:pt x="19" y="1480"/>
                    </a:cubicBezTo>
                    <a:cubicBezTo>
                      <a:pt x="19" y="1481"/>
                      <a:pt x="20" y="1482"/>
                      <a:pt x="21" y="1482"/>
                    </a:cubicBezTo>
                    <a:cubicBezTo>
                      <a:pt x="21" y="1482"/>
                      <a:pt x="21" y="1482"/>
                      <a:pt x="21" y="1482"/>
                    </a:cubicBezTo>
                    <a:cubicBezTo>
                      <a:pt x="22" y="1482"/>
                      <a:pt x="23" y="1481"/>
                      <a:pt x="23" y="1480"/>
                    </a:cubicBezTo>
                    <a:cubicBezTo>
                      <a:pt x="22" y="1477"/>
                      <a:pt x="22" y="1474"/>
                      <a:pt x="21" y="1472"/>
                    </a:cubicBezTo>
                    <a:cubicBezTo>
                      <a:pt x="21" y="1471"/>
                      <a:pt x="20" y="1470"/>
                      <a:pt x="19" y="1470"/>
                    </a:cubicBezTo>
                    <a:moveTo>
                      <a:pt x="2512" y="1451"/>
                    </a:moveTo>
                    <a:cubicBezTo>
                      <a:pt x="2511" y="1451"/>
                      <a:pt x="2510" y="1452"/>
                      <a:pt x="2510" y="1453"/>
                    </a:cubicBezTo>
                    <a:cubicBezTo>
                      <a:pt x="2509" y="1455"/>
                      <a:pt x="2509" y="1458"/>
                      <a:pt x="2508" y="1460"/>
                    </a:cubicBezTo>
                    <a:cubicBezTo>
                      <a:pt x="2508" y="1462"/>
                      <a:pt x="2509" y="1463"/>
                      <a:pt x="2510" y="1463"/>
                    </a:cubicBezTo>
                    <a:cubicBezTo>
                      <a:pt x="2510" y="1463"/>
                      <a:pt x="2510" y="1463"/>
                      <a:pt x="2510" y="1463"/>
                    </a:cubicBezTo>
                    <a:cubicBezTo>
                      <a:pt x="2511" y="1463"/>
                      <a:pt x="2512" y="1462"/>
                      <a:pt x="2512" y="1461"/>
                    </a:cubicBezTo>
                    <a:cubicBezTo>
                      <a:pt x="2513" y="1458"/>
                      <a:pt x="2513" y="1456"/>
                      <a:pt x="2514" y="1453"/>
                    </a:cubicBezTo>
                    <a:cubicBezTo>
                      <a:pt x="2514" y="1452"/>
                      <a:pt x="2513" y="1451"/>
                      <a:pt x="2512" y="1451"/>
                    </a:cubicBezTo>
                    <a:cubicBezTo>
                      <a:pt x="2512" y="1451"/>
                      <a:pt x="2512" y="1451"/>
                      <a:pt x="2512" y="1451"/>
                    </a:cubicBezTo>
                    <a:moveTo>
                      <a:pt x="15" y="1443"/>
                    </a:moveTo>
                    <a:cubicBezTo>
                      <a:pt x="15" y="1443"/>
                      <a:pt x="15" y="1443"/>
                      <a:pt x="15" y="1443"/>
                    </a:cubicBezTo>
                    <a:cubicBezTo>
                      <a:pt x="14" y="1443"/>
                      <a:pt x="13" y="1444"/>
                      <a:pt x="13" y="1445"/>
                    </a:cubicBezTo>
                    <a:cubicBezTo>
                      <a:pt x="13" y="1447"/>
                      <a:pt x="14" y="1450"/>
                      <a:pt x="14" y="1453"/>
                    </a:cubicBezTo>
                    <a:cubicBezTo>
                      <a:pt x="14" y="1454"/>
                      <a:pt x="15" y="1454"/>
                      <a:pt x="16" y="1454"/>
                    </a:cubicBezTo>
                    <a:cubicBezTo>
                      <a:pt x="16" y="1454"/>
                      <a:pt x="16" y="1454"/>
                      <a:pt x="16" y="1454"/>
                    </a:cubicBezTo>
                    <a:cubicBezTo>
                      <a:pt x="17" y="1454"/>
                      <a:pt x="18" y="1453"/>
                      <a:pt x="18" y="1452"/>
                    </a:cubicBezTo>
                    <a:cubicBezTo>
                      <a:pt x="18" y="1450"/>
                      <a:pt x="17" y="1447"/>
                      <a:pt x="17" y="1444"/>
                    </a:cubicBezTo>
                    <a:cubicBezTo>
                      <a:pt x="17" y="1443"/>
                      <a:pt x="16" y="1443"/>
                      <a:pt x="15" y="1443"/>
                    </a:cubicBezTo>
                    <a:moveTo>
                      <a:pt x="2516" y="1423"/>
                    </a:moveTo>
                    <a:cubicBezTo>
                      <a:pt x="2515" y="1423"/>
                      <a:pt x="2514" y="1424"/>
                      <a:pt x="2514" y="1425"/>
                    </a:cubicBezTo>
                    <a:cubicBezTo>
                      <a:pt x="2513" y="1428"/>
                      <a:pt x="2513" y="1430"/>
                      <a:pt x="2513" y="1433"/>
                    </a:cubicBezTo>
                    <a:cubicBezTo>
                      <a:pt x="2512" y="1434"/>
                      <a:pt x="2513" y="1435"/>
                      <a:pt x="2514" y="1435"/>
                    </a:cubicBezTo>
                    <a:cubicBezTo>
                      <a:pt x="2514" y="1435"/>
                      <a:pt x="2514" y="1435"/>
                      <a:pt x="2514" y="1435"/>
                    </a:cubicBezTo>
                    <a:cubicBezTo>
                      <a:pt x="2515" y="1435"/>
                      <a:pt x="2516" y="1434"/>
                      <a:pt x="2516" y="1433"/>
                    </a:cubicBezTo>
                    <a:cubicBezTo>
                      <a:pt x="2516" y="1433"/>
                      <a:pt x="2516" y="1433"/>
                      <a:pt x="2516" y="1433"/>
                    </a:cubicBezTo>
                    <a:cubicBezTo>
                      <a:pt x="2517" y="1431"/>
                      <a:pt x="2517" y="1428"/>
                      <a:pt x="2518" y="1425"/>
                    </a:cubicBezTo>
                    <a:cubicBezTo>
                      <a:pt x="2518" y="1424"/>
                      <a:pt x="2517" y="1423"/>
                      <a:pt x="2516" y="1423"/>
                    </a:cubicBezTo>
                    <a:cubicBezTo>
                      <a:pt x="2516" y="1423"/>
                      <a:pt x="2516" y="1423"/>
                      <a:pt x="2516" y="1423"/>
                    </a:cubicBezTo>
                    <a:moveTo>
                      <a:pt x="11" y="1415"/>
                    </a:moveTo>
                    <a:cubicBezTo>
                      <a:pt x="11" y="1415"/>
                      <a:pt x="11" y="1415"/>
                      <a:pt x="11" y="1415"/>
                    </a:cubicBezTo>
                    <a:cubicBezTo>
                      <a:pt x="10" y="1415"/>
                      <a:pt x="9" y="1416"/>
                      <a:pt x="9" y="1417"/>
                    </a:cubicBezTo>
                    <a:cubicBezTo>
                      <a:pt x="10" y="1420"/>
                      <a:pt x="10" y="1422"/>
                      <a:pt x="10" y="1425"/>
                    </a:cubicBezTo>
                    <a:cubicBezTo>
                      <a:pt x="10" y="1426"/>
                      <a:pt x="11" y="1427"/>
                      <a:pt x="12" y="1427"/>
                    </a:cubicBezTo>
                    <a:cubicBezTo>
                      <a:pt x="12" y="1427"/>
                      <a:pt x="12" y="1427"/>
                      <a:pt x="13" y="1427"/>
                    </a:cubicBezTo>
                    <a:cubicBezTo>
                      <a:pt x="14" y="1427"/>
                      <a:pt x="14" y="1426"/>
                      <a:pt x="14" y="1424"/>
                    </a:cubicBezTo>
                    <a:cubicBezTo>
                      <a:pt x="14" y="1422"/>
                      <a:pt x="14" y="1419"/>
                      <a:pt x="13" y="1417"/>
                    </a:cubicBezTo>
                    <a:cubicBezTo>
                      <a:pt x="13" y="1415"/>
                      <a:pt x="12" y="1415"/>
                      <a:pt x="11" y="1415"/>
                    </a:cubicBezTo>
                    <a:moveTo>
                      <a:pt x="2519" y="1395"/>
                    </a:moveTo>
                    <a:cubicBezTo>
                      <a:pt x="2518" y="1395"/>
                      <a:pt x="2517" y="1396"/>
                      <a:pt x="2517" y="1397"/>
                    </a:cubicBezTo>
                    <a:cubicBezTo>
                      <a:pt x="2516" y="1400"/>
                      <a:pt x="2516" y="1402"/>
                      <a:pt x="2516" y="1405"/>
                    </a:cubicBezTo>
                    <a:cubicBezTo>
                      <a:pt x="2516" y="1406"/>
                      <a:pt x="2517" y="1407"/>
                      <a:pt x="2518" y="1407"/>
                    </a:cubicBezTo>
                    <a:cubicBezTo>
                      <a:pt x="2518" y="1407"/>
                      <a:pt x="2518" y="1407"/>
                      <a:pt x="2518" y="1407"/>
                    </a:cubicBezTo>
                    <a:cubicBezTo>
                      <a:pt x="2519" y="1407"/>
                      <a:pt x="2520" y="1407"/>
                      <a:pt x="2520" y="1406"/>
                    </a:cubicBezTo>
                    <a:cubicBezTo>
                      <a:pt x="2520" y="1406"/>
                      <a:pt x="2520" y="1406"/>
                      <a:pt x="2520" y="1406"/>
                    </a:cubicBezTo>
                    <a:cubicBezTo>
                      <a:pt x="2520" y="1403"/>
                      <a:pt x="2520" y="1400"/>
                      <a:pt x="2521" y="1398"/>
                    </a:cubicBezTo>
                    <a:cubicBezTo>
                      <a:pt x="2521" y="1396"/>
                      <a:pt x="2520" y="1395"/>
                      <a:pt x="2519" y="1395"/>
                    </a:cubicBezTo>
                    <a:cubicBezTo>
                      <a:pt x="2519" y="1395"/>
                      <a:pt x="2519" y="1395"/>
                      <a:pt x="2519" y="1395"/>
                    </a:cubicBezTo>
                    <a:moveTo>
                      <a:pt x="8" y="1387"/>
                    </a:moveTo>
                    <a:cubicBezTo>
                      <a:pt x="8" y="1387"/>
                      <a:pt x="8" y="1387"/>
                      <a:pt x="8" y="1387"/>
                    </a:cubicBezTo>
                    <a:cubicBezTo>
                      <a:pt x="7" y="1387"/>
                      <a:pt x="6" y="1388"/>
                      <a:pt x="6" y="1389"/>
                    </a:cubicBezTo>
                    <a:cubicBezTo>
                      <a:pt x="6" y="1389"/>
                      <a:pt x="6" y="1389"/>
                      <a:pt x="6" y="1389"/>
                    </a:cubicBezTo>
                    <a:cubicBezTo>
                      <a:pt x="6" y="1392"/>
                      <a:pt x="7" y="1394"/>
                      <a:pt x="7" y="1397"/>
                    </a:cubicBezTo>
                    <a:cubicBezTo>
                      <a:pt x="7" y="1398"/>
                      <a:pt x="8" y="1399"/>
                      <a:pt x="9" y="1399"/>
                    </a:cubicBezTo>
                    <a:cubicBezTo>
                      <a:pt x="9" y="1399"/>
                      <a:pt x="9" y="1399"/>
                      <a:pt x="9" y="1399"/>
                    </a:cubicBezTo>
                    <a:cubicBezTo>
                      <a:pt x="10" y="1399"/>
                      <a:pt x="11" y="1398"/>
                      <a:pt x="11" y="1397"/>
                    </a:cubicBezTo>
                    <a:cubicBezTo>
                      <a:pt x="11" y="1394"/>
                      <a:pt x="10" y="1391"/>
                      <a:pt x="10" y="1389"/>
                    </a:cubicBezTo>
                    <a:cubicBezTo>
                      <a:pt x="10" y="1388"/>
                      <a:pt x="9" y="1387"/>
                      <a:pt x="8" y="1387"/>
                    </a:cubicBezTo>
                    <a:moveTo>
                      <a:pt x="2521" y="1367"/>
                    </a:moveTo>
                    <a:cubicBezTo>
                      <a:pt x="2520" y="1367"/>
                      <a:pt x="2519" y="1368"/>
                      <a:pt x="2519" y="1369"/>
                    </a:cubicBezTo>
                    <a:cubicBezTo>
                      <a:pt x="2519" y="1372"/>
                      <a:pt x="2519" y="1375"/>
                      <a:pt x="2519" y="1377"/>
                    </a:cubicBezTo>
                    <a:cubicBezTo>
                      <a:pt x="2519" y="1378"/>
                      <a:pt x="2519" y="1379"/>
                      <a:pt x="2521" y="1379"/>
                    </a:cubicBezTo>
                    <a:cubicBezTo>
                      <a:pt x="2521" y="1379"/>
                      <a:pt x="2521" y="1379"/>
                      <a:pt x="2521" y="1379"/>
                    </a:cubicBezTo>
                    <a:cubicBezTo>
                      <a:pt x="2522" y="1379"/>
                      <a:pt x="2523" y="1379"/>
                      <a:pt x="2523" y="1378"/>
                    </a:cubicBezTo>
                    <a:cubicBezTo>
                      <a:pt x="2523" y="1375"/>
                      <a:pt x="2523" y="1372"/>
                      <a:pt x="2523" y="1370"/>
                    </a:cubicBezTo>
                    <a:cubicBezTo>
                      <a:pt x="2523" y="1369"/>
                      <a:pt x="2523" y="1368"/>
                      <a:pt x="2522" y="1367"/>
                    </a:cubicBezTo>
                    <a:cubicBezTo>
                      <a:pt x="2521" y="1367"/>
                      <a:pt x="2521" y="1367"/>
                      <a:pt x="2521" y="1367"/>
                    </a:cubicBezTo>
                    <a:moveTo>
                      <a:pt x="6" y="1359"/>
                    </a:moveTo>
                    <a:cubicBezTo>
                      <a:pt x="6" y="1359"/>
                      <a:pt x="6" y="1359"/>
                      <a:pt x="6" y="1359"/>
                    </a:cubicBezTo>
                    <a:cubicBezTo>
                      <a:pt x="5" y="1359"/>
                      <a:pt x="4" y="1360"/>
                      <a:pt x="4" y="1361"/>
                    </a:cubicBezTo>
                    <a:cubicBezTo>
                      <a:pt x="4" y="1364"/>
                      <a:pt x="4" y="1366"/>
                      <a:pt x="4" y="1369"/>
                    </a:cubicBezTo>
                    <a:cubicBezTo>
                      <a:pt x="5" y="1370"/>
                      <a:pt x="5" y="1371"/>
                      <a:pt x="6" y="1371"/>
                    </a:cubicBezTo>
                    <a:cubicBezTo>
                      <a:pt x="6" y="1371"/>
                      <a:pt x="7" y="1371"/>
                      <a:pt x="7" y="1371"/>
                    </a:cubicBezTo>
                    <a:cubicBezTo>
                      <a:pt x="8" y="1371"/>
                      <a:pt x="9" y="1370"/>
                      <a:pt x="8" y="1369"/>
                    </a:cubicBezTo>
                    <a:cubicBezTo>
                      <a:pt x="8" y="1366"/>
                      <a:pt x="8" y="1363"/>
                      <a:pt x="8" y="1361"/>
                    </a:cubicBezTo>
                    <a:cubicBezTo>
                      <a:pt x="8" y="1360"/>
                      <a:pt x="7" y="1359"/>
                      <a:pt x="6" y="1359"/>
                    </a:cubicBezTo>
                    <a:moveTo>
                      <a:pt x="2523" y="1340"/>
                    </a:moveTo>
                    <a:cubicBezTo>
                      <a:pt x="2522" y="1340"/>
                      <a:pt x="2521" y="1340"/>
                      <a:pt x="2521" y="1341"/>
                    </a:cubicBezTo>
                    <a:cubicBezTo>
                      <a:pt x="2521" y="1344"/>
                      <a:pt x="2521" y="1347"/>
                      <a:pt x="2521" y="1349"/>
                    </a:cubicBezTo>
                    <a:cubicBezTo>
                      <a:pt x="2521" y="1350"/>
                      <a:pt x="2522" y="1351"/>
                      <a:pt x="2523" y="1351"/>
                    </a:cubicBezTo>
                    <a:cubicBezTo>
                      <a:pt x="2523" y="1351"/>
                      <a:pt x="2523" y="1351"/>
                      <a:pt x="2523" y="1351"/>
                    </a:cubicBezTo>
                    <a:cubicBezTo>
                      <a:pt x="2524" y="1351"/>
                      <a:pt x="2525" y="1351"/>
                      <a:pt x="2525" y="1350"/>
                    </a:cubicBezTo>
                    <a:cubicBezTo>
                      <a:pt x="2525" y="1347"/>
                      <a:pt x="2525" y="1344"/>
                      <a:pt x="2525" y="1342"/>
                    </a:cubicBezTo>
                    <a:cubicBezTo>
                      <a:pt x="2525" y="1341"/>
                      <a:pt x="2525" y="1340"/>
                      <a:pt x="2524" y="1340"/>
                    </a:cubicBezTo>
                    <a:cubicBezTo>
                      <a:pt x="2523" y="1340"/>
                      <a:pt x="2523" y="1340"/>
                      <a:pt x="2523" y="1340"/>
                    </a:cubicBezTo>
                    <a:moveTo>
                      <a:pt x="4" y="1331"/>
                    </a:moveTo>
                    <a:cubicBezTo>
                      <a:pt x="4" y="1331"/>
                      <a:pt x="4" y="1331"/>
                      <a:pt x="4" y="1331"/>
                    </a:cubicBezTo>
                    <a:cubicBezTo>
                      <a:pt x="3" y="1331"/>
                      <a:pt x="2" y="1332"/>
                      <a:pt x="2" y="1333"/>
                    </a:cubicBezTo>
                    <a:cubicBezTo>
                      <a:pt x="2" y="1336"/>
                      <a:pt x="2" y="1338"/>
                      <a:pt x="2" y="1341"/>
                    </a:cubicBezTo>
                    <a:cubicBezTo>
                      <a:pt x="2" y="1342"/>
                      <a:pt x="3" y="1343"/>
                      <a:pt x="4" y="1343"/>
                    </a:cubicBezTo>
                    <a:cubicBezTo>
                      <a:pt x="4" y="1343"/>
                      <a:pt x="5" y="1343"/>
                      <a:pt x="5" y="1343"/>
                    </a:cubicBezTo>
                    <a:cubicBezTo>
                      <a:pt x="6" y="1343"/>
                      <a:pt x="6" y="1342"/>
                      <a:pt x="6" y="1341"/>
                    </a:cubicBezTo>
                    <a:cubicBezTo>
                      <a:pt x="6" y="1338"/>
                      <a:pt x="6" y="1336"/>
                      <a:pt x="6" y="1333"/>
                    </a:cubicBezTo>
                    <a:cubicBezTo>
                      <a:pt x="6" y="1332"/>
                      <a:pt x="5" y="1331"/>
                      <a:pt x="4" y="1331"/>
                    </a:cubicBezTo>
                    <a:moveTo>
                      <a:pt x="2525" y="1312"/>
                    </a:moveTo>
                    <a:cubicBezTo>
                      <a:pt x="2524" y="1312"/>
                      <a:pt x="2523" y="1312"/>
                      <a:pt x="2523" y="1313"/>
                    </a:cubicBezTo>
                    <a:cubicBezTo>
                      <a:pt x="2523" y="1316"/>
                      <a:pt x="2523" y="1319"/>
                      <a:pt x="2522" y="1321"/>
                    </a:cubicBezTo>
                    <a:cubicBezTo>
                      <a:pt x="2522" y="1323"/>
                      <a:pt x="2523" y="1323"/>
                      <a:pt x="2524" y="1324"/>
                    </a:cubicBezTo>
                    <a:cubicBezTo>
                      <a:pt x="2524" y="1324"/>
                      <a:pt x="2524" y="1324"/>
                      <a:pt x="2524" y="1324"/>
                    </a:cubicBezTo>
                    <a:cubicBezTo>
                      <a:pt x="2526" y="1324"/>
                      <a:pt x="2526" y="1323"/>
                      <a:pt x="2526" y="1322"/>
                    </a:cubicBezTo>
                    <a:cubicBezTo>
                      <a:pt x="2527" y="1319"/>
                      <a:pt x="2527" y="1316"/>
                      <a:pt x="2527" y="1314"/>
                    </a:cubicBezTo>
                    <a:cubicBezTo>
                      <a:pt x="2527" y="1312"/>
                      <a:pt x="2526" y="1312"/>
                      <a:pt x="2525" y="1312"/>
                    </a:cubicBezTo>
                    <a:cubicBezTo>
                      <a:pt x="2525" y="1312"/>
                      <a:pt x="2525" y="1312"/>
                      <a:pt x="2525" y="1312"/>
                    </a:cubicBezTo>
                    <a:moveTo>
                      <a:pt x="3" y="1303"/>
                    </a:moveTo>
                    <a:cubicBezTo>
                      <a:pt x="3" y="1303"/>
                      <a:pt x="3" y="1303"/>
                      <a:pt x="3" y="1303"/>
                    </a:cubicBezTo>
                    <a:cubicBezTo>
                      <a:pt x="2" y="1303"/>
                      <a:pt x="1" y="1304"/>
                      <a:pt x="1" y="1305"/>
                    </a:cubicBezTo>
                    <a:cubicBezTo>
                      <a:pt x="1" y="1305"/>
                      <a:pt x="1" y="1305"/>
                      <a:pt x="1" y="1305"/>
                    </a:cubicBezTo>
                    <a:cubicBezTo>
                      <a:pt x="1" y="1308"/>
                      <a:pt x="1" y="1310"/>
                      <a:pt x="1" y="1313"/>
                    </a:cubicBezTo>
                    <a:cubicBezTo>
                      <a:pt x="1" y="1314"/>
                      <a:pt x="2" y="1315"/>
                      <a:pt x="3" y="1315"/>
                    </a:cubicBezTo>
                    <a:cubicBezTo>
                      <a:pt x="3" y="1315"/>
                      <a:pt x="3" y="1315"/>
                      <a:pt x="3" y="1315"/>
                    </a:cubicBezTo>
                    <a:cubicBezTo>
                      <a:pt x="4" y="1315"/>
                      <a:pt x="5" y="1314"/>
                      <a:pt x="5" y="1313"/>
                    </a:cubicBezTo>
                    <a:cubicBezTo>
                      <a:pt x="5" y="1310"/>
                      <a:pt x="5" y="1308"/>
                      <a:pt x="5" y="1305"/>
                    </a:cubicBezTo>
                    <a:cubicBezTo>
                      <a:pt x="5" y="1304"/>
                      <a:pt x="4" y="1303"/>
                      <a:pt x="3" y="1303"/>
                    </a:cubicBezTo>
                    <a:moveTo>
                      <a:pt x="2526" y="1284"/>
                    </a:moveTo>
                    <a:cubicBezTo>
                      <a:pt x="2524" y="1284"/>
                      <a:pt x="2524" y="1284"/>
                      <a:pt x="2524" y="1286"/>
                    </a:cubicBezTo>
                    <a:cubicBezTo>
                      <a:pt x="2524" y="1288"/>
                      <a:pt x="2523" y="1291"/>
                      <a:pt x="2523" y="1294"/>
                    </a:cubicBezTo>
                    <a:cubicBezTo>
                      <a:pt x="2523" y="1295"/>
                      <a:pt x="2524" y="1296"/>
                      <a:pt x="2525" y="1296"/>
                    </a:cubicBezTo>
                    <a:cubicBezTo>
                      <a:pt x="2525" y="1296"/>
                      <a:pt x="2525" y="1296"/>
                      <a:pt x="2525" y="1296"/>
                    </a:cubicBezTo>
                    <a:cubicBezTo>
                      <a:pt x="2526" y="1296"/>
                      <a:pt x="2527" y="1295"/>
                      <a:pt x="2527" y="1294"/>
                    </a:cubicBezTo>
                    <a:cubicBezTo>
                      <a:pt x="2527" y="1291"/>
                      <a:pt x="2528" y="1288"/>
                      <a:pt x="2528" y="1286"/>
                    </a:cubicBezTo>
                    <a:cubicBezTo>
                      <a:pt x="2528" y="1285"/>
                      <a:pt x="2527" y="1284"/>
                      <a:pt x="2526" y="1284"/>
                    </a:cubicBezTo>
                    <a:cubicBezTo>
                      <a:pt x="2526" y="1284"/>
                      <a:pt x="2526" y="1284"/>
                      <a:pt x="2526" y="1284"/>
                    </a:cubicBezTo>
                    <a:moveTo>
                      <a:pt x="2" y="1275"/>
                    </a:moveTo>
                    <a:cubicBezTo>
                      <a:pt x="2" y="1275"/>
                      <a:pt x="2" y="1275"/>
                      <a:pt x="2" y="1275"/>
                    </a:cubicBezTo>
                    <a:cubicBezTo>
                      <a:pt x="1" y="1275"/>
                      <a:pt x="0" y="1276"/>
                      <a:pt x="0" y="1277"/>
                    </a:cubicBezTo>
                    <a:cubicBezTo>
                      <a:pt x="0" y="1280"/>
                      <a:pt x="0" y="1282"/>
                      <a:pt x="0" y="1285"/>
                    </a:cubicBezTo>
                    <a:cubicBezTo>
                      <a:pt x="0" y="1286"/>
                      <a:pt x="1" y="1287"/>
                      <a:pt x="2" y="1287"/>
                    </a:cubicBezTo>
                    <a:cubicBezTo>
                      <a:pt x="2" y="1287"/>
                      <a:pt x="2" y="1287"/>
                      <a:pt x="2" y="1287"/>
                    </a:cubicBezTo>
                    <a:cubicBezTo>
                      <a:pt x="3" y="1287"/>
                      <a:pt x="4" y="1286"/>
                      <a:pt x="4" y="1285"/>
                    </a:cubicBezTo>
                    <a:cubicBezTo>
                      <a:pt x="4" y="1282"/>
                      <a:pt x="4" y="1280"/>
                      <a:pt x="4" y="1277"/>
                    </a:cubicBezTo>
                    <a:cubicBezTo>
                      <a:pt x="4" y="1276"/>
                      <a:pt x="3" y="1275"/>
                      <a:pt x="2" y="1275"/>
                    </a:cubicBezTo>
                    <a:moveTo>
                      <a:pt x="2526" y="1254"/>
                    </a:moveTo>
                    <a:cubicBezTo>
                      <a:pt x="2526" y="1254"/>
                      <a:pt x="2526" y="1254"/>
                      <a:pt x="2526" y="1254"/>
                    </a:cubicBezTo>
                    <a:cubicBezTo>
                      <a:pt x="2525" y="1254"/>
                      <a:pt x="2524" y="1255"/>
                      <a:pt x="2524" y="1256"/>
                    </a:cubicBezTo>
                    <a:cubicBezTo>
                      <a:pt x="2524" y="1258"/>
                      <a:pt x="2524" y="1261"/>
                      <a:pt x="2524" y="1264"/>
                    </a:cubicBezTo>
                    <a:cubicBezTo>
                      <a:pt x="2524" y="1264"/>
                      <a:pt x="2524" y="1265"/>
                      <a:pt x="2524" y="1266"/>
                    </a:cubicBezTo>
                    <a:cubicBezTo>
                      <a:pt x="2524" y="1267"/>
                      <a:pt x="2525" y="1268"/>
                      <a:pt x="2526" y="1268"/>
                    </a:cubicBezTo>
                    <a:cubicBezTo>
                      <a:pt x="2527" y="1268"/>
                      <a:pt x="2528" y="1267"/>
                      <a:pt x="2528" y="1266"/>
                    </a:cubicBezTo>
                    <a:cubicBezTo>
                      <a:pt x="2528" y="1265"/>
                      <a:pt x="2528" y="1264"/>
                      <a:pt x="2528" y="1264"/>
                    </a:cubicBezTo>
                    <a:cubicBezTo>
                      <a:pt x="2528" y="1261"/>
                      <a:pt x="2528" y="1258"/>
                      <a:pt x="2528" y="1256"/>
                    </a:cubicBezTo>
                    <a:cubicBezTo>
                      <a:pt x="2528" y="1255"/>
                      <a:pt x="2527" y="1254"/>
                      <a:pt x="2526" y="1254"/>
                    </a:cubicBezTo>
                    <a:moveTo>
                      <a:pt x="2" y="1247"/>
                    </a:moveTo>
                    <a:cubicBezTo>
                      <a:pt x="1" y="1247"/>
                      <a:pt x="0" y="1248"/>
                      <a:pt x="0" y="1249"/>
                    </a:cubicBezTo>
                    <a:cubicBezTo>
                      <a:pt x="0" y="1252"/>
                      <a:pt x="0" y="1254"/>
                      <a:pt x="0" y="1257"/>
                    </a:cubicBezTo>
                    <a:cubicBezTo>
                      <a:pt x="0" y="1258"/>
                      <a:pt x="1" y="1259"/>
                      <a:pt x="2" y="1259"/>
                    </a:cubicBezTo>
                    <a:cubicBezTo>
                      <a:pt x="2" y="1259"/>
                      <a:pt x="2" y="1259"/>
                      <a:pt x="2" y="1259"/>
                    </a:cubicBezTo>
                    <a:cubicBezTo>
                      <a:pt x="3" y="1259"/>
                      <a:pt x="4" y="1258"/>
                      <a:pt x="4" y="1257"/>
                    </a:cubicBezTo>
                    <a:cubicBezTo>
                      <a:pt x="4" y="1254"/>
                      <a:pt x="4" y="1252"/>
                      <a:pt x="4" y="1249"/>
                    </a:cubicBezTo>
                    <a:cubicBezTo>
                      <a:pt x="4" y="1248"/>
                      <a:pt x="3" y="1247"/>
                      <a:pt x="2" y="1247"/>
                    </a:cubicBezTo>
                    <a:cubicBezTo>
                      <a:pt x="2" y="1247"/>
                      <a:pt x="2" y="1247"/>
                      <a:pt x="2" y="1247"/>
                    </a:cubicBezTo>
                    <a:moveTo>
                      <a:pt x="2525" y="1226"/>
                    </a:moveTo>
                    <a:cubicBezTo>
                      <a:pt x="2525" y="1226"/>
                      <a:pt x="2525" y="1226"/>
                      <a:pt x="2525" y="1226"/>
                    </a:cubicBezTo>
                    <a:cubicBezTo>
                      <a:pt x="2524" y="1226"/>
                      <a:pt x="2523" y="1227"/>
                      <a:pt x="2523" y="1228"/>
                    </a:cubicBezTo>
                    <a:cubicBezTo>
                      <a:pt x="2523" y="1231"/>
                      <a:pt x="2523" y="1233"/>
                      <a:pt x="2523" y="1236"/>
                    </a:cubicBezTo>
                    <a:cubicBezTo>
                      <a:pt x="2523" y="1237"/>
                      <a:pt x="2524" y="1238"/>
                      <a:pt x="2525" y="1238"/>
                    </a:cubicBezTo>
                    <a:cubicBezTo>
                      <a:pt x="2525" y="1238"/>
                      <a:pt x="2525" y="1238"/>
                      <a:pt x="2525" y="1238"/>
                    </a:cubicBezTo>
                    <a:cubicBezTo>
                      <a:pt x="2527" y="1238"/>
                      <a:pt x="2527" y="1237"/>
                      <a:pt x="2527" y="1236"/>
                    </a:cubicBezTo>
                    <a:cubicBezTo>
                      <a:pt x="2527" y="1233"/>
                      <a:pt x="2527" y="1230"/>
                      <a:pt x="2527" y="1228"/>
                    </a:cubicBezTo>
                    <a:cubicBezTo>
                      <a:pt x="2527" y="1227"/>
                      <a:pt x="2526" y="1226"/>
                      <a:pt x="2525" y="1226"/>
                    </a:cubicBezTo>
                    <a:moveTo>
                      <a:pt x="3" y="1219"/>
                    </a:moveTo>
                    <a:cubicBezTo>
                      <a:pt x="2" y="1219"/>
                      <a:pt x="1" y="1220"/>
                      <a:pt x="1" y="1221"/>
                    </a:cubicBezTo>
                    <a:cubicBezTo>
                      <a:pt x="1" y="1221"/>
                      <a:pt x="1" y="1221"/>
                      <a:pt x="1" y="1221"/>
                    </a:cubicBezTo>
                    <a:cubicBezTo>
                      <a:pt x="1" y="1224"/>
                      <a:pt x="1" y="1226"/>
                      <a:pt x="1" y="1229"/>
                    </a:cubicBezTo>
                    <a:cubicBezTo>
                      <a:pt x="1" y="1230"/>
                      <a:pt x="1" y="1231"/>
                      <a:pt x="3" y="1231"/>
                    </a:cubicBezTo>
                    <a:cubicBezTo>
                      <a:pt x="3" y="1231"/>
                      <a:pt x="3" y="1231"/>
                      <a:pt x="3" y="1231"/>
                    </a:cubicBezTo>
                    <a:cubicBezTo>
                      <a:pt x="4" y="1231"/>
                      <a:pt x="5" y="1230"/>
                      <a:pt x="5" y="1229"/>
                    </a:cubicBezTo>
                    <a:cubicBezTo>
                      <a:pt x="5" y="1226"/>
                      <a:pt x="5" y="1224"/>
                      <a:pt x="5" y="1221"/>
                    </a:cubicBezTo>
                    <a:cubicBezTo>
                      <a:pt x="5" y="1220"/>
                      <a:pt x="4" y="1219"/>
                      <a:pt x="3" y="1219"/>
                    </a:cubicBezTo>
                    <a:cubicBezTo>
                      <a:pt x="3" y="1219"/>
                      <a:pt x="3" y="1219"/>
                      <a:pt x="3" y="1219"/>
                    </a:cubicBezTo>
                    <a:moveTo>
                      <a:pt x="2524" y="1198"/>
                    </a:moveTo>
                    <a:cubicBezTo>
                      <a:pt x="2524" y="1198"/>
                      <a:pt x="2524" y="1198"/>
                      <a:pt x="2524" y="1198"/>
                    </a:cubicBezTo>
                    <a:cubicBezTo>
                      <a:pt x="2523" y="1198"/>
                      <a:pt x="2522" y="1199"/>
                      <a:pt x="2522" y="1200"/>
                    </a:cubicBezTo>
                    <a:cubicBezTo>
                      <a:pt x="2522" y="1203"/>
                      <a:pt x="2522" y="1205"/>
                      <a:pt x="2523" y="1208"/>
                    </a:cubicBezTo>
                    <a:cubicBezTo>
                      <a:pt x="2523" y="1209"/>
                      <a:pt x="2523" y="1210"/>
                      <a:pt x="2525" y="1210"/>
                    </a:cubicBezTo>
                    <a:cubicBezTo>
                      <a:pt x="2525" y="1210"/>
                      <a:pt x="2525" y="1210"/>
                      <a:pt x="2525" y="1210"/>
                    </a:cubicBezTo>
                    <a:cubicBezTo>
                      <a:pt x="2526" y="1210"/>
                      <a:pt x="2527" y="1209"/>
                      <a:pt x="2527" y="1208"/>
                    </a:cubicBezTo>
                    <a:cubicBezTo>
                      <a:pt x="2526" y="1205"/>
                      <a:pt x="2526" y="1202"/>
                      <a:pt x="2526" y="1200"/>
                    </a:cubicBezTo>
                    <a:cubicBezTo>
                      <a:pt x="2526" y="1199"/>
                      <a:pt x="2525" y="1198"/>
                      <a:pt x="2524" y="1198"/>
                    </a:cubicBezTo>
                    <a:moveTo>
                      <a:pt x="4" y="1191"/>
                    </a:moveTo>
                    <a:cubicBezTo>
                      <a:pt x="3" y="1191"/>
                      <a:pt x="2" y="1192"/>
                      <a:pt x="2" y="1193"/>
                    </a:cubicBezTo>
                    <a:cubicBezTo>
                      <a:pt x="2" y="1196"/>
                      <a:pt x="2" y="1198"/>
                      <a:pt x="2" y="1201"/>
                    </a:cubicBezTo>
                    <a:cubicBezTo>
                      <a:pt x="2" y="1202"/>
                      <a:pt x="2" y="1203"/>
                      <a:pt x="4" y="1203"/>
                    </a:cubicBezTo>
                    <a:cubicBezTo>
                      <a:pt x="4" y="1203"/>
                      <a:pt x="4" y="1203"/>
                      <a:pt x="4" y="1203"/>
                    </a:cubicBezTo>
                    <a:cubicBezTo>
                      <a:pt x="5" y="1203"/>
                      <a:pt x="6" y="1202"/>
                      <a:pt x="6" y="1201"/>
                    </a:cubicBezTo>
                    <a:cubicBezTo>
                      <a:pt x="6" y="1199"/>
                      <a:pt x="6" y="1196"/>
                      <a:pt x="6" y="1193"/>
                    </a:cubicBezTo>
                    <a:cubicBezTo>
                      <a:pt x="6" y="1192"/>
                      <a:pt x="5" y="1191"/>
                      <a:pt x="4" y="1191"/>
                    </a:cubicBezTo>
                    <a:cubicBezTo>
                      <a:pt x="4" y="1191"/>
                      <a:pt x="4" y="1191"/>
                      <a:pt x="4" y="1191"/>
                    </a:cubicBezTo>
                    <a:moveTo>
                      <a:pt x="2522" y="1170"/>
                    </a:moveTo>
                    <a:cubicBezTo>
                      <a:pt x="2522" y="1170"/>
                      <a:pt x="2522" y="1170"/>
                      <a:pt x="2522" y="1170"/>
                    </a:cubicBezTo>
                    <a:cubicBezTo>
                      <a:pt x="2521" y="1170"/>
                      <a:pt x="2520" y="1171"/>
                      <a:pt x="2520" y="1172"/>
                    </a:cubicBezTo>
                    <a:cubicBezTo>
                      <a:pt x="2521" y="1175"/>
                      <a:pt x="2521" y="1177"/>
                      <a:pt x="2521" y="1180"/>
                    </a:cubicBezTo>
                    <a:cubicBezTo>
                      <a:pt x="2521" y="1181"/>
                      <a:pt x="2522" y="1182"/>
                      <a:pt x="2523" y="1182"/>
                    </a:cubicBezTo>
                    <a:cubicBezTo>
                      <a:pt x="2523" y="1182"/>
                      <a:pt x="2523" y="1182"/>
                      <a:pt x="2523" y="1182"/>
                    </a:cubicBezTo>
                    <a:cubicBezTo>
                      <a:pt x="2524" y="1182"/>
                      <a:pt x="2525" y="1181"/>
                      <a:pt x="2525" y="1180"/>
                    </a:cubicBezTo>
                    <a:cubicBezTo>
                      <a:pt x="2525" y="1177"/>
                      <a:pt x="2525" y="1174"/>
                      <a:pt x="2524" y="1172"/>
                    </a:cubicBezTo>
                    <a:cubicBezTo>
                      <a:pt x="2524" y="1171"/>
                      <a:pt x="2523" y="1170"/>
                      <a:pt x="2522" y="1170"/>
                    </a:cubicBezTo>
                    <a:moveTo>
                      <a:pt x="6" y="1163"/>
                    </a:moveTo>
                    <a:cubicBezTo>
                      <a:pt x="5" y="1163"/>
                      <a:pt x="4" y="1164"/>
                      <a:pt x="4" y="1165"/>
                    </a:cubicBezTo>
                    <a:cubicBezTo>
                      <a:pt x="4" y="1165"/>
                      <a:pt x="4" y="1165"/>
                      <a:pt x="4" y="1165"/>
                    </a:cubicBezTo>
                    <a:cubicBezTo>
                      <a:pt x="4" y="1168"/>
                      <a:pt x="4" y="1170"/>
                      <a:pt x="3" y="1173"/>
                    </a:cubicBezTo>
                    <a:cubicBezTo>
                      <a:pt x="3" y="1174"/>
                      <a:pt x="4" y="1175"/>
                      <a:pt x="5" y="1175"/>
                    </a:cubicBezTo>
                    <a:cubicBezTo>
                      <a:pt x="5" y="1175"/>
                      <a:pt x="5" y="1175"/>
                      <a:pt x="5" y="1175"/>
                    </a:cubicBezTo>
                    <a:cubicBezTo>
                      <a:pt x="6" y="1175"/>
                      <a:pt x="7" y="1174"/>
                      <a:pt x="7" y="1173"/>
                    </a:cubicBezTo>
                    <a:cubicBezTo>
                      <a:pt x="7" y="1171"/>
                      <a:pt x="8" y="1168"/>
                      <a:pt x="8" y="1165"/>
                    </a:cubicBezTo>
                    <a:cubicBezTo>
                      <a:pt x="8" y="1164"/>
                      <a:pt x="7" y="1163"/>
                      <a:pt x="6" y="1163"/>
                    </a:cubicBezTo>
                    <a:cubicBezTo>
                      <a:pt x="6" y="1163"/>
                      <a:pt x="6" y="1163"/>
                      <a:pt x="6" y="1163"/>
                    </a:cubicBezTo>
                    <a:moveTo>
                      <a:pt x="2520" y="1142"/>
                    </a:moveTo>
                    <a:cubicBezTo>
                      <a:pt x="2520" y="1142"/>
                      <a:pt x="2520" y="1142"/>
                      <a:pt x="2520" y="1142"/>
                    </a:cubicBezTo>
                    <a:cubicBezTo>
                      <a:pt x="2519" y="1142"/>
                      <a:pt x="2518" y="1143"/>
                      <a:pt x="2518" y="1144"/>
                    </a:cubicBezTo>
                    <a:cubicBezTo>
                      <a:pt x="2518" y="1147"/>
                      <a:pt x="2519" y="1149"/>
                      <a:pt x="2519" y="1152"/>
                    </a:cubicBezTo>
                    <a:cubicBezTo>
                      <a:pt x="2519" y="1153"/>
                      <a:pt x="2520" y="1154"/>
                      <a:pt x="2521" y="1154"/>
                    </a:cubicBezTo>
                    <a:cubicBezTo>
                      <a:pt x="2521" y="1154"/>
                      <a:pt x="2521" y="1154"/>
                      <a:pt x="2521" y="1154"/>
                    </a:cubicBezTo>
                    <a:cubicBezTo>
                      <a:pt x="2522" y="1154"/>
                      <a:pt x="2523" y="1153"/>
                      <a:pt x="2523" y="1152"/>
                    </a:cubicBezTo>
                    <a:cubicBezTo>
                      <a:pt x="2523" y="1152"/>
                      <a:pt x="2523" y="1152"/>
                      <a:pt x="2523" y="1152"/>
                    </a:cubicBezTo>
                    <a:cubicBezTo>
                      <a:pt x="2523" y="1149"/>
                      <a:pt x="2522" y="1146"/>
                      <a:pt x="2522" y="1144"/>
                    </a:cubicBezTo>
                    <a:cubicBezTo>
                      <a:pt x="2522" y="1143"/>
                      <a:pt x="2521" y="1142"/>
                      <a:pt x="2520" y="1142"/>
                    </a:cubicBezTo>
                    <a:moveTo>
                      <a:pt x="8" y="1135"/>
                    </a:moveTo>
                    <a:cubicBezTo>
                      <a:pt x="7" y="1135"/>
                      <a:pt x="6" y="1136"/>
                      <a:pt x="6" y="1137"/>
                    </a:cubicBezTo>
                    <a:cubicBezTo>
                      <a:pt x="6" y="1140"/>
                      <a:pt x="6" y="1142"/>
                      <a:pt x="6" y="1145"/>
                    </a:cubicBezTo>
                    <a:cubicBezTo>
                      <a:pt x="6" y="1146"/>
                      <a:pt x="6" y="1147"/>
                      <a:pt x="7" y="1147"/>
                    </a:cubicBezTo>
                    <a:cubicBezTo>
                      <a:pt x="7" y="1147"/>
                      <a:pt x="8" y="1147"/>
                      <a:pt x="8" y="1147"/>
                    </a:cubicBezTo>
                    <a:cubicBezTo>
                      <a:pt x="9" y="1147"/>
                      <a:pt x="9" y="1146"/>
                      <a:pt x="10" y="1145"/>
                    </a:cubicBezTo>
                    <a:cubicBezTo>
                      <a:pt x="10" y="1143"/>
                      <a:pt x="10" y="1140"/>
                      <a:pt x="10" y="1137"/>
                    </a:cubicBezTo>
                    <a:cubicBezTo>
                      <a:pt x="10" y="1136"/>
                      <a:pt x="10" y="1135"/>
                      <a:pt x="9" y="1135"/>
                    </a:cubicBezTo>
                    <a:cubicBezTo>
                      <a:pt x="9" y="1135"/>
                      <a:pt x="8" y="1135"/>
                      <a:pt x="8" y="1135"/>
                    </a:cubicBezTo>
                    <a:moveTo>
                      <a:pt x="2517" y="1114"/>
                    </a:moveTo>
                    <a:cubicBezTo>
                      <a:pt x="2517" y="1114"/>
                      <a:pt x="2517" y="1114"/>
                      <a:pt x="2517" y="1114"/>
                    </a:cubicBezTo>
                    <a:cubicBezTo>
                      <a:pt x="2516" y="1114"/>
                      <a:pt x="2515" y="1115"/>
                      <a:pt x="2515" y="1116"/>
                    </a:cubicBezTo>
                    <a:cubicBezTo>
                      <a:pt x="2516" y="1119"/>
                      <a:pt x="2516" y="1122"/>
                      <a:pt x="2516" y="1124"/>
                    </a:cubicBezTo>
                    <a:cubicBezTo>
                      <a:pt x="2516" y="1125"/>
                      <a:pt x="2517" y="1126"/>
                      <a:pt x="2518" y="1126"/>
                    </a:cubicBezTo>
                    <a:cubicBezTo>
                      <a:pt x="2518" y="1126"/>
                      <a:pt x="2518" y="1126"/>
                      <a:pt x="2518" y="1126"/>
                    </a:cubicBezTo>
                    <a:cubicBezTo>
                      <a:pt x="2519" y="1126"/>
                      <a:pt x="2520" y="1125"/>
                      <a:pt x="2520" y="1124"/>
                    </a:cubicBezTo>
                    <a:cubicBezTo>
                      <a:pt x="2520" y="1121"/>
                      <a:pt x="2519" y="1118"/>
                      <a:pt x="2519" y="1116"/>
                    </a:cubicBezTo>
                    <a:cubicBezTo>
                      <a:pt x="2519" y="1115"/>
                      <a:pt x="2518" y="1114"/>
                      <a:pt x="2517" y="1114"/>
                    </a:cubicBezTo>
                    <a:moveTo>
                      <a:pt x="11" y="1107"/>
                    </a:moveTo>
                    <a:cubicBezTo>
                      <a:pt x="10" y="1107"/>
                      <a:pt x="10" y="1108"/>
                      <a:pt x="9" y="1109"/>
                    </a:cubicBezTo>
                    <a:cubicBezTo>
                      <a:pt x="9" y="1112"/>
                      <a:pt x="9" y="1114"/>
                      <a:pt x="9" y="1117"/>
                    </a:cubicBezTo>
                    <a:cubicBezTo>
                      <a:pt x="8" y="1118"/>
                      <a:pt x="9" y="1119"/>
                      <a:pt x="10" y="1119"/>
                    </a:cubicBezTo>
                    <a:cubicBezTo>
                      <a:pt x="10" y="1119"/>
                      <a:pt x="10" y="1119"/>
                      <a:pt x="11" y="1119"/>
                    </a:cubicBezTo>
                    <a:cubicBezTo>
                      <a:pt x="12" y="1119"/>
                      <a:pt x="12" y="1119"/>
                      <a:pt x="12" y="1118"/>
                    </a:cubicBezTo>
                    <a:cubicBezTo>
                      <a:pt x="13" y="1115"/>
                      <a:pt x="13" y="1112"/>
                      <a:pt x="13" y="1110"/>
                    </a:cubicBezTo>
                    <a:cubicBezTo>
                      <a:pt x="14" y="1109"/>
                      <a:pt x="13" y="1108"/>
                      <a:pt x="12" y="1107"/>
                    </a:cubicBezTo>
                    <a:cubicBezTo>
                      <a:pt x="12" y="1107"/>
                      <a:pt x="12" y="1107"/>
                      <a:pt x="11" y="1107"/>
                    </a:cubicBezTo>
                    <a:moveTo>
                      <a:pt x="2514" y="1086"/>
                    </a:moveTo>
                    <a:cubicBezTo>
                      <a:pt x="2514" y="1086"/>
                      <a:pt x="2513" y="1086"/>
                      <a:pt x="2513" y="1086"/>
                    </a:cubicBezTo>
                    <a:cubicBezTo>
                      <a:pt x="2512" y="1086"/>
                      <a:pt x="2511" y="1087"/>
                      <a:pt x="2512" y="1089"/>
                    </a:cubicBezTo>
                    <a:cubicBezTo>
                      <a:pt x="2512" y="1091"/>
                      <a:pt x="2512" y="1094"/>
                      <a:pt x="2513" y="1096"/>
                    </a:cubicBezTo>
                    <a:cubicBezTo>
                      <a:pt x="2513" y="1097"/>
                      <a:pt x="2514" y="1098"/>
                      <a:pt x="2515" y="1098"/>
                    </a:cubicBezTo>
                    <a:cubicBezTo>
                      <a:pt x="2515" y="1098"/>
                      <a:pt x="2515" y="1098"/>
                      <a:pt x="2515" y="1098"/>
                    </a:cubicBezTo>
                    <a:cubicBezTo>
                      <a:pt x="2516" y="1098"/>
                      <a:pt x="2517" y="1097"/>
                      <a:pt x="2517" y="1096"/>
                    </a:cubicBezTo>
                    <a:cubicBezTo>
                      <a:pt x="2516" y="1093"/>
                      <a:pt x="2516" y="1091"/>
                      <a:pt x="2516" y="1088"/>
                    </a:cubicBezTo>
                    <a:cubicBezTo>
                      <a:pt x="2515" y="1087"/>
                      <a:pt x="2515" y="1086"/>
                      <a:pt x="2514" y="1086"/>
                    </a:cubicBezTo>
                    <a:moveTo>
                      <a:pt x="15" y="1080"/>
                    </a:moveTo>
                    <a:cubicBezTo>
                      <a:pt x="14" y="1080"/>
                      <a:pt x="13" y="1080"/>
                      <a:pt x="13" y="1081"/>
                    </a:cubicBezTo>
                    <a:cubicBezTo>
                      <a:pt x="13" y="1084"/>
                      <a:pt x="12" y="1087"/>
                      <a:pt x="12" y="1089"/>
                    </a:cubicBezTo>
                    <a:cubicBezTo>
                      <a:pt x="12" y="1090"/>
                      <a:pt x="13" y="1091"/>
                      <a:pt x="14" y="1092"/>
                    </a:cubicBezTo>
                    <a:cubicBezTo>
                      <a:pt x="14" y="1092"/>
                      <a:pt x="14" y="1092"/>
                      <a:pt x="14" y="1092"/>
                    </a:cubicBezTo>
                    <a:cubicBezTo>
                      <a:pt x="15" y="1092"/>
                      <a:pt x="16" y="1091"/>
                      <a:pt x="16" y="1090"/>
                    </a:cubicBezTo>
                    <a:cubicBezTo>
                      <a:pt x="16" y="1087"/>
                      <a:pt x="17" y="1085"/>
                      <a:pt x="17" y="1082"/>
                    </a:cubicBezTo>
                    <a:cubicBezTo>
                      <a:pt x="17" y="1081"/>
                      <a:pt x="17" y="1080"/>
                      <a:pt x="15" y="1080"/>
                    </a:cubicBezTo>
                    <a:cubicBezTo>
                      <a:pt x="15" y="1080"/>
                      <a:pt x="15" y="1080"/>
                      <a:pt x="15" y="1080"/>
                    </a:cubicBezTo>
                    <a:moveTo>
                      <a:pt x="2509" y="1059"/>
                    </a:moveTo>
                    <a:cubicBezTo>
                      <a:pt x="2509" y="1059"/>
                      <a:pt x="2509" y="1059"/>
                      <a:pt x="2509" y="1059"/>
                    </a:cubicBezTo>
                    <a:cubicBezTo>
                      <a:pt x="2508" y="1059"/>
                      <a:pt x="2507" y="1060"/>
                      <a:pt x="2507" y="1061"/>
                    </a:cubicBezTo>
                    <a:cubicBezTo>
                      <a:pt x="2508" y="1064"/>
                      <a:pt x="2508" y="1066"/>
                      <a:pt x="2509" y="1069"/>
                    </a:cubicBezTo>
                    <a:cubicBezTo>
                      <a:pt x="2509" y="1070"/>
                      <a:pt x="2510" y="1070"/>
                      <a:pt x="2511" y="1070"/>
                    </a:cubicBezTo>
                    <a:cubicBezTo>
                      <a:pt x="2511" y="1070"/>
                      <a:pt x="2511" y="1070"/>
                      <a:pt x="2511" y="1070"/>
                    </a:cubicBezTo>
                    <a:cubicBezTo>
                      <a:pt x="2512" y="1070"/>
                      <a:pt x="2513" y="1069"/>
                      <a:pt x="2513" y="1068"/>
                    </a:cubicBezTo>
                    <a:cubicBezTo>
                      <a:pt x="2513" y="1068"/>
                      <a:pt x="2513" y="1068"/>
                      <a:pt x="2513" y="1068"/>
                    </a:cubicBezTo>
                    <a:cubicBezTo>
                      <a:pt x="2512" y="1066"/>
                      <a:pt x="2512" y="1063"/>
                      <a:pt x="2511" y="1060"/>
                    </a:cubicBezTo>
                    <a:cubicBezTo>
                      <a:pt x="2511" y="1059"/>
                      <a:pt x="2510" y="1059"/>
                      <a:pt x="2509" y="1059"/>
                    </a:cubicBezTo>
                    <a:moveTo>
                      <a:pt x="19" y="1052"/>
                    </a:moveTo>
                    <a:cubicBezTo>
                      <a:pt x="19" y="1052"/>
                      <a:pt x="18" y="1053"/>
                      <a:pt x="18" y="1054"/>
                    </a:cubicBezTo>
                    <a:cubicBezTo>
                      <a:pt x="17" y="1056"/>
                      <a:pt x="17" y="1059"/>
                      <a:pt x="16" y="1062"/>
                    </a:cubicBezTo>
                    <a:cubicBezTo>
                      <a:pt x="16" y="1063"/>
                      <a:pt x="17" y="1064"/>
                      <a:pt x="18" y="1064"/>
                    </a:cubicBezTo>
                    <a:cubicBezTo>
                      <a:pt x="18" y="1064"/>
                      <a:pt x="18" y="1064"/>
                      <a:pt x="18" y="1064"/>
                    </a:cubicBezTo>
                    <a:cubicBezTo>
                      <a:pt x="19" y="1064"/>
                      <a:pt x="20" y="1063"/>
                      <a:pt x="20" y="1062"/>
                    </a:cubicBezTo>
                    <a:cubicBezTo>
                      <a:pt x="21" y="1060"/>
                      <a:pt x="21" y="1057"/>
                      <a:pt x="21" y="1054"/>
                    </a:cubicBezTo>
                    <a:cubicBezTo>
                      <a:pt x="22" y="1053"/>
                      <a:pt x="21" y="1052"/>
                      <a:pt x="20" y="1052"/>
                    </a:cubicBezTo>
                    <a:cubicBezTo>
                      <a:pt x="20" y="1052"/>
                      <a:pt x="20" y="1052"/>
                      <a:pt x="19" y="1052"/>
                    </a:cubicBezTo>
                    <a:moveTo>
                      <a:pt x="2505" y="1031"/>
                    </a:moveTo>
                    <a:cubicBezTo>
                      <a:pt x="2505" y="1031"/>
                      <a:pt x="2504" y="1031"/>
                      <a:pt x="2504" y="1031"/>
                    </a:cubicBezTo>
                    <a:cubicBezTo>
                      <a:pt x="2503" y="1031"/>
                      <a:pt x="2503" y="1032"/>
                      <a:pt x="2503" y="1033"/>
                    </a:cubicBezTo>
                    <a:cubicBezTo>
                      <a:pt x="2503" y="1036"/>
                      <a:pt x="2504" y="1039"/>
                      <a:pt x="2504" y="1041"/>
                    </a:cubicBezTo>
                    <a:cubicBezTo>
                      <a:pt x="2504" y="1042"/>
                      <a:pt x="2505" y="1043"/>
                      <a:pt x="2506" y="1043"/>
                    </a:cubicBezTo>
                    <a:cubicBezTo>
                      <a:pt x="2506" y="1043"/>
                      <a:pt x="2506" y="1043"/>
                      <a:pt x="2506" y="1043"/>
                    </a:cubicBezTo>
                    <a:cubicBezTo>
                      <a:pt x="2508" y="1043"/>
                      <a:pt x="2508" y="1042"/>
                      <a:pt x="2508" y="1041"/>
                    </a:cubicBezTo>
                    <a:cubicBezTo>
                      <a:pt x="2508" y="1041"/>
                      <a:pt x="2508" y="1041"/>
                      <a:pt x="2508" y="1041"/>
                    </a:cubicBezTo>
                    <a:cubicBezTo>
                      <a:pt x="2508" y="1038"/>
                      <a:pt x="2507" y="1035"/>
                      <a:pt x="2507" y="1033"/>
                    </a:cubicBezTo>
                    <a:cubicBezTo>
                      <a:pt x="2506" y="1032"/>
                      <a:pt x="2506" y="1031"/>
                      <a:pt x="2505" y="1031"/>
                    </a:cubicBezTo>
                    <a:moveTo>
                      <a:pt x="24" y="1024"/>
                    </a:moveTo>
                    <a:cubicBezTo>
                      <a:pt x="23" y="1024"/>
                      <a:pt x="23" y="1025"/>
                      <a:pt x="22" y="1026"/>
                    </a:cubicBezTo>
                    <a:cubicBezTo>
                      <a:pt x="22" y="1029"/>
                      <a:pt x="21" y="1031"/>
                      <a:pt x="21" y="1034"/>
                    </a:cubicBezTo>
                    <a:cubicBezTo>
                      <a:pt x="21" y="1035"/>
                      <a:pt x="21" y="1036"/>
                      <a:pt x="23" y="1036"/>
                    </a:cubicBezTo>
                    <a:cubicBezTo>
                      <a:pt x="23" y="1036"/>
                      <a:pt x="23" y="1036"/>
                      <a:pt x="23" y="1036"/>
                    </a:cubicBezTo>
                    <a:cubicBezTo>
                      <a:pt x="24" y="1036"/>
                      <a:pt x="25" y="1036"/>
                      <a:pt x="25" y="1035"/>
                    </a:cubicBezTo>
                    <a:cubicBezTo>
                      <a:pt x="25" y="1032"/>
                      <a:pt x="26" y="1029"/>
                      <a:pt x="26" y="1027"/>
                    </a:cubicBezTo>
                    <a:cubicBezTo>
                      <a:pt x="27" y="1026"/>
                      <a:pt x="26" y="1025"/>
                      <a:pt x="25" y="1024"/>
                    </a:cubicBezTo>
                    <a:cubicBezTo>
                      <a:pt x="25" y="1024"/>
                      <a:pt x="25" y="1024"/>
                      <a:pt x="24" y="1024"/>
                    </a:cubicBezTo>
                    <a:moveTo>
                      <a:pt x="2499" y="1003"/>
                    </a:moveTo>
                    <a:cubicBezTo>
                      <a:pt x="2499" y="1003"/>
                      <a:pt x="2499" y="1004"/>
                      <a:pt x="2499" y="1004"/>
                    </a:cubicBezTo>
                    <a:cubicBezTo>
                      <a:pt x="2498" y="1004"/>
                      <a:pt x="2497" y="1005"/>
                      <a:pt x="2497" y="1006"/>
                    </a:cubicBezTo>
                    <a:cubicBezTo>
                      <a:pt x="2498" y="1009"/>
                      <a:pt x="2498" y="1011"/>
                      <a:pt x="2499" y="1014"/>
                    </a:cubicBezTo>
                    <a:cubicBezTo>
                      <a:pt x="2499" y="1015"/>
                      <a:pt x="2500" y="1015"/>
                      <a:pt x="2501" y="1015"/>
                    </a:cubicBezTo>
                    <a:cubicBezTo>
                      <a:pt x="2501" y="1015"/>
                      <a:pt x="2501" y="1015"/>
                      <a:pt x="2501" y="1015"/>
                    </a:cubicBezTo>
                    <a:cubicBezTo>
                      <a:pt x="2502" y="1015"/>
                      <a:pt x="2503" y="1014"/>
                      <a:pt x="2503" y="1013"/>
                    </a:cubicBezTo>
                    <a:cubicBezTo>
                      <a:pt x="2503" y="1013"/>
                      <a:pt x="2503" y="1013"/>
                      <a:pt x="2503" y="1013"/>
                    </a:cubicBezTo>
                    <a:cubicBezTo>
                      <a:pt x="2502" y="1010"/>
                      <a:pt x="2502" y="1008"/>
                      <a:pt x="2501" y="1005"/>
                    </a:cubicBezTo>
                    <a:cubicBezTo>
                      <a:pt x="2501" y="1004"/>
                      <a:pt x="2500" y="1003"/>
                      <a:pt x="2499" y="1003"/>
                    </a:cubicBezTo>
                    <a:moveTo>
                      <a:pt x="30" y="997"/>
                    </a:moveTo>
                    <a:cubicBezTo>
                      <a:pt x="29" y="997"/>
                      <a:pt x="28" y="998"/>
                      <a:pt x="28" y="999"/>
                    </a:cubicBezTo>
                    <a:cubicBezTo>
                      <a:pt x="28" y="999"/>
                      <a:pt x="28" y="999"/>
                      <a:pt x="28" y="999"/>
                    </a:cubicBezTo>
                    <a:cubicBezTo>
                      <a:pt x="27" y="1001"/>
                      <a:pt x="27" y="1004"/>
                      <a:pt x="26" y="1006"/>
                    </a:cubicBezTo>
                    <a:cubicBezTo>
                      <a:pt x="26" y="1007"/>
                      <a:pt x="27" y="1008"/>
                      <a:pt x="28" y="1009"/>
                    </a:cubicBezTo>
                    <a:cubicBezTo>
                      <a:pt x="28" y="1009"/>
                      <a:pt x="28" y="1009"/>
                      <a:pt x="28" y="1009"/>
                    </a:cubicBezTo>
                    <a:cubicBezTo>
                      <a:pt x="29" y="1009"/>
                      <a:pt x="30" y="1008"/>
                      <a:pt x="30" y="1007"/>
                    </a:cubicBezTo>
                    <a:cubicBezTo>
                      <a:pt x="31" y="1005"/>
                      <a:pt x="31" y="1002"/>
                      <a:pt x="32" y="999"/>
                    </a:cubicBezTo>
                    <a:cubicBezTo>
                      <a:pt x="32" y="998"/>
                      <a:pt x="31" y="997"/>
                      <a:pt x="30" y="997"/>
                    </a:cubicBezTo>
                    <a:cubicBezTo>
                      <a:pt x="30" y="997"/>
                      <a:pt x="30" y="997"/>
                      <a:pt x="30" y="997"/>
                    </a:cubicBezTo>
                    <a:moveTo>
                      <a:pt x="2493" y="976"/>
                    </a:moveTo>
                    <a:cubicBezTo>
                      <a:pt x="2493" y="976"/>
                      <a:pt x="2493" y="976"/>
                      <a:pt x="2493" y="976"/>
                    </a:cubicBezTo>
                    <a:cubicBezTo>
                      <a:pt x="2492" y="976"/>
                      <a:pt x="2491" y="978"/>
                      <a:pt x="2491" y="979"/>
                    </a:cubicBezTo>
                    <a:cubicBezTo>
                      <a:pt x="2492" y="981"/>
                      <a:pt x="2493" y="984"/>
                      <a:pt x="2493" y="986"/>
                    </a:cubicBezTo>
                    <a:cubicBezTo>
                      <a:pt x="2493" y="987"/>
                      <a:pt x="2494" y="988"/>
                      <a:pt x="2495" y="988"/>
                    </a:cubicBezTo>
                    <a:cubicBezTo>
                      <a:pt x="2495" y="988"/>
                      <a:pt x="2495" y="988"/>
                      <a:pt x="2495" y="988"/>
                    </a:cubicBezTo>
                    <a:cubicBezTo>
                      <a:pt x="2497" y="988"/>
                      <a:pt x="2497" y="987"/>
                      <a:pt x="2497" y="986"/>
                    </a:cubicBezTo>
                    <a:cubicBezTo>
                      <a:pt x="2497" y="986"/>
                      <a:pt x="2497" y="986"/>
                      <a:pt x="2497" y="986"/>
                    </a:cubicBezTo>
                    <a:cubicBezTo>
                      <a:pt x="2496" y="983"/>
                      <a:pt x="2496" y="980"/>
                      <a:pt x="2495" y="978"/>
                    </a:cubicBezTo>
                    <a:cubicBezTo>
                      <a:pt x="2495" y="977"/>
                      <a:pt x="2494" y="976"/>
                      <a:pt x="2493" y="976"/>
                    </a:cubicBezTo>
                    <a:moveTo>
                      <a:pt x="36" y="970"/>
                    </a:moveTo>
                    <a:cubicBezTo>
                      <a:pt x="35" y="970"/>
                      <a:pt x="34" y="970"/>
                      <a:pt x="34" y="971"/>
                    </a:cubicBezTo>
                    <a:cubicBezTo>
                      <a:pt x="34" y="974"/>
                      <a:pt x="33" y="976"/>
                      <a:pt x="32" y="979"/>
                    </a:cubicBezTo>
                    <a:cubicBezTo>
                      <a:pt x="32" y="980"/>
                      <a:pt x="33" y="981"/>
                      <a:pt x="34" y="981"/>
                    </a:cubicBezTo>
                    <a:cubicBezTo>
                      <a:pt x="34" y="981"/>
                      <a:pt x="34" y="981"/>
                      <a:pt x="34" y="981"/>
                    </a:cubicBezTo>
                    <a:cubicBezTo>
                      <a:pt x="35" y="981"/>
                      <a:pt x="36" y="981"/>
                      <a:pt x="36" y="980"/>
                    </a:cubicBezTo>
                    <a:cubicBezTo>
                      <a:pt x="37" y="977"/>
                      <a:pt x="37" y="975"/>
                      <a:pt x="38" y="972"/>
                    </a:cubicBezTo>
                    <a:cubicBezTo>
                      <a:pt x="38" y="971"/>
                      <a:pt x="38" y="970"/>
                      <a:pt x="37" y="970"/>
                    </a:cubicBezTo>
                    <a:cubicBezTo>
                      <a:pt x="36" y="970"/>
                      <a:pt x="36" y="970"/>
                      <a:pt x="36" y="970"/>
                    </a:cubicBezTo>
                    <a:moveTo>
                      <a:pt x="2487" y="949"/>
                    </a:moveTo>
                    <a:cubicBezTo>
                      <a:pt x="2486" y="949"/>
                      <a:pt x="2486" y="949"/>
                      <a:pt x="2486" y="949"/>
                    </a:cubicBezTo>
                    <a:cubicBezTo>
                      <a:pt x="2485" y="949"/>
                      <a:pt x="2484" y="950"/>
                      <a:pt x="2485" y="951"/>
                    </a:cubicBezTo>
                    <a:cubicBezTo>
                      <a:pt x="2485" y="954"/>
                      <a:pt x="2486" y="957"/>
                      <a:pt x="2487" y="959"/>
                    </a:cubicBezTo>
                    <a:cubicBezTo>
                      <a:pt x="2487" y="960"/>
                      <a:pt x="2488" y="961"/>
                      <a:pt x="2489" y="961"/>
                    </a:cubicBezTo>
                    <a:cubicBezTo>
                      <a:pt x="2489" y="961"/>
                      <a:pt x="2489" y="961"/>
                      <a:pt x="2489" y="961"/>
                    </a:cubicBezTo>
                    <a:cubicBezTo>
                      <a:pt x="2490" y="960"/>
                      <a:pt x="2490" y="960"/>
                      <a:pt x="2490" y="959"/>
                    </a:cubicBezTo>
                    <a:cubicBezTo>
                      <a:pt x="2491" y="959"/>
                      <a:pt x="2491" y="959"/>
                      <a:pt x="2491" y="958"/>
                    </a:cubicBezTo>
                    <a:cubicBezTo>
                      <a:pt x="2490" y="958"/>
                      <a:pt x="2490" y="957"/>
                      <a:pt x="2490" y="957"/>
                    </a:cubicBezTo>
                    <a:cubicBezTo>
                      <a:pt x="2490" y="955"/>
                      <a:pt x="2489" y="953"/>
                      <a:pt x="2489" y="950"/>
                    </a:cubicBezTo>
                    <a:cubicBezTo>
                      <a:pt x="2488" y="950"/>
                      <a:pt x="2488" y="949"/>
                      <a:pt x="2487" y="949"/>
                    </a:cubicBezTo>
                    <a:moveTo>
                      <a:pt x="43" y="942"/>
                    </a:moveTo>
                    <a:cubicBezTo>
                      <a:pt x="42" y="942"/>
                      <a:pt x="41" y="943"/>
                      <a:pt x="41" y="944"/>
                    </a:cubicBezTo>
                    <a:cubicBezTo>
                      <a:pt x="40" y="946"/>
                      <a:pt x="40" y="949"/>
                      <a:pt x="39" y="952"/>
                    </a:cubicBezTo>
                    <a:cubicBezTo>
                      <a:pt x="39" y="953"/>
                      <a:pt x="39" y="954"/>
                      <a:pt x="40" y="954"/>
                    </a:cubicBezTo>
                    <a:cubicBezTo>
                      <a:pt x="41" y="954"/>
                      <a:pt x="41" y="954"/>
                      <a:pt x="41" y="954"/>
                    </a:cubicBezTo>
                    <a:cubicBezTo>
                      <a:pt x="42" y="954"/>
                      <a:pt x="43" y="954"/>
                      <a:pt x="43" y="953"/>
                    </a:cubicBezTo>
                    <a:cubicBezTo>
                      <a:pt x="43" y="950"/>
                      <a:pt x="44" y="948"/>
                      <a:pt x="45" y="945"/>
                    </a:cubicBezTo>
                    <a:cubicBezTo>
                      <a:pt x="45" y="944"/>
                      <a:pt x="44" y="943"/>
                      <a:pt x="43" y="942"/>
                    </a:cubicBezTo>
                    <a:cubicBezTo>
                      <a:pt x="43" y="942"/>
                      <a:pt x="43" y="942"/>
                      <a:pt x="43" y="942"/>
                    </a:cubicBezTo>
                    <a:moveTo>
                      <a:pt x="2479" y="922"/>
                    </a:moveTo>
                    <a:cubicBezTo>
                      <a:pt x="2479" y="922"/>
                      <a:pt x="2479" y="922"/>
                      <a:pt x="2479" y="922"/>
                    </a:cubicBezTo>
                    <a:cubicBezTo>
                      <a:pt x="2478" y="922"/>
                      <a:pt x="2477" y="923"/>
                      <a:pt x="2477" y="924"/>
                    </a:cubicBezTo>
                    <a:cubicBezTo>
                      <a:pt x="2478" y="927"/>
                      <a:pt x="2479" y="930"/>
                      <a:pt x="2480" y="932"/>
                    </a:cubicBezTo>
                    <a:cubicBezTo>
                      <a:pt x="2480" y="933"/>
                      <a:pt x="2481" y="934"/>
                      <a:pt x="2482" y="934"/>
                    </a:cubicBezTo>
                    <a:cubicBezTo>
                      <a:pt x="2482" y="934"/>
                      <a:pt x="2482" y="934"/>
                      <a:pt x="2482" y="933"/>
                    </a:cubicBezTo>
                    <a:cubicBezTo>
                      <a:pt x="2483" y="933"/>
                      <a:pt x="2484" y="932"/>
                      <a:pt x="2483" y="931"/>
                    </a:cubicBezTo>
                    <a:cubicBezTo>
                      <a:pt x="2483" y="928"/>
                      <a:pt x="2482" y="926"/>
                      <a:pt x="2481" y="923"/>
                    </a:cubicBezTo>
                    <a:cubicBezTo>
                      <a:pt x="2481" y="922"/>
                      <a:pt x="2480" y="922"/>
                      <a:pt x="2479" y="922"/>
                    </a:cubicBezTo>
                    <a:moveTo>
                      <a:pt x="50" y="915"/>
                    </a:moveTo>
                    <a:cubicBezTo>
                      <a:pt x="49" y="915"/>
                      <a:pt x="49" y="916"/>
                      <a:pt x="48" y="917"/>
                    </a:cubicBezTo>
                    <a:cubicBezTo>
                      <a:pt x="48" y="917"/>
                      <a:pt x="48" y="917"/>
                      <a:pt x="48" y="917"/>
                    </a:cubicBezTo>
                    <a:cubicBezTo>
                      <a:pt x="48" y="919"/>
                      <a:pt x="47" y="922"/>
                      <a:pt x="46" y="925"/>
                    </a:cubicBezTo>
                    <a:cubicBezTo>
                      <a:pt x="46" y="926"/>
                      <a:pt x="46" y="927"/>
                      <a:pt x="48" y="927"/>
                    </a:cubicBezTo>
                    <a:cubicBezTo>
                      <a:pt x="48" y="927"/>
                      <a:pt x="48" y="927"/>
                      <a:pt x="48" y="927"/>
                    </a:cubicBezTo>
                    <a:cubicBezTo>
                      <a:pt x="49" y="927"/>
                      <a:pt x="50" y="927"/>
                      <a:pt x="50" y="926"/>
                    </a:cubicBezTo>
                    <a:cubicBezTo>
                      <a:pt x="51" y="923"/>
                      <a:pt x="51" y="921"/>
                      <a:pt x="52" y="918"/>
                    </a:cubicBezTo>
                    <a:cubicBezTo>
                      <a:pt x="52" y="917"/>
                      <a:pt x="52" y="916"/>
                      <a:pt x="51" y="915"/>
                    </a:cubicBezTo>
                    <a:cubicBezTo>
                      <a:pt x="51" y="915"/>
                      <a:pt x="50" y="915"/>
                      <a:pt x="50" y="915"/>
                    </a:cubicBezTo>
                    <a:moveTo>
                      <a:pt x="2472" y="895"/>
                    </a:moveTo>
                    <a:cubicBezTo>
                      <a:pt x="2471" y="895"/>
                      <a:pt x="2471" y="895"/>
                      <a:pt x="2471" y="895"/>
                    </a:cubicBezTo>
                    <a:cubicBezTo>
                      <a:pt x="2470" y="895"/>
                      <a:pt x="2470" y="896"/>
                      <a:pt x="2470" y="896"/>
                    </a:cubicBezTo>
                    <a:cubicBezTo>
                      <a:pt x="2470" y="897"/>
                      <a:pt x="2470" y="897"/>
                      <a:pt x="2470" y="898"/>
                    </a:cubicBezTo>
                    <a:cubicBezTo>
                      <a:pt x="2470" y="900"/>
                      <a:pt x="2471" y="903"/>
                      <a:pt x="2472" y="905"/>
                    </a:cubicBezTo>
                    <a:cubicBezTo>
                      <a:pt x="2472" y="906"/>
                      <a:pt x="2473" y="907"/>
                      <a:pt x="2474" y="907"/>
                    </a:cubicBezTo>
                    <a:cubicBezTo>
                      <a:pt x="2474" y="907"/>
                      <a:pt x="2474" y="907"/>
                      <a:pt x="2474" y="907"/>
                    </a:cubicBezTo>
                    <a:cubicBezTo>
                      <a:pt x="2475" y="906"/>
                      <a:pt x="2475" y="906"/>
                      <a:pt x="2475" y="906"/>
                    </a:cubicBezTo>
                    <a:cubicBezTo>
                      <a:pt x="2476" y="906"/>
                      <a:pt x="2476" y="905"/>
                      <a:pt x="2476" y="904"/>
                    </a:cubicBezTo>
                    <a:cubicBezTo>
                      <a:pt x="2475" y="901"/>
                      <a:pt x="2474" y="899"/>
                      <a:pt x="2473" y="896"/>
                    </a:cubicBezTo>
                    <a:cubicBezTo>
                      <a:pt x="2473" y="896"/>
                      <a:pt x="2472" y="895"/>
                      <a:pt x="2472" y="895"/>
                    </a:cubicBezTo>
                    <a:moveTo>
                      <a:pt x="58" y="889"/>
                    </a:moveTo>
                    <a:cubicBezTo>
                      <a:pt x="57" y="889"/>
                      <a:pt x="57" y="889"/>
                      <a:pt x="56" y="890"/>
                    </a:cubicBezTo>
                    <a:cubicBezTo>
                      <a:pt x="56" y="893"/>
                      <a:pt x="55" y="895"/>
                      <a:pt x="54" y="898"/>
                    </a:cubicBezTo>
                    <a:cubicBezTo>
                      <a:pt x="54" y="899"/>
                      <a:pt x="54" y="900"/>
                      <a:pt x="55" y="900"/>
                    </a:cubicBezTo>
                    <a:cubicBezTo>
                      <a:pt x="55" y="900"/>
                      <a:pt x="56" y="900"/>
                      <a:pt x="56" y="900"/>
                    </a:cubicBezTo>
                    <a:cubicBezTo>
                      <a:pt x="57" y="900"/>
                      <a:pt x="58" y="900"/>
                      <a:pt x="58" y="899"/>
                    </a:cubicBezTo>
                    <a:cubicBezTo>
                      <a:pt x="59" y="896"/>
                      <a:pt x="59" y="894"/>
                      <a:pt x="60" y="891"/>
                    </a:cubicBezTo>
                    <a:cubicBezTo>
                      <a:pt x="60" y="890"/>
                      <a:pt x="60" y="889"/>
                      <a:pt x="59" y="889"/>
                    </a:cubicBezTo>
                    <a:cubicBezTo>
                      <a:pt x="59" y="889"/>
                      <a:pt x="58" y="889"/>
                      <a:pt x="58" y="889"/>
                    </a:cubicBezTo>
                    <a:moveTo>
                      <a:pt x="2463" y="868"/>
                    </a:moveTo>
                    <a:cubicBezTo>
                      <a:pt x="2463" y="868"/>
                      <a:pt x="2463" y="868"/>
                      <a:pt x="2462" y="868"/>
                    </a:cubicBezTo>
                    <a:cubicBezTo>
                      <a:pt x="2461" y="869"/>
                      <a:pt x="2461" y="870"/>
                      <a:pt x="2461" y="871"/>
                    </a:cubicBezTo>
                    <a:cubicBezTo>
                      <a:pt x="2462" y="873"/>
                      <a:pt x="2463" y="876"/>
                      <a:pt x="2464" y="878"/>
                    </a:cubicBezTo>
                    <a:cubicBezTo>
                      <a:pt x="2464" y="879"/>
                      <a:pt x="2465" y="880"/>
                      <a:pt x="2466" y="880"/>
                    </a:cubicBezTo>
                    <a:cubicBezTo>
                      <a:pt x="2466" y="880"/>
                      <a:pt x="2466" y="880"/>
                      <a:pt x="2466" y="880"/>
                    </a:cubicBezTo>
                    <a:cubicBezTo>
                      <a:pt x="2467" y="879"/>
                      <a:pt x="2468" y="878"/>
                      <a:pt x="2467" y="877"/>
                    </a:cubicBezTo>
                    <a:cubicBezTo>
                      <a:pt x="2467" y="875"/>
                      <a:pt x="2466" y="872"/>
                      <a:pt x="2465" y="870"/>
                    </a:cubicBezTo>
                    <a:cubicBezTo>
                      <a:pt x="2465" y="869"/>
                      <a:pt x="2464" y="868"/>
                      <a:pt x="2463" y="868"/>
                    </a:cubicBezTo>
                    <a:moveTo>
                      <a:pt x="67" y="862"/>
                    </a:moveTo>
                    <a:cubicBezTo>
                      <a:pt x="66" y="862"/>
                      <a:pt x="65" y="862"/>
                      <a:pt x="65" y="863"/>
                    </a:cubicBezTo>
                    <a:cubicBezTo>
                      <a:pt x="64" y="866"/>
                      <a:pt x="63" y="868"/>
                      <a:pt x="62" y="871"/>
                    </a:cubicBezTo>
                    <a:cubicBezTo>
                      <a:pt x="62" y="872"/>
                      <a:pt x="63" y="873"/>
                      <a:pt x="64" y="873"/>
                    </a:cubicBezTo>
                    <a:cubicBezTo>
                      <a:pt x="64" y="873"/>
                      <a:pt x="64" y="873"/>
                      <a:pt x="64" y="873"/>
                    </a:cubicBezTo>
                    <a:cubicBezTo>
                      <a:pt x="65" y="873"/>
                      <a:pt x="66" y="873"/>
                      <a:pt x="66" y="872"/>
                    </a:cubicBezTo>
                    <a:cubicBezTo>
                      <a:pt x="67" y="870"/>
                      <a:pt x="68" y="867"/>
                      <a:pt x="69" y="865"/>
                    </a:cubicBezTo>
                    <a:cubicBezTo>
                      <a:pt x="69" y="863"/>
                      <a:pt x="68" y="862"/>
                      <a:pt x="67" y="862"/>
                    </a:cubicBezTo>
                    <a:cubicBezTo>
                      <a:pt x="67" y="862"/>
                      <a:pt x="67" y="862"/>
                      <a:pt x="67" y="862"/>
                    </a:cubicBezTo>
                    <a:moveTo>
                      <a:pt x="2454" y="842"/>
                    </a:moveTo>
                    <a:cubicBezTo>
                      <a:pt x="2454" y="842"/>
                      <a:pt x="2454" y="842"/>
                      <a:pt x="2453" y="842"/>
                    </a:cubicBezTo>
                    <a:cubicBezTo>
                      <a:pt x="2452" y="842"/>
                      <a:pt x="2452" y="843"/>
                      <a:pt x="2452" y="844"/>
                    </a:cubicBezTo>
                    <a:cubicBezTo>
                      <a:pt x="2453" y="847"/>
                      <a:pt x="2454" y="849"/>
                      <a:pt x="2455" y="852"/>
                    </a:cubicBezTo>
                    <a:cubicBezTo>
                      <a:pt x="2455" y="853"/>
                      <a:pt x="2456" y="853"/>
                      <a:pt x="2457" y="853"/>
                    </a:cubicBezTo>
                    <a:cubicBezTo>
                      <a:pt x="2457" y="853"/>
                      <a:pt x="2457" y="853"/>
                      <a:pt x="2457" y="853"/>
                    </a:cubicBezTo>
                    <a:cubicBezTo>
                      <a:pt x="2458" y="853"/>
                      <a:pt x="2459" y="851"/>
                      <a:pt x="2459" y="850"/>
                    </a:cubicBezTo>
                    <a:cubicBezTo>
                      <a:pt x="2458" y="848"/>
                      <a:pt x="2457" y="845"/>
                      <a:pt x="2456" y="843"/>
                    </a:cubicBezTo>
                    <a:cubicBezTo>
                      <a:pt x="2456" y="842"/>
                      <a:pt x="2455" y="842"/>
                      <a:pt x="2454" y="842"/>
                    </a:cubicBezTo>
                    <a:moveTo>
                      <a:pt x="76" y="835"/>
                    </a:moveTo>
                    <a:cubicBezTo>
                      <a:pt x="75" y="835"/>
                      <a:pt x="74" y="836"/>
                      <a:pt x="74" y="837"/>
                    </a:cubicBezTo>
                    <a:cubicBezTo>
                      <a:pt x="74" y="837"/>
                      <a:pt x="74" y="837"/>
                      <a:pt x="74" y="837"/>
                    </a:cubicBezTo>
                    <a:cubicBezTo>
                      <a:pt x="73" y="839"/>
                      <a:pt x="72" y="842"/>
                      <a:pt x="71" y="844"/>
                    </a:cubicBezTo>
                    <a:cubicBezTo>
                      <a:pt x="71" y="845"/>
                      <a:pt x="72" y="846"/>
                      <a:pt x="73" y="847"/>
                    </a:cubicBezTo>
                    <a:cubicBezTo>
                      <a:pt x="73" y="847"/>
                      <a:pt x="73" y="847"/>
                      <a:pt x="73" y="847"/>
                    </a:cubicBezTo>
                    <a:cubicBezTo>
                      <a:pt x="74" y="847"/>
                      <a:pt x="75" y="846"/>
                      <a:pt x="75" y="846"/>
                    </a:cubicBezTo>
                    <a:cubicBezTo>
                      <a:pt x="76" y="843"/>
                      <a:pt x="77" y="841"/>
                      <a:pt x="78" y="838"/>
                    </a:cubicBezTo>
                    <a:cubicBezTo>
                      <a:pt x="78" y="837"/>
                      <a:pt x="78" y="836"/>
                      <a:pt x="77" y="836"/>
                    </a:cubicBezTo>
                    <a:cubicBezTo>
                      <a:pt x="76" y="835"/>
                      <a:pt x="76" y="835"/>
                      <a:pt x="76" y="835"/>
                    </a:cubicBezTo>
                    <a:moveTo>
                      <a:pt x="2444" y="815"/>
                    </a:moveTo>
                    <a:cubicBezTo>
                      <a:pt x="2444" y="815"/>
                      <a:pt x="2444" y="815"/>
                      <a:pt x="2444" y="815"/>
                    </a:cubicBezTo>
                    <a:cubicBezTo>
                      <a:pt x="2443" y="816"/>
                      <a:pt x="2442" y="817"/>
                      <a:pt x="2443" y="818"/>
                    </a:cubicBezTo>
                    <a:cubicBezTo>
                      <a:pt x="2443" y="820"/>
                      <a:pt x="2444" y="823"/>
                      <a:pt x="2445" y="825"/>
                    </a:cubicBezTo>
                    <a:cubicBezTo>
                      <a:pt x="2446" y="826"/>
                      <a:pt x="2446" y="827"/>
                      <a:pt x="2447" y="827"/>
                    </a:cubicBezTo>
                    <a:cubicBezTo>
                      <a:pt x="2447" y="827"/>
                      <a:pt x="2448" y="827"/>
                      <a:pt x="2448" y="827"/>
                    </a:cubicBezTo>
                    <a:cubicBezTo>
                      <a:pt x="2449" y="826"/>
                      <a:pt x="2449" y="825"/>
                      <a:pt x="2449" y="824"/>
                    </a:cubicBezTo>
                    <a:cubicBezTo>
                      <a:pt x="2448" y="821"/>
                      <a:pt x="2447" y="819"/>
                      <a:pt x="2446" y="816"/>
                    </a:cubicBezTo>
                    <a:cubicBezTo>
                      <a:pt x="2446" y="816"/>
                      <a:pt x="2445" y="815"/>
                      <a:pt x="2444" y="815"/>
                    </a:cubicBezTo>
                    <a:moveTo>
                      <a:pt x="86" y="809"/>
                    </a:moveTo>
                    <a:cubicBezTo>
                      <a:pt x="85" y="809"/>
                      <a:pt x="84" y="810"/>
                      <a:pt x="84" y="810"/>
                    </a:cubicBezTo>
                    <a:cubicBezTo>
                      <a:pt x="83" y="813"/>
                      <a:pt x="82" y="815"/>
                      <a:pt x="81" y="818"/>
                    </a:cubicBezTo>
                    <a:cubicBezTo>
                      <a:pt x="81" y="819"/>
                      <a:pt x="81" y="820"/>
                      <a:pt x="82" y="821"/>
                    </a:cubicBezTo>
                    <a:cubicBezTo>
                      <a:pt x="82" y="821"/>
                      <a:pt x="83" y="821"/>
                      <a:pt x="83" y="821"/>
                    </a:cubicBezTo>
                    <a:cubicBezTo>
                      <a:pt x="84" y="821"/>
                      <a:pt x="84" y="820"/>
                      <a:pt x="85" y="819"/>
                    </a:cubicBezTo>
                    <a:cubicBezTo>
                      <a:pt x="86" y="817"/>
                      <a:pt x="87" y="814"/>
                      <a:pt x="88" y="812"/>
                    </a:cubicBezTo>
                    <a:cubicBezTo>
                      <a:pt x="88" y="811"/>
                      <a:pt x="87" y="810"/>
                      <a:pt x="86" y="809"/>
                    </a:cubicBezTo>
                    <a:cubicBezTo>
                      <a:pt x="86" y="809"/>
                      <a:pt x="86" y="809"/>
                      <a:pt x="86" y="809"/>
                    </a:cubicBezTo>
                    <a:moveTo>
                      <a:pt x="2434" y="789"/>
                    </a:moveTo>
                    <a:cubicBezTo>
                      <a:pt x="2434" y="789"/>
                      <a:pt x="2434" y="789"/>
                      <a:pt x="2433" y="789"/>
                    </a:cubicBezTo>
                    <a:cubicBezTo>
                      <a:pt x="2432" y="789"/>
                      <a:pt x="2432" y="791"/>
                      <a:pt x="2432" y="792"/>
                    </a:cubicBezTo>
                    <a:cubicBezTo>
                      <a:pt x="2433" y="794"/>
                      <a:pt x="2434" y="797"/>
                      <a:pt x="2435" y="799"/>
                    </a:cubicBezTo>
                    <a:cubicBezTo>
                      <a:pt x="2436" y="800"/>
                      <a:pt x="2436" y="800"/>
                      <a:pt x="2437" y="800"/>
                    </a:cubicBezTo>
                    <a:cubicBezTo>
                      <a:pt x="2437" y="800"/>
                      <a:pt x="2438" y="800"/>
                      <a:pt x="2438" y="800"/>
                    </a:cubicBezTo>
                    <a:cubicBezTo>
                      <a:pt x="2439" y="800"/>
                      <a:pt x="2439" y="799"/>
                      <a:pt x="2439" y="798"/>
                    </a:cubicBezTo>
                    <a:cubicBezTo>
                      <a:pt x="2438" y="795"/>
                      <a:pt x="2437" y="793"/>
                      <a:pt x="2436" y="790"/>
                    </a:cubicBezTo>
                    <a:cubicBezTo>
                      <a:pt x="2436" y="789"/>
                      <a:pt x="2435" y="789"/>
                      <a:pt x="2434" y="789"/>
                    </a:cubicBezTo>
                    <a:moveTo>
                      <a:pt x="96" y="783"/>
                    </a:moveTo>
                    <a:cubicBezTo>
                      <a:pt x="95" y="783"/>
                      <a:pt x="95" y="784"/>
                      <a:pt x="94" y="784"/>
                    </a:cubicBezTo>
                    <a:cubicBezTo>
                      <a:pt x="93" y="787"/>
                      <a:pt x="92" y="789"/>
                      <a:pt x="91" y="792"/>
                    </a:cubicBezTo>
                    <a:cubicBezTo>
                      <a:pt x="91" y="793"/>
                      <a:pt x="91" y="794"/>
                      <a:pt x="92" y="794"/>
                    </a:cubicBezTo>
                    <a:cubicBezTo>
                      <a:pt x="93" y="794"/>
                      <a:pt x="93" y="795"/>
                      <a:pt x="93" y="795"/>
                    </a:cubicBezTo>
                    <a:cubicBezTo>
                      <a:pt x="94" y="795"/>
                      <a:pt x="95" y="794"/>
                      <a:pt x="95" y="793"/>
                    </a:cubicBezTo>
                    <a:cubicBezTo>
                      <a:pt x="96" y="791"/>
                      <a:pt x="97" y="788"/>
                      <a:pt x="98" y="786"/>
                    </a:cubicBezTo>
                    <a:cubicBezTo>
                      <a:pt x="98" y="785"/>
                      <a:pt x="98" y="784"/>
                      <a:pt x="97" y="783"/>
                    </a:cubicBezTo>
                    <a:cubicBezTo>
                      <a:pt x="97" y="783"/>
                      <a:pt x="96" y="783"/>
                      <a:pt x="96" y="783"/>
                    </a:cubicBezTo>
                    <a:moveTo>
                      <a:pt x="2423" y="763"/>
                    </a:moveTo>
                    <a:cubicBezTo>
                      <a:pt x="2423" y="763"/>
                      <a:pt x="2423" y="763"/>
                      <a:pt x="2423" y="763"/>
                    </a:cubicBezTo>
                    <a:cubicBezTo>
                      <a:pt x="2422" y="764"/>
                      <a:pt x="2421" y="765"/>
                      <a:pt x="2421" y="766"/>
                    </a:cubicBezTo>
                    <a:cubicBezTo>
                      <a:pt x="2423" y="768"/>
                      <a:pt x="2424" y="771"/>
                      <a:pt x="2425" y="773"/>
                    </a:cubicBezTo>
                    <a:cubicBezTo>
                      <a:pt x="2425" y="774"/>
                      <a:pt x="2426" y="774"/>
                      <a:pt x="2426" y="774"/>
                    </a:cubicBezTo>
                    <a:cubicBezTo>
                      <a:pt x="2427" y="774"/>
                      <a:pt x="2427" y="774"/>
                      <a:pt x="2427" y="774"/>
                    </a:cubicBezTo>
                    <a:cubicBezTo>
                      <a:pt x="2428" y="774"/>
                      <a:pt x="2429" y="773"/>
                      <a:pt x="2428" y="772"/>
                    </a:cubicBezTo>
                    <a:cubicBezTo>
                      <a:pt x="2428" y="772"/>
                      <a:pt x="2428" y="772"/>
                      <a:pt x="2428" y="772"/>
                    </a:cubicBezTo>
                    <a:cubicBezTo>
                      <a:pt x="2427" y="769"/>
                      <a:pt x="2426" y="767"/>
                      <a:pt x="2425" y="764"/>
                    </a:cubicBezTo>
                    <a:cubicBezTo>
                      <a:pt x="2425" y="763"/>
                      <a:pt x="2424" y="763"/>
                      <a:pt x="2423" y="763"/>
                    </a:cubicBezTo>
                    <a:moveTo>
                      <a:pt x="107" y="757"/>
                    </a:moveTo>
                    <a:cubicBezTo>
                      <a:pt x="106" y="757"/>
                      <a:pt x="105" y="758"/>
                      <a:pt x="105" y="759"/>
                    </a:cubicBezTo>
                    <a:cubicBezTo>
                      <a:pt x="104" y="761"/>
                      <a:pt x="103" y="764"/>
                      <a:pt x="102" y="766"/>
                    </a:cubicBezTo>
                    <a:cubicBezTo>
                      <a:pt x="102" y="767"/>
                      <a:pt x="102" y="768"/>
                      <a:pt x="103" y="769"/>
                    </a:cubicBezTo>
                    <a:cubicBezTo>
                      <a:pt x="103" y="769"/>
                      <a:pt x="104" y="769"/>
                      <a:pt x="104" y="769"/>
                    </a:cubicBezTo>
                    <a:cubicBezTo>
                      <a:pt x="105" y="769"/>
                      <a:pt x="105" y="768"/>
                      <a:pt x="106" y="768"/>
                    </a:cubicBezTo>
                    <a:cubicBezTo>
                      <a:pt x="107" y="765"/>
                      <a:pt x="108" y="763"/>
                      <a:pt x="109" y="760"/>
                    </a:cubicBezTo>
                    <a:cubicBezTo>
                      <a:pt x="109" y="759"/>
                      <a:pt x="109" y="758"/>
                      <a:pt x="108" y="758"/>
                    </a:cubicBezTo>
                    <a:cubicBezTo>
                      <a:pt x="107" y="757"/>
                      <a:pt x="107" y="757"/>
                      <a:pt x="107" y="757"/>
                    </a:cubicBezTo>
                    <a:moveTo>
                      <a:pt x="2412" y="737"/>
                    </a:moveTo>
                    <a:cubicBezTo>
                      <a:pt x="2412" y="737"/>
                      <a:pt x="2411" y="737"/>
                      <a:pt x="2411" y="738"/>
                    </a:cubicBezTo>
                    <a:cubicBezTo>
                      <a:pt x="2410" y="738"/>
                      <a:pt x="2410" y="739"/>
                      <a:pt x="2410" y="740"/>
                    </a:cubicBezTo>
                    <a:cubicBezTo>
                      <a:pt x="2411" y="743"/>
                      <a:pt x="2412" y="745"/>
                      <a:pt x="2413" y="747"/>
                    </a:cubicBezTo>
                    <a:cubicBezTo>
                      <a:pt x="2414" y="748"/>
                      <a:pt x="2414" y="749"/>
                      <a:pt x="2415" y="749"/>
                    </a:cubicBezTo>
                    <a:cubicBezTo>
                      <a:pt x="2415" y="749"/>
                      <a:pt x="2416" y="749"/>
                      <a:pt x="2416" y="748"/>
                    </a:cubicBezTo>
                    <a:cubicBezTo>
                      <a:pt x="2417" y="748"/>
                      <a:pt x="2417" y="747"/>
                      <a:pt x="2417" y="746"/>
                    </a:cubicBezTo>
                    <a:cubicBezTo>
                      <a:pt x="2416" y="743"/>
                      <a:pt x="2415" y="741"/>
                      <a:pt x="2414" y="738"/>
                    </a:cubicBezTo>
                    <a:cubicBezTo>
                      <a:pt x="2413" y="738"/>
                      <a:pt x="2413" y="737"/>
                      <a:pt x="2412" y="737"/>
                    </a:cubicBezTo>
                    <a:moveTo>
                      <a:pt x="118" y="732"/>
                    </a:moveTo>
                    <a:cubicBezTo>
                      <a:pt x="118" y="732"/>
                      <a:pt x="117" y="732"/>
                      <a:pt x="117" y="733"/>
                    </a:cubicBezTo>
                    <a:cubicBezTo>
                      <a:pt x="115" y="736"/>
                      <a:pt x="114" y="738"/>
                      <a:pt x="113" y="740"/>
                    </a:cubicBezTo>
                    <a:cubicBezTo>
                      <a:pt x="113" y="741"/>
                      <a:pt x="113" y="743"/>
                      <a:pt x="114" y="743"/>
                    </a:cubicBezTo>
                    <a:cubicBezTo>
                      <a:pt x="115" y="743"/>
                      <a:pt x="115" y="743"/>
                      <a:pt x="115" y="743"/>
                    </a:cubicBezTo>
                    <a:cubicBezTo>
                      <a:pt x="116" y="743"/>
                      <a:pt x="117" y="743"/>
                      <a:pt x="117" y="742"/>
                    </a:cubicBezTo>
                    <a:cubicBezTo>
                      <a:pt x="118" y="740"/>
                      <a:pt x="119" y="737"/>
                      <a:pt x="120" y="735"/>
                    </a:cubicBezTo>
                    <a:cubicBezTo>
                      <a:pt x="121" y="734"/>
                      <a:pt x="120" y="733"/>
                      <a:pt x="119" y="732"/>
                    </a:cubicBezTo>
                    <a:cubicBezTo>
                      <a:pt x="119" y="732"/>
                      <a:pt x="119" y="732"/>
                      <a:pt x="118" y="732"/>
                    </a:cubicBezTo>
                    <a:moveTo>
                      <a:pt x="2400" y="712"/>
                    </a:moveTo>
                    <a:cubicBezTo>
                      <a:pt x="2400" y="712"/>
                      <a:pt x="2399" y="712"/>
                      <a:pt x="2399" y="712"/>
                    </a:cubicBezTo>
                    <a:cubicBezTo>
                      <a:pt x="2398" y="713"/>
                      <a:pt x="2398" y="714"/>
                      <a:pt x="2398" y="715"/>
                    </a:cubicBezTo>
                    <a:cubicBezTo>
                      <a:pt x="2399" y="717"/>
                      <a:pt x="2400" y="720"/>
                      <a:pt x="2402" y="722"/>
                    </a:cubicBezTo>
                    <a:cubicBezTo>
                      <a:pt x="2402" y="723"/>
                      <a:pt x="2403" y="723"/>
                      <a:pt x="2403" y="723"/>
                    </a:cubicBezTo>
                    <a:cubicBezTo>
                      <a:pt x="2404" y="723"/>
                      <a:pt x="2404" y="723"/>
                      <a:pt x="2404" y="723"/>
                    </a:cubicBezTo>
                    <a:cubicBezTo>
                      <a:pt x="2405" y="722"/>
                      <a:pt x="2406" y="721"/>
                      <a:pt x="2405" y="720"/>
                    </a:cubicBezTo>
                    <a:cubicBezTo>
                      <a:pt x="2404" y="718"/>
                      <a:pt x="2403" y="715"/>
                      <a:pt x="2402" y="713"/>
                    </a:cubicBezTo>
                    <a:cubicBezTo>
                      <a:pt x="2401" y="712"/>
                      <a:pt x="2401" y="712"/>
                      <a:pt x="2400" y="712"/>
                    </a:cubicBezTo>
                    <a:moveTo>
                      <a:pt x="130" y="707"/>
                    </a:moveTo>
                    <a:cubicBezTo>
                      <a:pt x="130" y="707"/>
                      <a:pt x="129" y="707"/>
                      <a:pt x="129" y="708"/>
                    </a:cubicBezTo>
                    <a:cubicBezTo>
                      <a:pt x="127" y="710"/>
                      <a:pt x="126" y="713"/>
                      <a:pt x="125" y="715"/>
                    </a:cubicBezTo>
                    <a:cubicBezTo>
                      <a:pt x="125" y="716"/>
                      <a:pt x="125" y="717"/>
                      <a:pt x="126" y="718"/>
                    </a:cubicBezTo>
                    <a:cubicBezTo>
                      <a:pt x="126" y="718"/>
                      <a:pt x="127" y="718"/>
                      <a:pt x="127" y="718"/>
                    </a:cubicBezTo>
                    <a:cubicBezTo>
                      <a:pt x="128" y="718"/>
                      <a:pt x="128" y="718"/>
                      <a:pt x="129" y="717"/>
                    </a:cubicBezTo>
                    <a:cubicBezTo>
                      <a:pt x="130" y="714"/>
                      <a:pt x="131" y="712"/>
                      <a:pt x="132" y="710"/>
                    </a:cubicBezTo>
                    <a:cubicBezTo>
                      <a:pt x="133" y="709"/>
                      <a:pt x="132" y="707"/>
                      <a:pt x="131" y="707"/>
                    </a:cubicBezTo>
                    <a:cubicBezTo>
                      <a:pt x="131" y="707"/>
                      <a:pt x="131" y="707"/>
                      <a:pt x="130" y="707"/>
                    </a:cubicBezTo>
                    <a:moveTo>
                      <a:pt x="2387" y="687"/>
                    </a:moveTo>
                    <a:cubicBezTo>
                      <a:pt x="2387" y="687"/>
                      <a:pt x="2387" y="687"/>
                      <a:pt x="2386" y="687"/>
                    </a:cubicBezTo>
                    <a:cubicBezTo>
                      <a:pt x="2385" y="688"/>
                      <a:pt x="2385" y="689"/>
                      <a:pt x="2386" y="690"/>
                    </a:cubicBezTo>
                    <a:cubicBezTo>
                      <a:pt x="2387" y="692"/>
                      <a:pt x="2388" y="694"/>
                      <a:pt x="2389" y="697"/>
                    </a:cubicBezTo>
                    <a:cubicBezTo>
                      <a:pt x="2390" y="698"/>
                      <a:pt x="2390" y="698"/>
                      <a:pt x="2391" y="698"/>
                    </a:cubicBezTo>
                    <a:cubicBezTo>
                      <a:pt x="2391" y="698"/>
                      <a:pt x="2392" y="698"/>
                      <a:pt x="2392" y="698"/>
                    </a:cubicBezTo>
                    <a:cubicBezTo>
                      <a:pt x="2393" y="697"/>
                      <a:pt x="2393" y="696"/>
                      <a:pt x="2393" y="695"/>
                    </a:cubicBezTo>
                    <a:cubicBezTo>
                      <a:pt x="2392" y="693"/>
                      <a:pt x="2390" y="690"/>
                      <a:pt x="2389" y="688"/>
                    </a:cubicBezTo>
                    <a:cubicBezTo>
                      <a:pt x="2389" y="687"/>
                      <a:pt x="2388" y="687"/>
                      <a:pt x="2387" y="687"/>
                    </a:cubicBezTo>
                    <a:moveTo>
                      <a:pt x="143" y="682"/>
                    </a:moveTo>
                    <a:cubicBezTo>
                      <a:pt x="142" y="682"/>
                      <a:pt x="142" y="682"/>
                      <a:pt x="141" y="683"/>
                    </a:cubicBezTo>
                    <a:cubicBezTo>
                      <a:pt x="140" y="685"/>
                      <a:pt x="139" y="688"/>
                      <a:pt x="138" y="690"/>
                    </a:cubicBezTo>
                    <a:cubicBezTo>
                      <a:pt x="137" y="691"/>
                      <a:pt x="137" y="692"/>
                      <a:pt x="138" y="693"/>
                    </a:cubicBezTo>
                    <a:cubicBezTo>
                      <a:pt x="139" y="693"/>
                      <a:pt x="139" y="693"/>
                      <a:pt x="139" y="693"/>
                    </a:cubicBezTo>
                    <a:cubicBezTo>
                      <a:pt x="140" y="693"/>
                      <a:pt x="141" y="693"/>
                      <a:pt x="141" y="692"/>
                    </a:cubicBezTo>
                    <a:cubicBezTo>
                      <a:pt x="142" y="689"/>
                      <a:pt x="144" y="687"/>
                      <a:pt x="145" y="685"/>
                    </a:cubicBezTo>
                    <a:cubicBezTo>
                      <a:pt x="145" y="684"/>
                      <a:pt x="145" y="683"/>
                      <a:pt x="144" y="682"/>
                    </a:cubicBezTo>
                    <a:cubicBezTo>
                      <a:pt x="144" y="682"/>
                      <a:pt x="143" y="682"/>
                      <a:pt x="143" y="682"/>
                    </a:cubicBezTo>
                    <a:moveTo>
                      <a:pt x="2374" y="662"/>
                    </a:moveTo>
                    <a:cubicBezTo>
                      <a:pt x="2374" y="662"/>
                      <a:pt x="2374" y="662"/>
                      <a:pt x="2373" y="662"/>
                    </a:cubicBezTo>
                    <a:cubicBezTo>
                      <a:pt x="2372" y="663"/>
                      <a:pt x="2372" y="664"/>
                      <a:pt x="2373" y="665"/>
                    </a:cubicBezTo>
                    <a:cubicBezTo>
                      <a:pt x="2374" y="667"/>
                      <a:pt x="2375" y="670"/>
                      <a:pt x="2376" y="672"/>
                    </a:cubicBezTo>
                    <a:cubicBezTo>
                      <a:pt x="2377" y="673"/>
                      <a:pt x="2377" y="673"/>
                      <a:pt x="2378" y="673"/>
                    </a:cubicBezTo>
                    <a:cubicBezTo>
                      <a:pt x="2378" y="673"/>
                      <a:pt x="2379" y="673"/>
                      <a:pt x="2379" y="673"/>
                    </a:cubicBezTo>
                    <a:cubicBezTo>
                      <a:pt x="2380" y="672"/>
                      <a:pt x="2380" y="671"/>
                      <a:pt x="2380" y="670"/>
                    </a:cubicBezTo>
                    <a:cubicBezTo>
                      <a:pt x="2380" y="670"/>
                      <a:pt x="2380" y="670"/>
                      <a:pt x="2380" y="670"/>
                    </a:cubicBezTo>
                    <a:cubicBezTo>
                      <a:pt x="2379" y="668"/>
                      <a:pt x="2377" y="665"/>
                      <a:pt x="2376" y="663"/>
                    </a:cubicBezTo>
                    <a:cubicBezTo>
                      <a:pt x="2376" y="662"/>
                      <a:pt x="2375" y="662"/>
                      <a:pt x="2374" y="662"/>
                    </a:cubicBezTo>
                    <a:moveTo>
                      <a:pt x="156" y="657"/>
                    </a:moveTo>
                    <a:cubicBezTo>
                      <a:pt x="156" y="657"/>
                      <a:pt x="156" y="657"/>
                      <a:pt x="156" y="657"/>
                    </a:cubicBezTo>
                    <a:cubicBezTo>
                      <a:pt x="155" y="657"/>
                      <a:pt x="155" y="658"/>
                      <a:pt x="154" y="658"/>
                    </a:cubicBezTo>
                    <a:cubicBezTo>
                      <a:pt x="154" y="658"/>
                      <a:pt x="154" y="658"/>
                      <a:pt x="154" y="658"/>
                    </a:cubicBezTo>
                    <a:cubicBezTo>
                      <a:pt x="153" y="661"/>
                      <a:pt x="152" y="663"/>
                      <a:pt x="151" y="665"/>
                    </a:cubicBezTo>
                    <a:cubicBezTo>
                      <a:pt x="150" y="666"/>
                      <a:pt x="150" y="667"/>
                      <a:pt x="151" y="668"/>
                    </a:cubicBezTo>
                    <a:cubicBezTo>
                      <a:pt x="151" y="668"/>
                      <a:pt x="151" y="668"/>
                      <a:pt x="151" y="668"/>
                    </a:cubicBezTo>
                    <a:cubicBezTo>
                      <a:pt x="152" y="668"/>
                      <a:pt x="152" y="668"/>
                      <a:pt x="152" y="668"/>
                    </a:cubicBezTo>
                    <a:cubicBezTo>
                      <a:pt x="153" y="668"/>
                      <a:pt x="154" y="668"/>
                      <a:pt x="154" y="667"/>
                    </a:cubicBezTo>
                    <a:cubicBezTo>
                      <a:pt x="155" y="665"/>
                      <a:pt x="157" y="662"/>
                      <a:pt x="158" y="660"/>
                    </a:cubicBezTo>
                    <a:cubicBezTo>
                      <a:pt x="158" y="659"/>
                      <a:pt x="158" y="658"/>
                      <a:pt x="157" y="657"/>
                    </a:cubicBezTo>
                    <a:cubicBezTo>
                      <a:pt x="157" y="657"/>
                      <a:pt x="156" y="657"/>
                      <a:pt x="156" y="657"/>
                    </a:cubicBezTo>
                    <a:moveTo>
                      <a:pt x="2361" y="637"/>
                    </a:moveTo>
                    <a:cubicBezTo>
                      <a:pt x="2360" y="637"/>
                      <a:pt x="2360" y="638"/>
                      <a:pt x="2360" y="638"/>
                    </a:cubicBezTo>
                    <a:cubicBezTo>
                      <a:pt x="2359" y="638"/>
                      <a:pt x="2358" y="639"/>
                      <a:pt x="2359" y="640"/>
                    </a:cubicBezTo>
                    <a:cubicBezTo>
                      <a:pt x="2360" y="643"/>
                      <a:pt x="2362" y="645"/>
                      <a:pt x="2363" y="647"/>
                    </a:cubicBezTo>
                    <a:cubicBezTo>
                      <a:pt x="2363" y="648"/>
                      <a:pt x="2364" y="648"/>
                      <a:pt x="2365" y="648"/>
                    </a:cubicBezTo>
                    <a:cubicBezTo>
                      <a:pt x="2365" y="648"/>
                      <a:pt x="2365" y="648"/>
                      <a:pt x="2366" y="648"/>
                    </a:cubicBezTo>
                    <a:cubicBezTo>
                      <a:pt x="2367" y="648"/>
                      <a:pt x="2367" y="646"/>
                      <a:pt x="2366" y="645"/>
                    </a:cubicBezTo>
                    <a:cubicBezTo>
                      <a:pt x="2366" y="645"/>
                      <a:pt x="2366" y="645"/>
                      <a:pt x="2366" y="645"/>
                    </a:cubicBezTo>
                    <a:cubicBezTo>
                      <a:pt x="2365" y="643"/>
                      <a:pt x="2364" y="641"/>
                      <a:pt x="2362" y="638"/>
                    </a:cubicBezTo>
                    <a:cubicBezTo>
                      <a:pt x="2362" y="638"/>
                      <a:pt x="2361" y="637"/>
                      <a:pt x="2361" y="637"/>
                    </a:cubicBezTo>
                    <a:moveTo>
                      <a:pt x="170" y="633"/>
                    </a:moveTo>
                    <a:cubicBezTo>
                      <a:pt x="169" y="633"/>
                      <a:pt x="168" y="633"/>
                      <a:pt x="168" y="634"/>
                    </a:cubicBezTo>
                    <a:cubicBezTo>
                      <a:pt x="168" y="634"/>
                      <a:pt x="168" y="634"/>
                      <a:pt x="168" y="634"/>
                    </a:cubicBezTo>
                    <a:cubicBezTo>
                      <a:pt x="167" y="636"/>
                      <a:pt x="165" y="638"/>
                      <a:pt x="164" y="641"/>
                    </a:cubicBezTo>
                    <a:cubicBezTo>
                      <a:pt x="164" y="641"/>
                      <a:pt x="164" y="642"/>
                      <a:pt x="164" y="642"/>
                    </a:cubicBezTo>
                    <a:cubicBezTo>
                      <a:pt x="164" y="643"/>
                      <a:pt x="164" y="643"/>
                      <a:pt x="165" y="644"/>
                    </a:cubicBezTo>
                    <a:cubicBezTo>
                      <a:pt x="165" y="644"/>
                      <a:pt x="165" y="644"/>
                      <a:pt x="166" y="644"/>
                    </a:cubicBezTo>
                    <a:cubicBezTo>
                      <a:pt x="167" y="644"/>
                      <a:pt x="167" y="643"/>
                      <a:pt x="168" y="643"/>
                    </a:cubicBezTo>
                    <a:cubicBezTo>
                      <a:pt x="169" y="640"/>
                      <a:pt x="170" y="638"/>
                      <a:pt x="172" y="636"/>
                    </a:cubicBezTo>
                    <a:cubicBezTo>
                      <a:pt x="172" y="635"/>
                      <a:pt x="172" y="634"/>
                      <a:pt x="171" y="633"/>
                    </a:cubicBezTo>
                    <a:cubicBezTo>
                      <a:pt x="171" y="633"/>
                      <a:pt x="170" y="633"/>
                      <a:pt x="170" y="633"/>
                    </a:cubicBezTo>
                    <a:cubicBezTo>
                      <a:pt x="170" y="633"/>
                      <a:pt x="170" y="633"/>
                      <a:pt x="170" y="633"/>
                    </a:cubicBezTo>
                    <a:moveTo>
                      <a:pt x="2346" y="613"/>
                    </a:moveTo>
                    <a:cubicBezTo>
                      <a:pt x="2346" y="613"/>
                      <a:pt x="2346" y="613"/>
                      <a:pt x="2345" y="613"/>
                    </a:cubicBezTo>
                    <a:cubicBezTo>
                      <a:pt x="2345" y="614"/>
                      <a:pt x="2344" y="615"/>
                      <a:pt x="2345" y="616"/>
                    </a:cubicBezTo>
                    <a:cubicBezTo>
                      <a:pt x="2346" y="619"/>
                      <a:pt x="2348" y="621"/>
                      <a:pt x="2349" y="623"/>
                    </a:cubicBezTo>
                    <a:cubicBezTo>
                      <a:pt x="2349" y="624"/>
                      <a:pt x="2350" y="624"/>
                      <a:pt x="2351" y="624"/>
                    </a:cubicBezTo>
                    <a:cubicBezTo>
                      <a:pt x="2351" y="624"/>
                      <a:pt x="2351" y="624"/>
                      <a:pt x="2352" y="624"/>
                    </a:cubicBezTo>
                    <a:cubicBezTo>
                      <a:pt x="2353" y="623"/>
                      <a:pt x="2353" y="622"/>
                      <a:pt x="2352" y="621"/>
                    </a:cubicBezTo>
                    <a:cubicBezTo>
                      <a:pt x="2351" y="619"/>
                      <a:pt x="2350" y="616"/>
                      <a:pt x="2348" y="614"/>
                    </a:cubicBezTo>
                    <a:cubicBezTo>
                      <a:pt x="2348" y="614"/>
                      <a:pt x="2347" y="613"/>
                      <a:pt x="2346" y="613"/>
                    </a:cubicBezTo>
                    <a:moveTo>
                      <a:pt x="184" y="609"/>
                    </a:moveTo>
                    <a:cubicBezTo>
                      <a:pt x="183" y="609"/>
                      <a:pt x="183" y="609"/>
                      <a:pt x="182" y="610"/>
                    </a:cubicBezTo>
                    <a:cubicBezTo>
                      <a:pt x="181" y="612"/>
                      <a:pt x="180" y="614"/>
                      <a:pt x="178" y="617"/>
                    </a:cubicBezTo>
                    <a:cubicBezTo>
                      <a:pt x="178" y="618"/>
                      <a:pt x="178" y="619"/>
                      <a:pt x="179" y="619"/>
                    </a:cubicBezTo>
                    <a:cubicBezTo>
                      <a:pt x="179" y="620"/>
                      <a:pt x="180" y="620"/>
                      <a:pt x="180" y="620"/>
                    </a:cubicBezTo>
                    <a:cubicBezTo>
                      <a:pt x="181" y="620"/>
                      <a:pt x="181" y="619"/>
                      <a:pt x="182" y="619"/>
                    </a:cubicBezTo>
                    <a:cubicBezTo>
                      <a:pt x="183" y="616"/>
                      <a:pt x="184" y="614"/>
                      <a:pt x="186" y="612"/>
                    </a:cubicBezTo>
                    <a:cubicBezTo>
                      <a:pt x="186" y="611"/>
                      <a:pt x="186" y="610"/>
                      <a:pt x="185" y="609"/>
                    </a:cubicBezTo>
                    <a:cubicBezTo>
                      <a:pt x="185" y="609"/>
                      <a:pt x="184" y="609"/>
                      <a:pt x="184" y="609"/>
                    </a:cubicBezTo>
                    <a:moveTo>
                      <a:pt x="2332" y="589"/>
                    </a:moveTo>
                    <a:cubicBezTo>
                      <a:pt x="2331" y="589"/>
                      <a:pt x="2331" y="589"/>
                      <a:pt x="2331" y="590"/>
                    </a:cubicBezTo>
                    <a:cubicBezTo>
                      <a:pt x="2330" y="590"/>
                      <a:pt x="2330" y="591"/>
                      <a:pt x="2330" y="592"/>
                    </a:cubicBezTo>
                    <a:cubicBezTo>
                      <a:pt x="2332" y="595"/>
                      <a:pt x="2333" y="597"/>
                      <a:pt x="2334" y="599"/>
                    </a:cubicBezTo>
                    <a:cubicBezTo>
                      <a:pt x="2335" y="600"/>
                      <a:pt x="2335" y="600"/>
                      <a:pt x="2336" y="600"/>
                    </a:cubicBezTo>
                    <a:cubicBezTo>
                      <a:pt x="2336" y="600"/>
                      <a:pt x="2337" y="600"/>
                      <a:pt x="2337" y="600"/>
                    </a:cubicBezTo>
                    <a:cubicBezTo>
                      <a:pt x="2338" y="599"/>
                      <a:pt x="2338" y="598"/>
                      <a:pt x="2338" y="597"/>
                    </a:cubicBezTo>
                    <a:cubicBezTo>
                      <a:pt x="2336" y="595"/>
                      <a:pt x="2335" y="593"/>
                      <a:pt x="2333" y="590"/>
                    </a:cubicBezTo>
                    <a:cubicBezTo>
                      <a:pt x="2333" y="590"/>
                      <a:pt x="2332" y="589"/>
                      <a:pt x="2332" y="589"/>
                    </a:cubicBezTo>
                    <a:moveTo>
                      <a:pt x="199" y="585"/>
                    </a:moveTo>
                    <a:cubicBezTo>
                      <a:pt x="198" y="585"/>
                      <a:pt x="197" y="585"/>
                      <a:pt x="197" y="586"/>
                    </a:cubicBezTo>
                    <a:cubicBezTo>
                      <a:pt x="196" y="588"/>
                      <a:pt x="194" y="590"/>
                      <a:pt x="193" y="593"/>
                    </a:cubicBezTo>
                    <a:cubicBezTo>
                      <a:pt x="192" y="594"/>
                      <a:pt x="192" y="595"/>
                      <a:pt x="193" y="595"/>
                    </a:cubicBezTo>
                    <a:cubicBezTo>
                      <a:pt x="194" y="596"/>
                      <a:pt x="194" y="596"/>
                      <a:pt x="194" y="596"/>
                    </a:cubicBezTo>
                    <a:cubicBezTo>
                      <a:pt x="195" y="596"/>
                      <a:pt x="196" y="595"/>
                      <a:pt x="196" y="595"/>
                    </a:cubicBezTo>
                    <a:cubicBezTo>
                      <a:pt x="198" y="593"/>
                      <a:pt x="199" y="590"/>
                      <a:pt x="200" y="588"/>
                    </a:cubicBezTo>
                    <a:cubicBezTo>
                      <a:pt x="201" y="587"/>
                      <a:pt x="201" y="586"/>
                      <a:pt x="200" y="585"/>
                    </a:cubicBezTo>
                    <a:cubicBezTo>
                      <a:pt x="199" y="585"/>
                      <a:pt x="199" y="585"/>
                      <a:pt x="199" y="585"/>
                    </a:cubicBezTo>
                    <a:moveTo>
                      <a:pt x="2317" y="566"/>
                    </a:moveTo>
                    <a:cubicBezTo>
                      <a:pt x="2316" y="566"/>
                      <a:pt x="2316" y="566"/>
                      <a:pt x="2315" y="566"/>
                    </a:cubicBezTo>
                    <a:cubicBezTo>
                      <a:pt x="2315" y="567"/>
                      <a:pt x="2314" y="568"/>
                      <a:pt x="2315" y="569"/>
                    </a:cubicBezTo>
                    <a:cubicBezTo>
                      <a:pt x="2316" y="571"/>
                      <a:pt x="2318" y="573"/>
                      <a:pt x="2319" y="576"/>
                    </a:cubicBezTo>
                    <a:cubicBezTo>
                      <a:pt x="2320" y="576"/>
                      <a:pt x="2320" y="576"/>
                      <a:pt x="2321" y="576"/>
                    </a:cubicBezTo>
                    <a:cubicBezTo>
                      <a:pt x="2321" y="576"/>
                      <a:pt x="2322" y="576"/>
                      <a:pt x="2322" y="576"/>
                    </a:cubicBezTo>
                    <a:cubicBezTo>
                      <a:pt x="2323" y="576"/>
                      <a:pt x="2323" y="574"/>
                      <a:pt x="2323" y="573"/>
                    </a:cubicBezTo>
                    <a:cubicBezTo>
                      <a:pt x="2321" y="571"/>
                      <a:pt x="2320" y="569"/>
                      <a:pt x="2318" y="567"/>
                    </a:cubicBezTo>
                    <a:cubicBezTo>
                      <a:pt x="2318" y="566"/>
                      <a:pt x="2317" y="566"/>
                      <a:pt x="2317" y="566"/>
                    </a:cubicBezTo>
                    <a:moveTo>
                      <a:pt x="214" y="562"/>
                    </a:moveTo>
                    <a:cubicBezTo>
                      <a:pt x="213" y="562"/>
                      <a:pt x="213" y="562"/>
                      <a:pt x="212" y="563"/>
                    </a:cubicBezTo>
                    <a:cubicBezTo>
                      <a:pt x="212" y="563"/>
                      <a:pt x="212" y="563"/>
                      <a:pt x="212" y="563"/>
                    </a:cubicBezTo>
                    <a:cubicBezTo>
                      <a:pt x="211" y="565"/>
                      <a:pt x="209" y="567"/>
                      <a:pt x="208" y="569"/>
                    </a:cubicBezTo>
                    <a:cubicBezTo>
                      <a:pt x="207" y="570"/>
                      <a:pt x="208" y="571"/>
                      <a:pt x="209" y="572"/>
                    </a:cubicBezTo>
                    <a:cubicBezTo>
                      <a:pt x="209" y="572"/>
                      <a:pt x="209" y="572"/>
                      <a:pt x="210" y="572"/>
                    </a:cubicBezTo>
                    <a:cubicBezTo>
                      <a:pt x="210" y="572"/>
                      <a:pt x="211" y="572"/>
                      <a:pt x="211" y="571"/>
                    </a:cubicBezTo>
                    <a:cubicBezTo>
                      <a:pt x="213" y="569"/>
                      <a:pt x="214" y="567"/>
                      <a:pt x="216" y="565"/>
                    </a:cubicBezTo>
                    <a:cubicBezTo>
                      <a:pt x="216" y="564"/>
                      <a:pt x="216" y="563"/>
                      <a:pt x="215" y="562"/>
                    </a:cubicBezTo>
                    <a:cubicBezTo>
                      <a:pt x="215" y="562"/>
                      <a:pt x="214" y="562"/>
                      <a:pt x="214" y="562"/>
                    </a:cubicBezTo>
                    <a:moveTo>
                      <a:pt x="2301" y="543"/>
                    </a:moveTo>
                    <a:cubicBezTo>
                      <a:pt x="2300" y="543"/>
                      <a:pt x="2300" y="543"/>
                      <a:pt x="2300" y="543"/>
                    </a:cubicBezTo>
                    <a:cubicBezTo>
                      <a:pt x="2299" y="544"/>
                      <a:pt x="2299" y="545"/>
                      <a:pt x="2299" y="546"/>
                    </a:cubicBezTo>
                    <a:cubicBezTo>
                      <a:pt x="2301" y="548"/>
                      <a:pt x="2302" y="550"/>
                      <a:pt x="2304" y="552"/>
                    </a:cubicBezTo>
                    <a:cubicBezTo>
                      <a:pt x="2304" y="553"/>
                      <a:pt x="2305" y="553"/>
                      <a:pt x="2305" y="553"/>
                    </a:cubicBezTo>
                    <a:cubicBezTo>
                      <a:pt x="2306" y="553"/>
                      <a:pt x="2306" y="553"/>
                      <a:pt x="2306" y="553"/>
                    </a:cubicBezTo>
                    <a:cubicBezTo>
                      <a:pt x="2307" y="552"/>
                      <a:pt x="2308" y="551"/>
                      <a:pt x="2307" y="550"/>
                    </a:cubicBezTo>
                    <a:cubicBezTo>
                      <a:pt x="2305" y="548"/>
                      <a:pt x="2304" y="546"/>
                      <a:pt x="2302" y="543"/>
                    </a:cubicBezTo>
                    <a:cubicBezTo>
                      <a:pt x="2302" y="543"/>
                      <a:pt x="2301" y="543"/>
                      <a:pt x="2301" y="543"/>
                    </a:cubicBezTo>
                    <a:moveTo>
                      <a:pt x="230" y="539"/>
                    </a:moveTo>
                    <a:cubicBezTo>
                      <a:pt x="229" y="539"/>
                      <a:pt x="229" y="539"/>
                      <a:pt x="228" y="539"/>
                    </a:cubicBezTo>
                    <a:cubicBezTo>
                      <a:pt x="227" y="542"/>
                      <a:pt x="225" y="544"/>
                      <a:pt x="224" y="546"/>
                    </a:cubicBezTo>
                    <a:cubicBezTo>
                      <a:pt x="223" y="547"/>
                      <a:pt x="223" y="548"/>
                      <a:pt x="224" y="549"/>
                    </a:cubicBezTo>
                    <a:cubicBezTo>
                      <a:pt x="224" y="549"/>
                      <a:pt x="225" y="549"/>
                      <a:pt x="225" y="549"/>
                    </a:cubicBezTo>
                    <a:cubicBezTo>
                      <a:pt x="226" y="549"/>
                      <a:pt x="227" y="549"/>
                      <a:pt x="227" y="548"/>
                    </a:cubicBezTo>
                    <a:cubicBezTo>
                      <a:pt x="228" y="546"/>
                      <a:pt x="230" y="544"/>
                      <a:pt x="231" y="542"/>
                    </a:cubicBezTo>
                    <a:cubicBezTo>
                      <a:pt x="232" y="541"/>
                      <a:pt x="232" y="540"/>
                      <a:pt x="231" y="539"/>
                    </a:cubicBezTo>
                    <a:cubicBezTo>
                      <a:pt x="231" y="539"/>
                      <a:pt x="230" y="539"/>
                      <a:pt x="230" y="539"/>
                    </a:cubicBezTo>
                    <a:moveTo>
                      <a:pt x="2285" y="520"/>
                    </a:moveTo>
                    <a:cubicBezTo>
                      <a:pt x="2284" y="520"/>
                      <a:pt x="2284" y="520"/>
                      <a:pt x="2283" y="520"/>
                    </a:cubicBezTo>
                    <a:cubicBezTo>
                      <a:pt x="2282" y="521"/>
                      <a:pt x="2282" y="522"/>
                      <a:pt x="2283" y="523"/>
                    </a:cubicBezTo>
                    <a:cubicBezTo>
                      <a:pt x="2284" y="525"/>
                      <a:pt x="2286" y="527"/>
                      <a:pt x="2288" y="529"/>
                    </a:cubicBezTo>
                    <a:cubicBezTo>
                      <a:pt x="2288" y="530"/>
                      <a:pt x="2289" y="530"/>
                      <a:pt x="2289" y="530"/>
                    </a:cubicBezTo>
                    <a:cubicBezTo>
                      <a:pt x="2290" y="530"/>
                      <a:pt x="2290" y="530"/>
                      <a:pt x="2290" y="530"/>
                    </a:cubicBezTo>
                    <a:cubicBezTo>
                      <a:pt x="2291" y="529"/>
                      <a:pt x="2292" y="528"/>
                      <a:pt x="2291" y="527"/>
                    </a:cubicBezTo>
                    <a:cubicBezTo>
                      <a:pt x="2289" y="525"/>
                      <a:pt x="2288" y="523"/>
                      <a:pt x="2286" y="521"/>
                    </a:cubicBezTo>
                    <a:cubicBezTo>
                      <a:pt x="2286" y="520"/>
                      <a:pt x="2285" y="520"/>
                      <a:pt x="2285" y="520"/>
                    </a:cubicBezTo>
                    <a:moveTo>
                      <a:pt x="246" y="516"/>
                    </a:moveTo>
                    <a:cubicBezTo>
                      <a:pt x="246" y="516"/>
                      <a:pt x="245" y="516"/>
                      <a:pt x="245" y="517"/>
                    </a:cubicBezTo>
                    <a:cubicBezTo>
                      <a:pt x="243" y="519"/>
                      <a:pt x="241" y="521"/>
                      <a:pt x="240" y="523"/>
                    </a:cubicBezTo>
                    <a:cubicBezTo>
                      <a:pt x="239" y="524"/>
                      <a:pt x="239" y="525"/>
                      <a:pt x="240" y="526"/>
                    </a:cubicBezTo>
                    <a:cubicBezTo>
                      <a:pt x="241" y="526"/>
                      <a:pt x="241" y="526"/>
                      <a:pt x="241" y="526"/>
                    </a:cubicBezTo>
                    <a:cubicBezTo>
                      <a:pt x="242" y="526"/>
                      <a:pt x="243" y="526"/>
                      <a:pt x="243" y="525"/>
                    </a:cubicBezTo>
                    <a:cubicBezTo>
                      <a:pt x="245" y="523"/>
                      <a:pt x="246" y="521"/>
                      <a:pt x="248" y="519"/>
                    </a:cubicBezTo>
                    <a:cubicBezTo>
                      <a:pt x="248" y="518"/>
                      <a:pt x="248" y="517"/>
                      <a:pt x="247" y="516"/>
                    </a:cubicBezTo>
                    <a:cubicBezTo>
                      <a:pt x="247" y="516"/>
                      <a:pt x="247" y="516"/>
                      <a:pt x="246" y="516"/>
                    </a:cubicBezTo>
                    <a:moveTo>
                      <a:pt x="2268" y="497"/>
                    </a:moveTo>
                    <a:cubicBezTo>
                      <a:pt x="2267" y="497"/>
                      <a:pt x="2267" y="497"/>
                      <a:pt x="2267" y="498"/>
                    </a:cubicBezTo>
                    <a:cubicBezTo>
                      <a:pt x="2266" y="498"/>
                      <a:pt x="2266" y="500"/>
                      <a:pt x="2266" y="500"/>
                    </a:cubicBezTo>
                    <a:cubicBezTo>
                      <a:pt x="2268" y="503"/>
                      <a:pt x="2269" y="505"/>
                      <a:pt x="2271" y="507"/>
                    </a:cubicBezTo>
                    <a:cubicBezTo>
                      <a:pt x="2271" y="507"/>
                      <a:pt x="2272" y="508"/>
                      <a:pt x="2273" y="508"/>
                    </a:cubicBezTo>
                    <a:cubicBezTo>
                      <a:pt x="2273" y="508"/>
                      <a:pt x="2273" y="507"/>
                      <a:pt x="2274" y="507"/>
                    </a:cubicBezTo>
                    <a:cubicBezTo>
                      <a:pt x="2275" y="507"/>
                      <a:pt x="2275" y="505"/>
                      <a:pt x="2274" y="504"/>
                    </a:cubicBezTo>
                    <a:cubicBezTo>
                      <a:pt x="2274" y="504"/>
                      <a:pt x="2274" y="504"/>
                      <a:pt x="2274" y="504"/>
                    </a:cubicBezTo>
                    <a:cubicBezTo>
                      <a:pt x="2273" y="502"/>
                      <a:pt x="2271" y="500"/>
                      <a:pt x="2269" y="498"/>
                    </a:cubicBezTo>
                    <a:cubicBezTo>
                      <a:pt x="2269" y="497"/>
                      <a:pt x="2268" y="497"/>
                      <a:pt x="2268" y="497"/>
                    </a:cubicBezTo>
                    <a:moveTo>
                      <a:pt x="263" y="493"/>
                    </a:moveTo>
                    <a:cubicBezTo>
                      <a:pt x="262" y="493"/>
                      <a:pt x="262" y="494"/>
                      <a:pt x="261" y="494"/>
                    </a:cubicBezTo>
                    <a:cubicBezTo>
                      <a:pt x="260" y="496"/>
                      <a:pt x="258" y="498"/>
                      <a:pt x="256" y="501"/>
                    </a:cubicBezTo>
                    <a:cubicBezTo>
                      <a:pt x="256" y="501"/>
                      <a:pt x="256" y="503"/>
                      <a:pt x="257" y="503"/>
                    </a:cubicBezTo>
                    <a:cubicBezTo>
                      <a:pt x="257" y="504"/>
                      <a:pt x="258" y="504"/>
                      <a:pt x="258" y="504"/>
                    </a:cubicBezTo>
                    <a:cubicBezTo>
                      <a:pt x="259" y="504"/>
                      <a:pt x="259" y="504"/>
                      <a:pt x="260" y="503"/>
                    </a:cubicBezTo>
                    <a:cubicBezTo>
                      <a:pt x="261" y="501"/>
                      <a:pt x="263" y="499"/>
                      <a:pt x="265" y="497"/>
                    </a:cubicBezTo>
                    <a:cubicBezTo>
                      <a:pt x="265" y="496"/>
                      <a:pt x="265" y="495"/>
                      <a:pt x="264" y="494"/>
                    </a:cubicBezTo>
                    <a:cubicBezTo>
                      <a:pt x="264" y="494"/>
                      <a:pt x="263" y="493"/>
                      <a:pt x="263" y="493"/>
                    </a:cubicBezTo>
                    <a:moveTo>
                      <a:pt x="2251" y="475"/>
                    </a:moveTo>
                    <a:cubicBezTo>
                      <a:pt x="2250" y="475"/>
                      <a:pt x="2250" y="475"/>
                      <a:pt x="2249" y="476"/>
                    </a:cubicBezTo>
                    <a:cubicBezTo>
                      <a:pt x="2248" y="476"/>
                      <a:pt x="2248" y="478"/>
                      <a:pt x="2249" y="478"/>
                    </a:cubicBezTo>
                    <a:cubicBezTo>
                      <a:pt x="2251" y="480"/>
                      <a:pt x="2252" y="483"/>
                      <a:pt x="2254" y="485"/>
                    </a:cubicBezTo>
                    <a:cubicBezTo>
                      <a:pt x="2254" y="485"/>
                      <a:pt x="2255" y="485"/>
                      <a:pt x="2256" y="485"/>
                    </a:cubicBezTo>
                    <a:cubicBezTo>
                      <a:pt x="2256" y="485"/>
                      <a:pt x="2256" y="485"/>
                      <a:pt x="2257" y="485"/>
                    </a:cubicBezTo>
                    <a:cubicBezTo>
                      <a:pt x="2258" y="484"/>
                      <a:pt x="2258" y="483"/>
                      <a:pt x="2257" y="482"/>
                    </a:cubicBezTo>
                    <a:cubicBezTo>
                      <a:pt x="2255" y="480"/>
                      <a:pt x="2254" y="478"/>
                      <a:pt x="2252" y="476"/>
                    </a:cubicBezTo>
                    <a:cubicBezTo>
                      <a:pt x="2252" y="475"/>
                      <a:pt x="2251" y="475"/>
                      <a:pt x="2251" y="475"/>
                    </a:cubicBezTo>
                    <a:moveTo>
                      <a:pt x="280" y="471"/>
                    </a:moveTo>
                    <a:cubicBezTo>
                      <a:pt x="280" y="471"/>
                      <a:pt x="279" y="472"/>
                      <a:pt x="279" y="472"/>
                    </a:cubicBezTo>
                    <a:cubicBezTo>
                      <a:pt x="277" y="474"/>
                      <a:pt x="275" y="476"/>
                      <a:pt x="274" y="478"/>
                    </a:cubicBezTo>
                    <a:cubicBezTo>
                      <a:pt x="273" y="479"/>
                      <a:pt x="273" y="481"/>
                      <a:pt x="274" y="481"/>
                    </a:cubicBezTo>
                    <a:cubicBezTo>
                      <a:pt x="274" y="482"/>
                      <a:pt x="275" y="482"/>
                      <a:pt x="275" y="482"/>
                    </a:cubicBezTo>
                    <a:cubicBezTo>
                      <a:pt x="276" y="482"/>
                      <a:pt x="276" y="481"/>
                      <a:pt x="277" y="481"/>
                    </a:cubicBezTo>
                    <a:cubicBezTo>
                      <a:pt x="278" y="479"/>
                      <a:pt x="280" y="477"/>
                      <a:pt x="282" y="475"/>
                    </a:cubicBezTo>
                    <a:cubicBezTo>
                      <a:pt x="282" y="474"/>
                      <a:pt x="282" y="473"/>
                      <a:pt x="281" y="472"/>
                    </a:cubicBezTo>
                    <a:cubicBezTo>
                      <a:pt x="281" y="472"/>
                      <a:pt x="281" y="471"/>
                      <a:pt x="280" y="471"/>
                    </a:cubicBezTo>
                    <a:moveTo>
                      <a:pt x="2233" y="453"/>
                    </a:moveTo>
                    <a:cubicBezTo>
                      <a:pt x="2232" y="453"/>
                      <a:pt x="2232" y="454"/>
                      <a:pt x="2232" y="454"/>
                    </a:cubicBezTo>
                    <a:cubicBezTo>
                      <a:pt x="2231" y="454"/>
                      <a:pt x="2231" y="455"/>
                      <a:pt x="2231" y="455"/>
                    </a:cubicBezTo>
                    <a:cubicBezTo>
                      <a:pt x="2231" y="456"/>
                      <a:pt x="2231" y="456"/>
                      <a:pt x="2231" y="457"/>
                    </a:cubicBezTo>
                    <a:cubicBezTo>
                      <a:pt x="2232" y="457"/>
                      <a:pt x="2232" y="458"/>
                      <a:pt x="2232" y="458"/>
                    </a:cubicBezTo>
                    <a:cubicBezTo>
                      <a:pt x="2234" y="460"/>
                      <a:pt x="2235" y="461"/>
                      <a:pt x="2236" y="463"/>
                    </a:cubicBezTo>
                    <a:cubicBezTo>
                      <a:pt x="2237" y="463"/>
                      <a:pt x="2237" y="464"/>
                      <a:pt x="2238" y="464"/>
                    </a:cubicBezTo>
                    <a:cubicBezTo>
                      <a:pt x="2238" y="464"/>
                      <a:pt x="2239" y="463"/>
                      <a:pt x="2239" y="463"/>
                    </a:cubicBezTo>
                    <a:cubicBezTo>
                      <a:pt x="2240" y="462"/>
                      <a:pt x="2240" y="461"/>
                      <a:pt x="2239" y="460"/>
                    </a:cubicBezTo>
                    <a:cubicBezTo>
                      <a:pt x="2239" y="460"/>
                      <a:pt x="2239" y="460"/>
                      <a:pt x="2239" y="460"/>
                    </a:cubicBezTo>
                    <a:cubicBezTo>
                      <a:pt x="2238" y="458"/>
                      <a:pt x="2236" y="456"/>
                      <a:pt x="2234" y="454"/>
                    </a:cubicBezTo>
                    <a:cubicBezTo>
                      <a:pt x="2234" y="454"/>
                      <a:pt x="2233" y="453"/>
                      <a:pt x="2233" y="453"/>
                    </a:cubicBezTo>
                    <a:moveTo>
                      <a:pt x="298" y="450"/>
                    </a:moveTo>
                    <a:cubicBezTo>
                      <a:pt x="297" y="450"/>
                      <a:pt x="297" y="450"/>
                      <a:pt x="296" y="451"/>
                    </a:cubicBezTo>
                    <a:cubicBezTo>
                      <a:pt x="295" y="453"/>
                      <a:pt x="293" y="455"/>
                      <a:pt x="291" y="457"/>
                    </a:cubicBezTo>
                    <a:cubicBezTo>
                      <a:pt x="291" y="458"/>
                      <a:pt x="291" y="459"/>
                      <a:pt x="292" y="460"/>
                    </a:cubicBezTo>
                    <a:cubicBezTo>
                      <a:pt x="292" y="460"/>
                      <a:pt x="292" y="460"/>
                      <a:pt x="293" y="460"/>
                    </a:cubicBezTo>
                    <a:cubicBezTo>
                      <a:pt x="293" y="460"/>
                      <a:pt x="294" y="460"/>
                      <a:pt x="294" y="459"/>
                    </a:cubicBezTo>
                    <a:cubicBezTo>
                      <a:pt x="296" y="457"/>
                      <a:pt x="298" y="455"/>
                      <a:pt x="300" y="453"/>
                    </a:cubicBezTo>
                    <a:cubicBezTo>
                      <a:pt x="300" y="452"/>
                      <a:pt x="300" y="451"/>
                      <a:pt x="299" y="450"/>
                    </a:cubicBezTo>
                    <a:cubicBezTo>
                      <a:pt x="299" y="450"/>
                      <a:pt x="298" y="450"/>
                      <a:pt x="298" y="450"/>
                    </a:cubicBezTo>
                    <a:moveTo>
                      <a:pt x="2215" y="432"/>
                    </a:moveTo>
                    <a:cubicBezTo>
                      <a:pt x="2214" y="432"/>
                      <a:pt x="2214" y="432"/>
                      <a:pt x="2213" y="433"/>
                    </a:cubicBezTo>
                    <a:cubicBezTo>
                      <a:pt x="2212" y="433"/>
                      <a:pt x="2212" y="435"/>
                      <a:pt x="2213" y="435"/>
                    </a:cubicBezTo>
                    <a:cubicBezTo>
                      <a:pt x="2215" y="437"/>
                      <a:pt x="2217" y="439"/>
                      <a:pt x="2218" y="441"/>
                    </a:cubicBezTo>
                    <a:cubicBezTo>
                      <a:pt x="2219" y="442"/>
                      <a:pt x="2219" y="442"/>
                      <a:pt x="2220" y="442"/>
                    </a:cubicBezTo>
                    <a:cubicBezTo>
                      <a:pt x="2220" y="442"/>
                      <a:pt x="2221" y="442"/>
                      <a:pt x="2221" y="442"/>
                    </a:cubicBezTo>
                    <a:cubicBezTo>
                      <a:pt x="2221" y="442"/>
                      <a:pt x="2221" y="441"/>
                      <a:pt x="2222" y="441"/>
                    </a:cubicBezTo>
                    <a:cubicBezTo>
                      <a:pt x="2222" y="441"/>
                      <a:pt x="2222" y="440"/>
                      <a:pt x="2221" y="439"/>
                    </a:cubicBezTo>
                    <a:cubicBezTo>
                      <a:pt x="2220" y="437"/>
                      <a:pt x="2218" y="435"/>
                      <a:pt x="2216" y="433"/>
                    </a:cubicBezTo>
                    <a:cubicBezTo>
                      <a:pt x="2216" y="432"/>
                      <a:pt x="2216" y="432"/>
                      <a:pt x="2215" y="432"/>
                    </a:cubicBezTo>
                    <a:cubicBezTo>
                      <a:pt x="2215" y="432"/>
                      <a:pt x="2215" y="432"/>
                      <a:pt x="2215" y="432"/>
                    </a:cubicBezTo>
                    <a:moveTo>
                      <a:pt x="316" y="429"/>
                    </a:moveTo>
                    <a:cubicBezTo>
                      <a:pt x="316" y="429"/>
                      <a:pt x="315" y="429"/>
                      <a:pt x="315" y="429"/>
                    </a:cubicBezTo>
                    <a:cubicBezTo>
                      <a:pt x="313" y="431"/>
                      <a:pt x="311" y="433"/>
                      <a:pt x="309" y="435"/>
                    </a:cubicBezTo>
                    <a:cubicBezTo>
                      <a:pt x="309" y="436"/>
                      <a:pt x="309" y="437"/>
                      <a:pt x="310" y="438"/>
                    </a:cubicBezTo>
                    <a:cubicBezTo>
                      <a:pt x="310" y="439"/>
                      <a:pt x="311" y="439"/>
                      <a:pt x="311" y="439"/>
                    </a:cubicBezTo>
                    <a:cubicBezTo>
                      <a:pt x="312" y="439"/>
                      <a:pt x="312" y="438"/>
                      <a:pt x="313" y="438"/>
                    </a:cubicBezTo>
                    <a:cubicBezTo>
                      <a:pt x="314" y="436"/>
                      <a:pt x="316" y="434"/>
                      <a:pt x="318" y="432"/>
                    </a:cubicBezTo>
                    <a:cubicBezTo>
                      <a:pt x="318" y="431"/>
                      <a:pt x="318" y="430"/>
                      <a:pt x="318" y="429"/>
                    </a:cubicBezTo>
                    <a:cubicBezTo>
                      <a:pt x="317" y="429"/>
                      <a:pt x="317" y="429"/>
                      <a:pt x="316" y="429"/>
                    </a:cubicBezTo>
                    <a:moveTo>
                      <a:pt x="2196" y="411"/>
                    </a:moveTo>
                    <a:cubicBezTo>
                      <a:pt x="2195" y="411"/>
                      <a:pt x="2195" y="411"/>
                      <a:pt x="2195" y="412"/>
                    </a:cubicBezTo>
                    <a:cubicBezTo>
                      <a:pt x="2194" y="412"/>
                      <a:pt x="2194" y="414"/>
                      <a:pt x="2194" y="415"/>
                    </a:cubicBezTo>
                    <a:cubicBezTo>
                      <a:pt x="2196" y="417"/>
                      <a:pt x="2198" y="419"/>
                      <a:pt x="2200" y="420"/>
                    </a:cubicBezTo>
                    <a:cubicBezTo>
                      <a:pt x="2200" y="421"/>
                      <a:pt x="2201" y="421"/>
                      <a:pt x="2201" y="421"/>
                    </a:cubicBezTo>
                    <a:cubicBezTo>
                      <a:pt x="2202" y="421"/>
                      <a:pt x="2202" y="421"/>
                      <a:pt x="2203" y="421"/>
                    </a:cubicBezTo>
                    <a:cubicBezTo>
                      <a:pt x="2203" y="420"/>
                      <a:pt x="2204" y="419"/>
                      <a:pt x="2203" y="418"/>
                    </a:cubicBezTo>
                    <a:cubicBezTo>
                      <a:pt x="2201" y="416"/>
                      <a:pt x="2199" y="414"/>
                      <a:pt x="2197" y="412"/>
                    </a:cubicBezTo>
                    <a:cubicBezTo>
                      <a:pt x="2197" y="411"/>
                      <a:pt x="2196" y="411"/>
                      <a:pt x="2196" y="411"/>
                    </a:cubicBezTo>
                    <a:moveTo>
                      <a:pt x="335" y="408"/>
                    </a:moveTo>
                    <a:cubicBezTo>
                      <a:pt x="334" y="408"/>
                      <a:pt x="334" y="408"/>
                      <a:pt x="334" y="408"/>
                    </a:cubicBezTo>
                    <a:cubicBezTo>
                      <a:pt x="332" y="410"/>
                      <a:pt x="330" y="412"/>
                      <a:pt x="328" y="414"/>
                    </a:cubicBezTo>
                    <a:cubicBezTo>
                      <a:pt x="327" y="415"/>
                      <a:pt x="327" y="416"/>
                      <a:pt x="328" y="417"/>
                    </a:cubicBezTo>
                    <a:cubicBezTo>
                      <a:pt x="329" y="418"/>
                      <a:pt x="329" y="418"/>
                      <a:pt x="330" y="418"/>
                    </a:cubicBezTo>
                    <a:cubicBezTo>
                      <a:pt x="330" y="418"/>
                      <a:pt x="331" y="418"/>
                      <a:pt x="331" y="417"/>
                    </a:cubicBezTo>
                    <a:cubicBezTo>
                      <a:pt x="333" y="415"/>
                      <a:pt x="335" y="413"/>
                      <a:pt x="336" y="411"/>
                    </a:cubicBezTo>
                    <a:cubicBezTo>
                      <a:pt x="337" y="410"/>
                      <a:pt x="337" y="409"/>
                      <a:pt x="336" y="408"/>
                    </a:cubicBezTo>
                    <a:cubicBezTo>
                      <a:pt x="336" y="408"/>
                      <a:pt x="335" y="408"/>
                      <a:pt x="335" y="408"/>
                    </a:cubicBezTo>
                    <a:moveTo>
                      <a:pt x="2177" y="391"/>
                    </a:moveTo>
                    <a:cubicBezTo>
                      <a:pt x="2176" y="391"/>
                      <a:pt x="2176" y="391"/>
                      <a:pt x="2175" y="391"/>
                    </a:cubicBezTo>
                    <a:cubicBezTo>
                      <a:pt x="2175" y="392"/>
                      <a:pt x="2175" y="393"/>
                      <a:pt x="2175" y="394"/>
                    </a:cubicBezTo>
                    <a:cubicBezTo>
                      <a:pt x="2176" y="395"/>
                      <a:pt x="2177" y="396"/>
                      <a:pt x="2178" y="397"/>
                    </a:cubicBezTo>
                    <a:cubicBezTo>
                      <a:pt x="2178" y="397"/>
                      <a:pt x="2178" y="397"/>
                      <a:pt x="2178" y="397"/>
                    </a:cubicBezTo>
                    <a:cubicBezTo>
                      <a:pt x="2179" y="398"/>
                      <a:pt x="2180" y="399"/>
                      <a:pt x="2181" y="400"/>
                    </a:cubicBezTo>
                    <a:cubicBezTo>
                      <a:pt x="2181" y="400"/>
                      <a:pt x="2182" y="401"/>
                      <a:pt x="2182" y="401"/>
                    </a:cubicBezTo>
                    <a:cubicBezTo>
                      <a:pt x="2183" y="401"/>
                      <a:pt x="2183" y="400"/>
                      <a:pt x="2184" y="400"/>
                    </a:cubicBezTo>
                    <a:cubicBezTo>
                      <a:pt x="2185" y="399"/>
                      <a:pt x="2185" y="398"/>
                      <a:pt x="2184" y="397"/>
                    </a:cubicBezTo>
                    <a:cubicBezTo>
                      <a:pt x="2183" y="396"/>
                      <a:pt x="2182" y="395"/>
                      <a:pt x="2181" y="394"/>
                    </a:cubicBezTo>
                    <a:cubicBezTo>
                      <a:pt x="2181" y="394"/>
                      <a:pt x="2181" y="394"/>
                      <a:pt x="2181" y="394"/>
                    </a:cubicBezTo>
                    <a:cubicBezTo>
                      <a:pt x="2180" y="393"/>
                      <a:pt x="2179" y="392"/>
                      <a:pt x="2178" y="391"/>
                    </a:cubicBezTo>
                    <a:cubicBezTo>
                      <a:pt x="2178" y="391"/>
                      <a:pt x="2177" y="391"/>
                      <a:pt x="2177" y="391"/>
                    </a:cubicBezTo>
                    <a:moveTo>
                      <a:pt x="354" y="387"/>
                    </a:moveTo>
                    <a:cubicBezTo>
                      <a:pt x="354" y="387"/>
                      <a:pt x="353" y="388"/>
                      <a:pt x="353" y="388"/>
                    </a:cubicBezTo>
                    <a:cubicBezTo>
                      <a:pt x="351" y="390"/>
                      <a:pt x="349" y="392"/>
                      <a:pt x="347" y="394"/>
                    </a:cubicBezTo>
                    <a:cubicBezTo>
                      <a:pt x="346" y="395"/>
                      <a:pt x="346" y="396"/>
                      <a:pt x="347" y="397"/>
                    </a:cubicBezTo>
                    <a:cubicBezTo>
                      <a:pt x="348" y="397"/>
                      <a:pt x="348" y="397"/>
                      <a:pt x="349" y="397"/>
                    </a:cubicBezTo>
                    <a:cubicBezTo>
                      <a:pt x="349" y="397"/>
                      <a:pt x="350" y="397"/>
                      <a:pt x="350" y="397"/>
                    </a:cubicBezTo>
                    <a:cubicBezTo>
                      <a:pt x="352" y="395"/>
                      <a:pt x="354" y="393"/>
                      <a:pt x="356" y="391"/>
                    </a:cubicBezTo>
                    <a:cubicBezTo>
                      <a:pt x="356" y="390"/>
                      <a:pt x="356" y="389"/>
                      <a:pt x="356" y="388"/>
                    </a:cubicBezTo>
                    <a:cubicBezTo>
                      <a:pt x="355" y="388"/>
                      <a:pt x="355" y="387"/>
                      <a:pt x="354" y="387"/>
                    </a:cubicBezTo>
                    <a:moveTo>
                      <a:pt x="2157" y="371"/>
                    </a:moveTo>
                    <a:cubicBezTo>
                      <a:pt x="2157" y="371"/>
                      <a:pt x="2156" y="371"/>
                      <a:pt x="2156" y="371"/>
                    </a:cubicBezTo>
                    <a:cubicBezTo>
                      <a:pt x="2155" y="372"/>
                      <a:pt x="2155" y="373"/>
                      <a:pt x="2156" y="374"/>
                    </a:cubicBezTo>
                    <a:cubicBezTo>
                      <a:pt x="2158" y="376"/>
                      <a:pt x="2160" y="378"/>
                      <a:pt x="2161" y="380"/>
                    </a:cubicBezTo>
                    <a:cubicBezTo>
                      <a:pt x="2162" y="380"/>
                      <a:pt x="2162" y="380"/>
                      <a:pt x="2163" y="380"/>
                    </a:cubicBezTo>
                    <a:cubicBezTo>
                      <a:pt x="2163" y="380"/>
                      <a:pt x="2164" y="380"/>
                      <a:pt x="2164" y="380"/>
                    </a:cubicBezTo>
                    <a:cubicBezTo>
                      <a:pt x="2165" y="379"/>
                      <a:pt x="2165" y="378"/>
                      <a:pt x="2164" y="377"/>
                    </a:cubicBezTo>
                    <a:cubicBezTo>
                      <a:pt x="2162" y="375"/>
                      <a:pt x="2161" y="373"/>
                      <a:pt x="2159" y="371"/>
                    </a:cubicBezTo>
                    <a:cubicBezTo>
                      <a:pt x="2158" y="371"/>
                      <a:pt x="2158" y="371"/>
                      <a:pt x="2157" y="371"/>
                    </a:cubicBezTo>
                    <a:moveTo>
                      <a:pt x="374" y="367"/>
                    </a:moveTo>
                    <a:cubicBezTo>
                      <a:pt x="373" y="367"/>
                      <a:pt x="373" y="368"/>
                      <a:pt x="372" y="368"/>
                    </a:cubicBezTo>
                    <a:cubicBezTo>
                      <a:pt x="372" y="368"/>
                      <a:pt x="372" y="368"/>
                      <a:pt x="372" y="368"/>
                    </a:cubicBezTo>
                    <a:cubicBezTo>
                      <a:pt x="370" y="370"/>
                      <a:pt x="369" y="372"/>
                      <a:pt x="367" y="374"/>
                    </a:cubicBezTo>
                    <a:cubicBezTo>
                      <a:pt x="366" y="375"/>
                      <a:pt x="366" y="376"/>
                      <a:pt x="367" y="377"/>
                    </a:cubicBezTo>
                    <a:cubicBezTo>
                      <a:pt x="367" y="377"/>
                      <a:pt x="368" y="377"/>
                      <a:pt x="368" y="377"/>
                    </a:cubicBezTo>
                    <a:cubicBezTo>
                      <a:pt x="369" y="377"/>
                      <a:pt x="369" y="377"/>
                      <a:pt x="370" y="377"/>
                    </a:cubicBezTo>
                    <a:cubicBezTo>
                      <a:pt x="371" y="375"/>
                      <a:pt x="373" y="373"/>
                      <a:pt x="375" y="371"/>
                    </a:cubicBezTo>
                    <a:cubicBezTo>
                      <a:pt x="376" y="370"/>
                      <a:pt x="376" y="369"/>
                      <a:pt x="375" y="368"/>
                    </a:cubicBezTo>
                    <a:cubicBezTo>
                      <a:pt x="375" y="368"/>
                      <a:pt x="374" y="367"/>
                      <a:pt x="374" y="367"/>
                    </a:cubicBezTo>
                    <a:moveTo>
                      <a:pt x="2137" y="351"/>
                    </a:moveTo>
                    <a:cubicBezTo>
                      <a:pt x="2137" y="351"/>
                      <a:pt x="2137" y="351"/>
                      <a:pt x="2136" y="351"/>
                    </a:cubicBezTo>
                    <a:cubicBezTo>
                      <a:pt x="2136" y="351"/>
                      <a:pt x="2136" y="352"/>
                      <a:pt x="2136" y="352"/>
                    </a:cubicBezTo>
                    <a:cubicBezTo>
                      <a:pt x="2135" y="352"/>
                      <a:pt x="2135" y="354"/>
                      <a:pt x="2136" y="355"/>
                    </a:cubicBezTo>
                    <a:cubicBezTo>
                      <a:pt x="2138" y="356"/>
                      <a:pt x="2140" y="358"/>
                      <a:pt x="2142" y="360"/>
                    </a:cubicBezTo>
                    <a:cubicBezTo>
                      <a:pt x="2142" y="360"/>
                      <a:pt x="2143" y="361"/>
                      <a:pt x="2143" y="361"/>
                    </a:cubicBezTo>
                    <a:cubicBezTo>
                      <a:pt x="2144" y="361"/>
                      <a:pt x="2144" y="360"/>
                      <a:pt x="2144" y="360"/>
                    </a:cubicBezTo>
                    <a:cubicBezTo>
                      <a:pt x="2145" y="360"/>
                      <a:pt x="2145" y="359"/>
                      <a:pt x="2145" y="358"/>
                    </a:cubicBezTo>
                    <a:cubicBezTo>
                      <a:pt x="2145" y="358"/>
                      <a:pt x="2145" y="357"/>
                      <a:pt x="2144" y="357"/>
                    </a:cubicBezTo>
                    <a:cubicBezTo>
                      <a:pt x="2143" y="355"/>
                      <a:pt x="2141" y="353"/>
                      <a:pt x="2139" y="352"/>
                    </a:cubicBezTo>
                    <a:cubicBezTo>
                      <a:pt x="2138" y="351"/>
                      <a:pt x="2138" y="351"/>
                      <a:pt x="2137" y="351"/>
                    </a:cubicBezTo>
                    <a:moveTo>
                      <a:pt x="394" y="348"/>
                    </a:moveTo>
                    <a:cubicBezTo>
                      <a:pt x="393" y="348"/>
                      <a:pt x="393" y="348"/>
                      <a:pt x="392" y="348"/>
                    </a:cubicBezTo>
                    <a:cubicBezTo>
                      <a:pt x="391" y="350"/>
                      <a:pt x="389" y="352"/>
                      <a:pt x="387" y="354"/>
                    </a:cubicBezTo>
                    <a:cubicBezTo>
                      <a:pt x="386" y="355"/>
                      <a:pt x="386" y="356"/>
                      <a:pt x="387" y="357"/>
                    </a:cubicBezTo>
                    <a:cubicBezTo>
                      <a:pt x="387" y="357"/>
                      <a:pt x="388" y="357"/>
                      <a:pt x="388" y="357"/>
                    </a:cubicBezTo>
                    <a:cubicBezTo>
                      <a:pt x="389" y="357"/>
                      <a:pt x="389" y="357"/>
                      <a:pt x="389" y="357"/>
                    </a:cubicBezTo>
                    <a:cubicBezTo>
                      <a:pt x="391" y="355"/>
                      <a:pt x="393" y="353"/>
                      <a:pt x="395" y="351"/>
                    </a:cubicBezTo>
                    <a:cubicBezTo>
                      <a:pt x="396" y="351"/>
                      <a:pt x="396" y="349"/>
                      <a:pt x="395" y="349"/>
                    </a:cubicBezTo>
                    <a:cubicBezTo>
                      <a:pt x="395" y="348"/>
                      <a:pt x="394" y="348"/>
                      <a:pt x="394" y="348"/>
                    </a:cubicBezTo>
                    <a:moveTo>
                      <a:pt x="2117" y="332"/>
                    </a:moveTo>
                    <a:cubicBezTo>
                      <a:pt x="2116" y="332"/>
                      <a:pt x="2116" y="332"/>
                      <a:pt x="2115" y="333"/>
                    </a:cubicBezTo>
                    <a:cubicBezTo>
                      <a:pt x="2115" y="333"/>
                      <a:pt x="2115" y="335"/>
                      <a:pt x="2116" y="335"/>
                    </a:cubicBezTo>
                    <a:cubicBezTo>
                      <a:pt x="2117" y="337"/>
                      <a:pt x="2118" y="338"/>
                      <a:pt x="2120" y="339"/>
                    </a:cubicBezTo>
                    <a:cubicBezTo>
                      <a:pt x="2120" y="340"/>
                      <a:pt x="2121" y="340"/>
                      <a:pt x="2121" y="341"/>
                    </a:cubicBezTo>
                    <a:cubicBezTo>
                      <a:pt x="2122" y="341"/>
                      <a:pt x="2122" y="341"/>
                      <a:pt x="2123" y="341"/>
                    </a:cubicBezTo>
                    <a:cubicBezTo>
                      <a:pt x="2123" y="341"/>
                      <a:pt x="2123" y="341"/>
                      <a:pt x="2123" y="341"/>
                    </a:cubicBezTo>
                    <a:cubicBezTo>
                      <a:pt x="2123" y="341"/>
                      <a:pt x="2124" y="341"/>
                      <a:pt x="2124" y="341"/>
                    </a:cubicBezTo>
                    <a:cubicBezTo>
                      <a:pt x="2125" y="340"/>
                      <a:pt x="2125" y="339"/>
                      <a:pt x="2124" y="338"/>
                    </a:cubicBezTo>
                    <a:cubicBezTo>
                      <a:pt x="2124" y="338"/>
                      <a:pt x="2124" y="338"/>
                      <a:pt x="2124" y="338"/>
                    </a:cubicBezTo>
                    <a:cubicBezTo>
                      <a:pt x="2122" y="336"/>
                      <a:pt x="2120" y="334"/>
                      <a:pt x="2118" y="332"/>
                    </a:cubicBezTo>
                    <a:cubicBezTo>
                      <a:pt x="2118" y="332"/>
                      <a:pt x="2117" y="332"/>
                      <a:pt x="2117" y="332"/>
                    </a:cubicBezTo>
                    <a:moveTo>
                      <a:pt x="414" y="329"/>
                    </a:moveTo>
                    <a:cubicBezTo>
                      <a:pt x="414" y="329"/>
                      <a:pt x="413" y="329"/>
                      <a:pt x="413" y="329"/>
                    </a:cubicBezTo>
                    <a:cubicBezTo>
                      <a:pt x="411" y="331"/>
                      <a:pt x="409" y="333"/>
                      <a:pt x="407" y="335"/>
                    </a:cubicBezTo>
                    <a:cubicBezTo>
                      <a:pt x="406" y="336"/>
                      <a:pt x="406" y="337"/>
                      <a:pt x="407" y="338"/>
                    </a:cubicBezTo>
                    <a:cubicBezTo>
                      <a:pt x="407" y="338"/>
                      <a:pt x="408" y="338"/>
                      <a:pt x="408" y="338"/>
                    </a:cubicBezTo>
                    <a:cubicBezTo>
                      <a:pt x="409" y="338"/>
                      <a:pt x="409" y="338"/>
                      <a:pt x="410" y="338"/>
                    </a:cubicBezTo>
                    <a:cubicBezTo>
                      <a:pt x="412" y="336"/>
                      <a:pt x="414" y="334"/>
                      <a:pt x="416" y="332"/>
                    </a:cubicBezTo>
                    <a:cubicBezTo>
                      <a:pt x="417" y="332"/>
                      <a:pt x="417" y="330"/>
                      <a:pt x="416" y="329"/>
                    </a:cubicBezTo>
                    <a:cubicBezTo>
                      <a:pt x="415" y="329"/>
                      <a:pt x="415" y="329"/>
                      <a:pt x="414" y="329"/>
                    </a:cubicBezTo>
                    <a:moveTo>
                      <a:pt x="2096" y="313"/>
                    </a:moveTo>
                    <a:cubicBezTo>
                      <a:pt x="2095" y="313"/>
                      <a:pt x="2095" y="313"/>
                      <a:pt x="2095" y="314"/>
                    </a:cubicBezTo>
                    <a:cubicBezTo>
                      <a:pt x="2094" y="315"/>
                      <a:pt x="2094" y="316"/>
                      <a:pt x="2095" y="317"/>
                    </a:cubicBezTo>
                    <a:cubicBezTo>
                      <a:pt x="2097" y="318"/>
                      <a:pt x="2099" y="320"/>
                      <a:pt x="2101" y="322"/>
                    </a:cubicBezTo>
                    <a:cubicBezTo>
                      <a:pt x="2101" y="322"/>
                      <a:pt x="2102" y="323"/>
                      <a:pt x="2102" y="323"/>
                    </a:cubicBezTo>
                    <a:cubicBezTo>
                      <a:pt x="2103" y="323"/>
                      <a:pt x="2103" y="322"/>
                      <a:pt x="2104" y="322"/>
                    </a:cubicBezTo>
                    <a:cubicBezTo>
                      <a:pt x="2104" y="321"/>
                      <a:pt x="2104" y="320"/>
                      <a:pt x="2103" y="319"/>
                    </a:cubicBezTo>
                    <a:cubicBezTo>
                      <a:pt x="2101" y="317"/>
                      <a:pt x="2099" y="315"/>
                      <a:pt x="2097" y="314"/>
                    </a:cubicBezTo>
                    <a:cubicBezTo>
                      <a:pt x="2097" y="313"/>
                      <a:pt x="2096" y="313"/>
                      <a:pt x="2096" y="313"/>
                    </a:cubicBezTo>
                    <a:moveTo>
                      <a:pt x="435" y="310"/>
                    </a:moveTo>
                    <a:cubicBezTo>
                      <a:pt x="435" y="310"/>
                      <a:pt x="434" y="310"/>
                      <a:pt x="434" y="311"/>
                    </a:cubicBezTo>
                    <a:cubicBezTo>
                      <a:pt x="432" y="312"/>
                      <a:pt x="430" y="314"/>
                      <a:pt x="428" y="316"/>
                    </a:cubicBezTo>
                    <a:cubicBezTo>
                      <a:pt x="427" y="317"/>
                      <a:pt x="427" y="318"/>
                      <a:pt x="428" y="319"/>
                    </a:cubicBezTo>
                    <a:cubicBezTo>
                      <a:pt x="428" y="319"/>
                      <a:pt x="429" y="319"/>
                      <a:pt x="429" y="319"/>
                    </a:cubicBezTo>
                    <a:cubicBezTo>
                      <a:pt x="430" y="319"/>
                      <a:pt x="430" y="319"/>
                      <a:pt x="431" y="319"/>
                    </a:cubicBezTo>
                    <a:cubicBezTo>
                      <a:pt x="433" y="317"/>
                      <a:pt x="435" y="315"/>
                      <a:pt x="437" y="314"/>
                    </a:cubicBezTo>
                    <a:cubicBezTo>
                      <a:pt x="437" y="313"/>
                      <a:pt x="438" y="312"/>
                      <a:pt x="437" y="311"/>
                    </a:cubicBezTo>
                    <a:cubicBezTo>
                      <a:pt x="436" y="310"/>
                      <a:pt x="436" y="310"/>
                      <a:pt x="435" y="310"/>
                    </a:cubicBezTo>
                    <a:moveTo>
                      <a:pt x="2075" y="295"/>
                    </a:moveTo>
                    <a:cubicBezTo>
                      <a:pt x="2074" y="295"/>
                      <a:pt x="2074" y="295"/>
                      <a:pt x="2073" y="296"/>
                    </a:cubicBezTo>
                    <a:cubicBezTo>
                      <a:pt x="2073" y="297"/>
                      <a:pt x="2073" y="298"/>
                      <a:pt x="2074" y="299"/>
                    </a:cubicBezTo>
                    <a:cubicBezTo>
                      <a:pt x="2076" y="300"/>
                      <a:pt x="2078" y="302"/>
                      <a:pt x="2080" y="304"/>
                    </a:cubicBezTo>
                    <a:cubicBezTo>
                      <a:pt x="2080" y="304"/>
                      <a:pt x="2080" y="304"/>
                      <a:pt x="2081" y="304"/>
                    </a:cubicBezTo>
                    <a:cubicBezTo>
                      <a:pt x="2081" y="304"/>
                      <a:pt x="2082" y="304"/>
                      <a:pt x="2082" y="303"/>
                    </a:cubicBezTo>
                    <a:cubicBezTo>
                      <a:pt x="2083" y="303"/>
                      <a:pt x="2083" y="301"/>
                      <a:pt x="2082" y="301"/>
                    </a:cubicBezTo>
                    <a:cubicBezTo>
                      <a:pt x="2080" y="299"/>
                      <a:pt x="2078" y="297"/>
                      <a:pt x="2076" y="295"/>
                    </a:cubicBezTo>
                    <a:cubicBezTo>
                      <a:pt x="2076" y="295"/>
                      <a:pt x="2075" y="295"/>
                      <a:pt x="2075" y="295"/>
                    </a:cubicBezTo>
                    <a:moveTo>
                      <a:pt x="457" y="292"/>
                    </a:moveTo>
                    <a:cubicBezTo>
                      <a:pt x="456" y="292"/>
                      <a:pt x="456" y="292"/>
                      <a:pt x="455" y="292"/>
                    </a:cubicBezTo>
                    <a:cubicBezTo>
                      <a:pt x="453" y="294"/>
                      <a:pt x="451" y="296"/>
                      <a:pt x="449" y="298"/>
                    </a:cubicBezTo>
                    <a:cubicBezTo>
                      <a:pt x="448" y="298"/>
                      <a:pt x="448" y="300"/>
                      <a:pt x="449" y="300"/>
                    </a:cubicBezTo>
                    <a:cubicBezTo>
                      <a:pt x="449" y="301"/>
                      <a:pt x="450" y="301"/>
                      <a:pt x="450" y="301"/>
                    </a:cubicBezTo>
                    <a:cubicBezTo>
                      <a:pt x="451" y="301"/>
                      <a:pt x="451" y="301"/>
                      <a:pt x="452" y="301"/>
                    </a:cubicBezTo>
                    <a:cubicBezTo>
                      <a:pt x="454" y="299"/>
                      <a:pt x="456" y="297"/>
                      <a:pt x="458" y="296"/>
                    </a:cubicBezTo>
                    <a:cubicBezTo>
                      <a:pt x="459" y="295"/>
                      <a:pt x="459" y="294"/>
                      <a:pt x="458" y="293"/>
                    </a:cubicBezTo>
                    <a:cubicBezTo>
                      <a:pt x="458" y="292"/>
                      <a:pt x="457" y="292"/>
                      <a:pt x="457" y="292"/>
                    </a:cubicBezTo>
                    <a:moveTo>
                      <a:pt x="2053" y="277"/>
                    </a:moveTo>
                    <a:cubicBezTo>
                      <a:pt x="2053" y="277"/>
                      <a:pt x="2052" y="277"/>
                      <a:pt x="2052" y="278"/>
                    </a:cubicBezTo>
                    <a:cubicBezTo>
                      <a:pt x="2051" y="279"/>
                      <a:pt x="2051" y="280"/>
                      <a:pt x="2052" y="281"/>
                    </a:cubicBezTo>
                    <a:cubicBezTo>
                      <a:pt x="2054" y="282"/>
                      <a:pt x="2056" y="284"/>
                      <a:pt x="2058" y="286"/>
                    </a:cubicBezTo>
                    <a:cubicBezTo>
                      <a:pt x="2058" y="286"/>
                      <a:pt x="2059" y="286"/>
                      <a:pt x="2059" y="286"/>
                    </a:cubicBezTo>
                    <a:cubicBezTo>
                      <a:pt x="2060" y="286"/>
                      <a:pt x="2061" y="286"/>
                      <a:pt x="2061" y="286"/>
                    </a:cubicBezTo>
                    <a:cubicBezTo>
                      <a:pt x="2062" y="285"/>
                      <a:pt x="2062" y="283"/>
                      <a:pt x="2061" y="283"/>
                    </a:cubicBezTo>
                    <a:cubicBezTo>
                      <a:pt x="2061" y="283"/>
                      <a:pt x="2061" y="283"/>
                      <a:pt x="2061" y="283"/>
                    </a:cubicBezTo>
                    <a:cubicBezTo>
                      <a:pt x="2059" y="281"/>
                      <a:pt x="2056" y="279"/>
                      <a:pt x="2054" y="278"/>
                    </a:cubicBezTo>
                    <a:cubicBezTo>
                      <a:pt x="2054" y="277"/>
                      <a:pt x="2054" y="277"/>
                      <a:pt x="2053" y="277"/>
                    </a:cubicBezTo>
                    <a:moveTo>
                      <a:pt x="478" y="274"/>
                    </a:moveTo>
                    <a:cubicBezTo>
                      <a:pt x="478" y="274"/>
                      <a:pt x="477" y="274"/>
                      <a:pt x="477" y="275"/>
                    </a:cubicBezTo>
                    <a:cubicBezTo>
                      <a:pt x="475" y="276"/>
                      <a:pt x="473" y="278"/>
                      <a:pt x="471" y="280"/>
                    </a:cubicBezTo>
                    <a:cubicBezTo>
                      <a:pt x="470" y="280"/>
                      <a:pt x="470" y="282"/>
                      <a:pt x="471" y="283"/>
                    </a:cubicBezTo>
                    <a:cubicBezTo>
                      <a:pt x="471" y="283"/>
                      <a:pt x="471" y="283"/>
                      <a:pt x="472" y="283"/>
                    </a:cubicBezTo>
                    <a:cubicBezTo>
                      <a:pt x="473" y="283"/>
                      <a:pt x="473" y="283"/>
                      <a:pt x="473" y="283"/>
                    </a:cubicBezTo>
                    <a:cubicBezTo>
                      <a:pt x="475" y="281"/>
                      <a:pt x="477" y="280"/>
                      <a:pt x="480" y="278"/>
                    </a:cubicBezTo>
                    <a:cubicBezTo>
                      <a:pt x="480" y="277"/>
                      <a:pt x="481" y="276"/>
                      <a:pt x="480" y="275"/>
                    </a:cubicBezTo>
                    <a:cubicBezTo>
                      <a:pt x="479" y="275"/>
                      <a:pt x="479" y="274"/>
                      <a:pt x="478" y="274"/>
                    </a:cubicBezTo>
                    <a:moveTo>
                      <a:pt x="2031" y="260"/>
                    </a:moveTo>
                    <a:cubicBezTo>
                      <a:pt x="2031" y="260"/>
                      <a:pt x="2030" y="260"/>
                      <a:pt x="2030" y="261"/>
                    </a:cubicBezTo>
                    <a:cubicBezTo>
                      <a:pt x="2029" y="262"/>
                      <a:pt x="2029" y="263"/>
                      <a:pt x="2030" y="264"/>
                    </a:cubicBezTo>
                    <a:cubicBezTo>
                      <a:pt x="2032" y="265"/>
                      <a:pt x="2034" y="267"/>
                      <a:pt x="2036" y="268"/>
                    </a:cubicBezTo>
                    <a:cubicBezTo>
                      <a:pt x="2037" y="269"/>
                      <a:pt x="2037" y="269"/>
                      <a:pt x="2037" y="269"/>
                    </a:cubicBezTo>
                    <a:cubicBezTo>
                      <a:pt x="2038" y="269"/>
                      <a:pt x="2039" y="269"/>
                      <a:pt x="2039" y="268"/>
                    </a:cubicBezTo>
                    <a:cubicBezTo>
                      <a:pt x="2040" y="267"/>
                      <a:pt x="2040" y="266"/>
                      <a:pt x="2039" y="265"/>
                    </a:cubicBezTo>
                    <a:cubicBezTo>
                      <a:pt x="2037" y="264"/>
                      <a:pt x="2034" y="262"/>
                      <a:pt x="2032" y="260"/>
                    </a:cubicBezTo>
                    <a:cubicBezTo>
                      <a:pt x="2032" y="260"/>
                      <a:pt x="2032" y="260"/>
                      <a:pt x="2031" y="260"/>
                    </a:cubicBezTo>
                    <a:moveTo>
                      <a:pt x="500" y="257"/>
                    </a:moveTo>
                    <a:cubicBezTo>
                      <a:pt x="500" y="257"/>
                      <a:pt x="500" y="257"/>
                      <a:pt x="499" y="258"/>
                    </a:cubicBezTo>
                    <a:cubicBezTo>
                      <a:pt x="497" y="259"/>
                      <a:pt x="495" y="261"/>
                      <a:pt x="493" y="262"/>
                    </a:cubicBezTo>
                    <a:cubicBezTo>
                      <a:pt x="492" y="263"/>
                      <a:pt x="492" y="264"/>
                      <a:pt x="492" y="265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5" y="266"/>
                      <a:pt x="495" y="266"/>
                      <a:pt x="495" y="266"/>
                    </a:cubicBezTo>
                    <a:cubicBezTo>
                      <a:pt x="497" y="264"/>
                      <a:pt x="500" y="262"/>
                      <a:pt x="502" y="261"/>
                    </a:cubicBezTo>
                    <a:cubicBezTo>
                      <a:pt x="503" y="260"/>
                      <a:pt x="503" y="259"/>
                      <a:pt x="502" y="258"/>
                    </a:cubicBezTo>
                    <a:cubicBezTo>
                      <a:pt x="502" y="257"/>
                      <a:pt x="501" y="257"/>
                      <a:pt x="500" y="257"/>
                    </a:cubicBezTo>
                    <a:moveTo>
                      <a:pt x="2009" y="243"/>
                    </a:moveTo>
                    <a:cubicBezTo>
                      <a:pt x="2008" y="243"/>
                      <a:pt x="2008" y="243"/>
                      <a:pt x="2007" y="244"/>
                    </a:cubicBezTo>
                    <a:cubicBezTo>
                      <a:pt x="2007" y="245"/>
                      <a:pt x="2007" y="246"/>
                      <a:pt x="2008" y="247"/>
                    </a:cubicBezTo>
                    <a:cubicBezTo>
                      <a:pt x="2010" y="248"/>
                      <a:pt x="2012" y="250"/>
                      <a:pt x="2014" y="252"/>
                    </a:cubicBezTo>
                    <a:cubicBezTo>
                      <a:pt x="2014" y="252"/>
                      <a:pt x="2015" y="252"/>
                      <a:pt x="2015" y="252"/>
                    </a:cubicBezTo>
                    <a:cubicBezTo>
                      <a:pt x="2016" y="252"/>
                      <a:pt x="2016" y="252"/>
                      <a:pt x="2017" y="251"/>
                    </a:cubicBezTo>
                    <a:cubicBezTo>
                      <a:pt x="2017" y="250"/>
                      <a:pt x="2017" y="249"/>
                      <a:pt x="2016" y="248"/>
                    </a:cubicBezTo>
                    <a:cubicBezTo>
                      <a:pt x="2014" y="247"/>
                      <a:pt x="2012" y="245"/>
                      <a:pt x="2010" y="244"/>
                    </a:cubicBezTo>
                    <a:cubicBezTo>
                      <a:pt x="2010" y="243"/>
                      <a:pt x="2009" y="243"/>
                      <a:pt x="2009" y="243"/>
                    </a:cubicBezTo>
                    <a:moveTo>
                      <a:pt x="523" y="240"/>
                    </a:moveTo>
                    <a:cubicBezTo>
                      <a:pt x="523" y="240"/>
                      <a:pt x="522" y="240"/>
                      <a:pt x="522" y="241"/>
                    </a:cubicBezTo>
                    <a:cubicBezTo>
                      <a:pt x="520" y="242"/>
                      <a:pt x="517" y="244"/>
                      <a:pt x="515" y="245"/>
                    </a:cubicBezTo>
                    <a:cubicBezTo>
                      <a:pt x="514" y="246"/>
                      <a:pt x="514" y="247"/>
                      <a:pt x="515" y="248"/>
                    </a:cubicBezTo>
                    <a:cubicBezTo>
                      <a:pt x="515" y="249"/>
                      <a:pt x="516" y="249"/>
                      <a:pt x="516" y="249"/>
                    </a:cubicBezTo>
                    <a:cubicBezTo>
                      <a:pt x="517" y="249"/>
                      <a:pt x="517" y="249"/>
                      <a:pt x="518" y="249"/>
                    </a:cubicBezTo>
                    <a:cubicBezTo>
                      <a:pt x="520" y="247"/>
                      <a:pt x="522" y="246"/>
                      <a:pt x="524" y="244"/>
                    </a:cubicBezTo>
                    <a:cubicBezTo>
                      <a:pt x="525" y="243"/>
                      <a:pt x="525" y="242"/>
                      <a:pt x="525" y="241"/>
                    </a:cubicBezTo>
                    <a:cubicBezTo>
                      <a:pt x="524" y="241"/>
                      <a:pt x="524" y="240"/>
                      <a:pt x="523" y="240"/>
                    </a:cubicBezTo>
                    <a:moveTo>
                      <a:pt x="1986" y="227"/>
                    </a:moveTo>
                    <a:cubicBezTo>
                      <a:pt x="1985" y="227"/>
                      <a:pt x="1985" y="227"/>
                      <a:pt x="1984" y="228"/>
                    </a:cubicBezTo>
                    <a:cubicBezTo>
                      <a:pt x="1984" y="229"/>
                      <a:pt x="1984" y="230"/>
                      <a:pt x="1985" y="231"/>
                    </a:cubicBezTo>
                    <a:cubicBezTo>
                      <a:pt x="1987" y="232"/>
                      <a:pt x="1989" y="234"/>
                      <a:pt x="1991" y="235"/>
                    </a:cubicBezTo>
                    <a:cubicBezTo>
                      <a:pt x="1992" y="235"/>
                      <a:pt x="1992" y="236"/>
                      <a:pt x="1993" y="236"/>
                    </a:cubicBezTo>
                    <a:cubicBezTo>
                      <a:pt x="1993" y="236"/>
                      <a:pt x="1994" y="235"/>
                      <a:pt x="1994" y="235"/>
                    </a:cubicBezTo>
                    <a:cubicBezTo>
                      <a:pt x="1995" y="234"/>
                      <a:pt x="1995" y="233"/>
                      <a:pt x="1994" y="232"/>
                    </a:cubicBezTo>
                    <a:cubicBezTo>
                      <a:pt x="1992" y="230"/>
                      <a:pt x="1989" y="229"/>
                      <a:pt x="1987" y="227"/>
                    </a:cubicBezTo>
                    <a:cubicBezTo>
                      <a:pt x="1987" y="227"/>
                      <a:pt x="1986" y="227"/>
                      <a:pt x="1986" y="227"/>
                    </a:cubicBezTo>
                    <a:moveTo>
                      <a:pt x="546" y="224"/>
                    </a:moveTo>
                    <a:cubicBezTo>
                      <a:pt x="545" y="224"/>
                      <a:pt x="545" y="224"/>
                      <a:pt x="545" y="224"/>
                    </a:cubicBezTo>
                    <a:cubicBezTo>
                      <a:pt x="545" y="224"/>
                      <a:pt x="545" y="224"/>
                      <a:pt x="545" y="224"/>
                    </a:cubicBezTo>
                    <a:cubicBezTo>
                      <a:pt x="542" y="226"/>
                      <a:pt x="540" y="228"/>
                      <a:pt x="538" y="229"/>
                    </a:cubicBezTo>
                    <a:cubicBezTo>
                      <a:pt x="537" y="230"/>
                      <a:pt x="537" y="231"/>
                      <a:pt x="538" y="232"/>
                    </a:cubicBezTo>
                    <a:cubicBezTo>
                      <a:pt x="538" y="232"/>
                      <a:pt x="539" y="233"/>
                      <a:pt x="539" y="233"/>
                    </a:cubicBezTo>
                    <a:cubicBezTo>
                      <a:pt x="540" y="233"/>
                      <a:pt x="540" y="233"/>
                      <a:pt x="540" y="232"/>
                    </a:cubicBezTo>
                    <a:cubicBezTo>
                      <a:pt x="543" y="231"/>
                      <a:pt x="545" y="229"/>
                      <a:pt x="547" y="228"/>
                    </a:cubicBezTo>
                    <a:cubicBezTo>
                      <a:pt x="548" y="227"/>
                      <a:pt x="548" y="226"/>
                      <a:pt x="547" y="225"/>
                    </a:cubicBezTo>
                    <a:cubicBezTo>
                      <a:pt x="547" y="224"/>
                      <a:pt x="546" y="224"/>
                      <a:pt x="546" y="224"/>
                    </a:cubicBezTo>
                    <a:moveTo>
                      <a:pt x="1963" y="211"/>
                    </a:moveTo>
                    <a:cubicBezTo>
                      <a:pt x="1962" y="211"/>
                      <a:pt x="1962" y="211"/>
                      <a:pt x="1961" y="212"/>
                    </a:cubicBezTo>
                    <a:cubicBezTo>
                      <a:pt x="1961" y="213"/>
                      <a:pt x="1961" y="214"/>
                      <a:pt x="1962" y="215"/>
                    </a:cubicBezTo>
                    <a:cubicBezTo>
                      <a:pt x="1964" y="216"/>
                      <a:pt x="1966" y="218"/>
                      <a:pt x="1968" y="219"/>
                    </a:cubicBezTo>
                    <a:cubicBezTo>
                      <a:pt x="1969" y="219"/>
                      <a:pt x="1969" y="220"/>
                      <a:pt x="1970" y="220"/>
                    </a:cubicBezTo>
                    <a:cubicBezTo>
                      <a:pt x="1970" y="220"/>
                      <a:pt x="1971" y="219"/>
                      <a:pt x="1971" y="219"/>
                    </a:cubicBezTo>
                    <a:cubicBezTo>
                      <a:pt x="1972" y="218"/>
                      <a:pt x="1972" y="217"/>
                      <a:pt x="1971" y="216"/>
                    </a:cubicBezTo>
                    <a:cubicBezTo>
                      <a:pt x="1971" y="216"/>
                      <a:pt x="1971" y="216"/>
                      <a:pt x="1971" y="216"/>
                    </a:cubicBezTo>
                    <a:cubicBezTo>
                      <a:pt x="1968" y="214"/>
                      <a:pt x="1966" y="213"/>
                      <a:pt x="1964" y="211"/>
                    </a:cubicBezTo>
                    <a:cubicBezTo>
                      <a:pt x="1964" y="211"/>
                      <a:pt x="1963" y="211"/>
                      <a:pt x="1963" y="211"/>
                    </a:cubicBezTo>
                    <a:moveTo>
                      <a:pt x="569" y="208"/>
                    </a:moveTo>
                    <a:cubicBezTo>
                      <a:pt x="569" y="208"/>
                      <a:pt x="568" y="209"/>
                      <a:pt x="568" y="209"/>
                    </a:cubicBezTo>
                    <a:cubicBezTo>
                      <a:pt x="566" y="210"/>
                      <a:pt x="563" y="212"/>
                      <a:pt x="561" y="213"/>
                    </a:cubicBezTo>
                    <a:cubicBezTo>
                      <a:pt x="560" y="214"/>
                      <a:pt x="560" y="215"/>
                      <a:pt x="561" y="216"/>
                    </a:cubicBezTo>
                    <a:cubicBezTo>
                      <a:pt x="561" y="217"/>
                      <a:pt x="562" y="217"/>
                      <a:pt x="562" y="217"/>
                    </a:cubicBezTo>
                    <a:cubicBezTo>
                      <a:pt x="563" y="217"/>
                      <a:pt x="563" y="217"/>
                      <a:pt x="563" y="217"/>
                    </a:cubicBezTo>
                    <a:cubicBezTo>
                      <a:pt x="566" y="215"/>
                      <a:pt x="568" y="214"/>
                      <a:pt x="570" y="212"/>
                    </a:cubicBezTo>
                    <a:cubicBezTo>
                      <a:pt x="571" y="211"/>
                      <a:pt x="571" y="210"/>
                      <a:pt x="571" y="209"/>
                    </a:cubicBezTo>
                    <a:cubicBezTo>
                      <a:pt x="570" y="209"/>
                      <a:pt x="570" y="208"/>
                      <a:pt x="569" y="208"/>
                    </a:cubicBezTo>
                    <a:moveTo>
                      <a:pt x="1940" y="196"/>
                    </a:moveTo>
                    <a:cubicBezTo>
                      <a:pt x="1939" y="196"/>
                      <a:pt x="1938" y="196"/>
                      <a:pt x="1938" y="197"/>
                    </a:cubicBezTo>
                    <a:cubicBezTo>
                      <a:pt x="1937" y="198"/>
                      <a:pt x="1938" y="199"/>
                      <a:pt x="1938" y="200"/>
                    </a:cubicBezTo>
                    <a:cubicBezTo>
                      <a:pt x="1941" y="201"/>
                      <a:pt x="1943" y="202"/>
                      <a:pt x="1945" y="204"/>
                    </a:cubicBezTo>
                    <a:cubicBezTo>
                      <a:pt x="1945" y="204"/>
                      <a:pt x="1946" y="204"/>
                      <a:pt x="1946" y="204"/>
                    </a:cubicBezTo>
                    <a:cubicBezTo>
                      <a:pt x="1947" y="204"/>
                      <a:pt x="1948" y="204"/>
                      <a:pt x="1948" y="203"/>
                    </a:cubicBezTo>
                    <a:cubicBezTo>
                      <a:pt x="1949" y="202"/>
                      <a:pt x="1948" y="201"/>
                      <a:pt x="1947" y="201"/>
                    </a:cubicBezTo>
                    <a:cubicBezTo>
                      <a:pt x="1945" y="199"/>
                      <a:pt x="1943" y="198"/>
                      <a:pt x="1941" y="196"/>
                    </a:cubicBezTo>
                    <a:cubicBezTo>
                      <a:pt x="1940" y="196"/>
                      <a:pt x="1940" y="196"/>
                      <a:pt x="1940" y="196"/>
                    </a:cubicBezTo>
                    <a:moveTo>
                      <a:pt x="593" y="193"/>
                    </a:moveTo>
                    <a:cubicBezTo>
                      <a:pt x="592" y="193"/>
                      <a:pt x="592" y="193"/>
                      <a:pt x="592" y="194"/>
                    </a:cubicBezTo>
                    <a:cubicBezTo>
                      <a:pt x="589" y="195"/>
                      <a:pt x="587" y="196"/>
                      <a:pt x="585" y="198"/>
                    </a:cubicBezTo>
                    <a:cubicBezTo>
                      <a:pt x="584" y="198"/>
                      <a:pt x="584" y="200"/>
                      <a:pt x="584" y="201"/>
                    </a:cubicBezTo>
                    <a:cubicBezTo>
                      <a:pt x="585" y="201"/>
                      <a:pt x="585" y="201"/>
                      <a:pt x="586" y="201"/>
                    </a:cubicBezTo>
                    <a:cubicBezTo>
                      <a:pt x="586" y="201"/>
                      <a:pt x="587" y="201"/>
                      <a:pt x="587" y="201"/>
                    </a:cubicBezTo>
                    <a:cubicBezTo>
                      <a:pt x="589" y="200"/>
                      <a:pt x="591" y="198"/>
                      <a:pt x="594" y="197"/>
                    </a:cubicBezTo>
                    <a:cubicBezTo>
                      <a:pt x="595" y="196"/>
                      <a:pt x="595" y="195"/>
                      <a:pt x="594" y="194"/>
                    </a:cubicBezTo>
                    <a:cubicBezTo>
                      <a:pt x="594" y="194"/>
                      <a:pt x="593" y="193"/>
                      <a:pt x="593" y="193"/>
                    </a:cubicBezTo>
                    <a:moveTo>
                      <a:pt x="1916" y="181"/>
                    </a:moveTo>
                    <a:cubicBezTo>
                      <a:pt x="1915" y="181"/>
                      <a:pt x="1914" y="182"/>
                      <a:pt x="1914" y="182"/>
                    </a:cubicBezTo>
                    <a:cubicBezTo>
                      <a:pt x="1913" y="183"/>
                      <a:pt x="1914" y="184"/>
                      <a:pt x="1915" y="185"/>
                    </a:cubicBezTo>
                    <a:cubicBezTo>
                      <a:pt x="1917" y="186"/>
                      <a:pt x="1919" y="188"/>
                      <a:pt x="1922" y="189"/>
                    </a:cubicBezTo>
                    <a:cubicBezTo>
                      <a:pt x="1922" y="189"/>
                      <a:pt x="1922" y="189"/>
                      <a:pt x="1923" y="189"/>
                    </a:cubicBezTo>
                    <a:cubicBezTo>
                      <a:pt x="1923" y="189"/>
                      <a:pt x="1924" y="189"/>
                      <a:pt x="1924" y="188"/>
                    </a:cubicBezTo>
                    <a:cubicBezTo>
                      <a:pt x="1925" y="187"/>
                      <a:pt x="1925" y="186"/>
                      <a:pt x="1924" y="186"/>
                    </a:cubicBezTo>
                    <a:cubicBezTo>
                      <a:pt x="1921" y="184"/>
                      <a:pt x="1919" y="183"/>
                      <a:pt x="1917" y="181"/>
                    </a:cubicBezTo>
                    <a:cubicBezTo>
                      <a:pt x="1916" y="181"/>
                      <a:pt x="1916" y="181"/>
                      <a:pt x="1916" y="181"/>
                    </a:cubicBezTo>
                    <a:moveTo>
                      <a:pt x="617" y="179"/>
                    </a:moveTo>
                    <a:cubicBezTo>
                      <a:pt x="616" y="179"/>
                      <a:pt x="616" y="179"/>
                      <a:pt x="615" y="179"/>
                    </a:cubicBezTo>
                    <a:cubicBezTo>
                      <a:pt x="613" y="180"/>
                      <a:pt x="611" y="182"/>
                      <a:pt x="609" y="183"/>
                    </a:cubicBezTo>
                    <a:cubicBezTo>
                      <a:pt x="608" y="184"/>
                      <a:pt x="607" y="185"/>
                      <a:pt x="608" y="186"/>
                    </a:cubicBezTo>
                    <a:cubicBezTo>
                      <a:pt x="608" y="186"/>
                      <a:pt x="609" y="187"/>
                      <a:pt x="610" y="187"/>
                    </a:cubicBezTo>
                    <a:cubicBezTo>
                      <a:pt x="610" y="187"/>
                      <a:pt x="610" y="187"/>
                      <a:pt x="611" y="186"/>
                    </a:cubicBezTo>
                    <a:cubicBezTo>
                      <a:pt x="613" y="185"/>
                      <a:pt x="615" y="184"/>
                      <a:pt x="618" y="182"/>
                    </a:cubicBezTo>
                    <a:cubicBezTo>
                      <a:pt x="618" y="182"/>
                      <a:pt x="619" y="180"/>
                      <a:pt x="618" y="179"/>
                    </a:cubicBezTo>
                    <a:cubicBezTo>
                      <a:pt x="618" y="179"/>
                      <a:pt x="617" y="179"/>
                      <a:pt x="617" y="179"/>
                    </a:cubicBezTo>
                    <a:moveTo>
                      <a:pt x="1892" y="167"/>
                    </a:moveTo>
                    <a:cubicBezTo>
                      <a:pt x="1891" y="167"/>
                      <a:pt x="1890" y="167"/>
                      <a:pt x="1890" y="168"/>
                    </a:cubicBezTo>
                    <a:cubicBezTo>
                      <a:pt x="1889" y="169"/>
                      <a:pt x="1890" y="170"/>
                      <a:pt x="1891" y="171"/>
                    </a:cubicBezTo>
                    <a:cubicBezTo>
                      <a:pt x="1893" y="172"/>
                      <a:pt x="1895" y="173"/>
                      <a:pt x="1898" y="175"/>
                    </a:cubicBezTo>
                    <a:cubicBezTo>
                      <a:pt x="1898" y="175"/>
                      <a:pt x="1898" y="175"/>
                      <a:pt x="1899" y="175"/>
                    </a:cubicBezTo>
                    <a:cubicBezTo>
                      <a:pt x="1899" y="175"/>
                      <a:pt x="1900" y="175"/>
                      <a:pt x="1900" y="174"/>
                    </a:cubicBezTo>
                    <a:cubicBezTo>
                      <a:pt x="1901" y="173"/>
                      <a:pt x="1901" y="172"/>
                      <a:pt x="1900" y="171"/>
                    </a:cubicBezTo>
                    <a:cubicBezTo>
                      <a:pt x="1897" y="170"/>
                      <a:pt x="1895" y="169"/>
                      <a:pt x="1893" y="167"/>
                    </a:cubicBezTo>
                    <a:cubicBezTo>
                      <a:pt x="1892" y="167"/>
                      <a:pt x="1892" y="167"/>
                      <a:pt x="1892" y="167"/>
                    </a:cubicBezTo>
                    <a:moveTo>
                      <a:pt x="641" y="164"/>
                    </a:moveTo>
                    <a:cubicBezTo>
                      <a:pt x="640" y="164"/>
                      <a:pt x="640" y="164"/>
                      <a:pt x="640" y="165"/>
                    </a:cubicBezTo>
                    <a:cubicBezTo>
                      <a:pt x="637" y="166"/>
                      <a:pt x="635" y="167"/>
                      <a:pt x="633" y="169"/>
                    </a:cubicBezTo>
                    <a:cubicBezTo>
                      <a:pt x="632" y="169"/>
                      <a:pt x="632" y="170"/>
                      <a:pt x="632" y="171"/>
                    </a:cubicBezTo>
                    <a:cubicBezTo>
                      <a:pt x="632" y="172"/>
                      <a:pt x="633" y="172"/>
                      <a:pt x="634" y="172"/>
                    </a:cubicBezTo>
                    <a:cubicBezTo>
                      <a:pt x="634" y="172"/>
                      <a:pt x="634" y="172"/>
                      <a:pt x="635" y="172"/>
                    </a:cubicBezTo>
                    <a:cubicBezTo>
                      <a:pt x="637" y="171"/>
                      <a:pt x="639" y="169"/>
                      <a:pt x="642" y="168"/>
                    </a:cubicBezTo>
                    <a:cubicBezTo>
                      <a:pt x="643" y="168"/>
                      <a:pt x="643" y="166"/>
                      <a:pt x="642" y="165"/>
                    </a:cubicBezTo>
                    <a:cubicBezTo>
                      <a:pt x="642" y="165"/>
                      <a:pt x="641" y="164"/>
                      <a:pt x="641" y="164"/>
                    </a:cubicBezTo>
                    <a:moveTo>
                      <a:pt x="1867" y="153"/>
                    </a:moveTo>
                    <a:cubicBezTo>
                      <a:pt x="1867" y="153"/>
                      <a:pt x="1866" y="154"/>
                      <a:pt x="1866" y="154"/>
                    </a:cubicBezTo>
                    <a:cubicBezTo>
                      <a:pt x="1865" y="155"/>
                      <a:pt x="1865" y="157"/>
                      <a:pt x="1866" y="157"/>
                    </a:cubicBezTo>
                    <a:cubicBezTo>
                      <a:pt x="1869" y="158"/>
                      <a:pt x="1871" y="160"/>
                      <a:pt x="1873" y="161"/>
                    </a:cubicBezTo>
                    <a:cubicBezTo>
                      <a:pt x="1874" y="161"/>
                      <a:pt x="1874" y="161"/>
                      <a:pt x="1874" y="161"/>
                    </a:cubicBezTo>
                    <a:cubicBezTo>
                      <a:pt x="1875" y="161"/>
                      <a:pt x="1876" y="161"/>
                      <a:pt x="1876" y="160"/>
                    </a:cubicBezTo>
                    <a:cubicBezTo>
                      <a:pt x="1877" y="159"/>
                      <a:pt x="1876" y="158"/>
                      <a:pt x="1875" y="157"/>
                    </a:cubicBezTo>
                    <a:cubicBezTo>
                      <a:pt x="1875" y="157"/>
                      <a:pt x="1875" y="157"/>
                      <a:pt x="1875" y="157"/>
                    </a:cubicBezTo>
                    <a:cubicBezTo>
                      <a:pt x="1873" y="156"/>
                      <a:pt x="1871" y="155"/>
                      <a:pt x="1868" y="154"/>
                    </a:cubicBezTo>
                    <a:cubicBezTo>
                      <a:pt x="1868" y="153"/>
                      <a:pt x="1868" y="153"/>
                      <a:pt x="1867" y="153"/>
                    </a:cubicBezTo>
                    <a:moveTo>
                      <a:pt x="665" y="151"/>
                    </a:moveTo>
                    <a:cubicBezTo>
                      <a:pt x="665" y="151"/>
                      <a:pt x="665" y="151"/>
                      <a:pt x="664" y="151"/>
                    </a:cubicBezTo>
                    <a:cubicBezTo>
                      <a:pt x="662" y="152"/>
                      <a:pt x="660" y="154"/>
                      <a:pt x="657" y="155"/>
                    </a:cubicBezTo>
                    <a:cubicBezTo>
                      <a:pt x="656" y="155"/>
                      <a:pt x="656" y="157"/>
                      <a:pt x="656" y="158"/>
                    </a:cubicBezTo>
                    <a:cubicBezTo>
                      <a:pt x="657" y="158"/>
                      <a:pt x="657" y="158"/>
                      <a:pt x="657" y="158"/>
                    </a:cubicBezTo>
                    <a:cubicBezTo>
                      <a:pt x="657" y="158"/>
                      <a:pt x="658" y="159"/>
                      <a:pt x="658" y="159"/>
                    </a:cubicBezTo>
                    <a:cubicBezTo>
                      <a:pt x="659" y="159"/>
                      <a:pt x="659" y="159"/>
                      <a:pt x="659" y="158"/>
                    </a:cubicBezTo>
                    <a:cubicBezTo>
                      <a:pt x="662" y="157"/>
                      <a:pt x="664" y="156"/>
                      <a:pt x="666" y="155"/>
                    </a:cubicBezTo>
                    <a:cubicBezTo>
                      <a:pt x="667" y="154"/>
                      <a:pt x="668" y="153"/>
                      <a:pt x="667" y="152"/>
                    </a:cubicBezTo>
                    <a:cubicBezTo>
                      <a:pt x="667" y="152"/>
                      <a:pt x="667" y="152"/>
                      <a:pt x="667" y="152"/>
                    </a:cubicBezTo>
                    <a:cubicBezTo>
                      <a:pt x="667" y="151"/>
                      <a:pt x="666" y="151"/>
                      <a:pt x="665" y="151"/>
                    </a:cubicBezTo>
                    <a:moveTo>
                      <a:pt x="1843" y="140"/>
                    </a:moveTo>
                    <a:cubicBezTo>
                      <a:pt x="1842" y="140"/>
                      <a:pt x="1841" y="141"/>
                      <a:pt x="1841" y="141"/>
                    </a:cubicBezTo>
                    <a:cubicBezTo>
                      <a:pt x="1840" y="142"/>
                      <a:pt x="1841" y="144"/>
                      <a:pt x="1842" y="144"/>
                    </a:cubicBezTo>
                    <a:cubicBezTo>
                      <a:pt x="1844" y="145"/>
                      <a:pt x="1846" y="146"/>
                      <a:pt x="1849" y="148"/>
                    </a:cubicBezTo>
                    <a:cubicBezTo>
                      <a:pt x="1849" y="148"/>
                      <a:pt x="1849" y="148"/>
                      <a:pt x="1850" y="148"/>
                    </a:cubicBezTo>
                    <a:cubicBezTo>
                      <a:pt x="1850" y="148"/>
                      <a:pt x="1851" y="148"/>
                      <a:pt x="1851" y="147"/>
                    </a:cubicBezTo>
                    <a:cubicBezTo>
                      <a:pt x="1852" y="146"/>
                      <a:pt x="1852" y="145"/>
                      <a:pt x="1851" y="144"/>
                    </a:cubicBezTo>
                    <a:cubicBezTo>
                      <a:pt x="1851" y="144"/>
                      <a:pt x="1851" y="144"/>
                      <a:pt x="1851" y="144"/>
                    </a:cubicBezTo>
                    <a:cubicBezTo>
                      <a:pt x="1848" y="143"/>
                      <a:pt x="1846" y="142"/>
                      <a:pt x="1844" y="140"/>
                    </a:cubicBezTo>
                    <a:cubicBezTo>
                      <a:pt x="1843" y="140"/>
                      <a:pt x="1843" y="140"/>
                      <a:pt x="1843" y="140"/>
                    </a:cubicBezTo>
                    <a:moveTo>
                      <a:pt x="690" y="138"/>
                    </a:moveTo>
                    <a:cubicBezTo>
                      <a:pt x="690" y="138"/>
                      <a:pt x="690" y="138"/>
                      <a:pt x="689" y="138"/>
                    </a:cubicBezTo>
                    <a:cubicBezTo>
                      <a:pt x="687" y="139"/>
                      <a:pt x="684" y="140"/>
                      <a:pt x="682" y="142"/>
                    </a:cubicBezTo>
                    <a:cubicBezTo>
                      <a:pt x="681" y="142"/>
                      <a:pt x="681" y="143"/>
                      <a:pt x="681" y="143"/>
                    </a:cubicBezTo>
                    <a:cubicBezTo>
                      <a:pt x="681" y="144"/>
                      <a:pt x="681" y="144"/>
                      <a:pt x="681" y="144"/>
                    </a:cubicBezTo>
                    <a:cubicBezTo>
                      <a:pt x="682" y="145"/>
                      <a:pt x="682" y="145"/>
                      <a:pt x="683" y="145"/>
                    </a:cubicBezTo>
                    <a:cubicBezTo>
                      <a:pt x="683" y="145"/>
                      <a:pt x="684" y="145"/>
                      <a:pt x="684" y="145"/>
                    </a:cubicBezTo>
                    <a:cubicBezTo>
                      <a:pt x="686" y="144"/>
                      <a:pt x="689" y="143"/>
                      <a:pt x="691" y="141"/>
                    </a:cubicBezTo>
                    <a:cubicBezTo>
                      <a:pt x="692" y="141"/>
                      <a:pt x="692" y="140"/>
                      <a:pt x="692" y="139"/>
                    </a:cubicBezTo>
                    <a:cubicBezTo>
                      <a:pt x="692" y="138"/>
                      <a:pt x="691" y="138"/>
                      <a:pt x="691" y="138"/>
                    </a:cubicBezTo>
                    <a:cubicBezTo>
                      <a:pt x="690" y="138"/>
                      <a:pt x="690" y="138"/>
                      <a:pt x="690" y="138"/>
                    </a:cubicBezTo>
                    <a:moveTo>
                      <a:pt x="1818" y="128"/>
                    </a:moveTo>
                    <a:cubicBezTo>
                      <a:pt x="1817" y="128"/>
                      <a:pt x="1816" y="128"/>
                      <a:pt x="1816" y="129"/>
                    </a:cubicBezTo>
                    <a:cubicBezTo>
                      <a:pt x="1815" y="130"/>
                      <a:pt x="1816" y="131"/>
                      <a:pt x="1817" y="131"/>
                    </a:cubicBezTo>
                    <a:cubicBezTo>
                      <a:pt x="1819" y="133"/>
                      <a:pt x="1822" y="134"/>
                      <a:pt x="1824" y="135"/>
                    </a:cubicBezTo>
                    <a:cubicBezTo>
                      <a:pt x="1824" y="135"/>
                      <a:pt x="1825" y="135"/>
                      <a:pt x="1825" y="135"/>
                    </a:cubicBezTo>
                    <a:cubicBezTo>
                      <a:pt x="1826" y="135"/>
                      <a:pt x="1826" y="135"/>
                      <a:pt x="1827" y="134"/>
                    </a:cubicBezTo>
                    <a:cubicBezTo>
                      <a:pt x="1827" y="133"/>
                      <a:pt x="1827" y="132"/>
                      <a:pt x="1826" y="131"/>
                    </a:cubicBezTo>
                    <a:cubicBezTo>
                      <a:pt x="1823" y="130"/>
                      <a:pt x="1821" y="129"/>
                      <a:pt x="1819" y="128"/>
                    </a:cubicBezTo>
                    <a:cubicBezTo>
                      <a:pt x="1818" y="128"/>
                      <a:pt x="1818" y="128"/>
                      <a:pt x="1818" y="128"/>
                    </a:cubicBezTo>
                    <a:moveTo>
                      <a:pt x="715" y="125"/>
                    </a:moveTo>
                    <a:cubicBezTo>
                      <a:pt x="715" y="125"/>
                      <a:pt x="715" y="125"/>
                      <a:pt x="714" y="125"/>
                    </a:cubicBezTo>
                    <a:cubicBezTo>
                      <a:pt x="712" y="127"/>
                      <a:pt x="710" y="128"/>
                      <a:pt x="707" y="129"/>
                    </a:cubicBezTo>
                    <a:cubicBezTo>
                      <a:pt x="707" y="129"/>
                      <a:pt x="707" y="129"/>
                      <a:pt x="706" y="130"/>
                    </a:cubicBezTo>
                    <a:cubicBezTo>
                      <a:pt x="706" y="130"/>
                      <a:pt x="706" y="131"/>
                      <a:pt x="706" y="132"/>
                    </a:cubicBezTo>
                    <a:cubicBezTo>
                      <a:pt x="707" y="132"/>
                      <a:pt x="707" y="133"/>
                      <a:pt x="708" y="133"/>
                    </a:cubicBezTo>
                    <a:cubicBezTo>
                      <a:pt x="708" y="133"/>
                      <a:pt x="709" y="133"/>
                      <a:pt x="709" y="133"/>
                    </a:cubicBezTo>
                    <a:cubicBezTo>
                      <a:pt x="711" y="131"/>
                      <a:pt x="714" y="130"/>
                      <a:pt x="716" y="129"/>
                    </a:cubicBezTo>
                    <a:cubicBezTo>
                      <a:pt x="717" y="129"/>
                      <a:pt x="718" y="127"/>
                      <a:pt x="717" y="126"/>
                    </a:cubicBezTo>
                    <a:cubicBezTo>
                      <a:pt x="717" y="126"/>
                      <a:pt x="716" y="125"/>
                      <a:pt x="716" y="125"/>
                    </a:cubicBezTo>
                    <a:cubicBezTo>
                      <a:pt x="716" y="125"/>
                      <a:pt x="715" y="125"/>
                      <a:pt x="715" y="125"/>
                    </a:cubicBezTo>
                    <a:moveTo>
                      <a:pt x="1792" y="116"/>
                    </a:moveTo>
                    <a:cubicBezTo>
                      <a:pt x="1792" y="116"/>
                      <a:pt x="1791" y="116"/>
                      <a:pt x="1791" y="117"/>
                    </a:cubicBezTo>
                    <a:cubicBezTo>
                      <a:pt x="1790" y="118"/>
                      <a:pt x="1791" y="119"/>
                      <a:pt x="1792" y="120"/>
                    </a:cubicBezTo>
                    <a:cubicBezTo>
                      <a:pt x="1794" y="121"/>
                      <a:pt x="1796" y="122"/>
                      <a:pt x="1799" y="123"/>
                    </a:cubicBezTo>
                    <a:cubicBezTo>
                      <a:pt x="1799" y="123"/>
                      <a:pt x="1799" y="123"/>
                      <a:pt x="1800" y="123"/>
                    </a:cubicBezTo>
                    <a:cubicBezTo>
                      <a:pt x="1800" y="123"/>
                      <a:pt x="1801" y="123"/>
                      <a:pt x="1802" y="122"/>
                    </a:cubicBezTo>
                    <a:cubicBezTo>
                      <a:pt x="1802" y="121"/>
                      <a:pt x="1802" y="120"/>
                      <a:pt x="1801" y="119"/>
                    </a:cubicBezTo>
                    <a:cubicBezTo>
                      <a:pt x="1798" y="118"/>
                      <a:pt x="1796" y="117"/>
                      <a:pt x="1793" y="116"/>
                    </a:cubicBezTo>
                    <a:cubicBezTo>
                      <a:pt x="1793" y="116"/>
                      <a:pt x="1793" y="116"/>
                      <a:pt x="1792" y="116"/>
                    </a:cubicBezTo>
                    <a:moveTo>
                      <a:pt x="741" y="113"/>
                    </a:moveTo>
                    <a:cubicBezTo>
                      <a:pt x="740" y="113"/>
                      <a:pt x="740" y="113"/>
                      <a:pt x="740" y="113"/>
                    </a:cubicBezTo>
                    <a:cubicBezTo>
                      <a:pt x="737" y="115"/>
                      <a:pt x="735" y="116"/>
                      <a:pt x="733" y="117"/>
                    </a:cubicBezTo>
                    <a:cubicBezTo>
                      <a:pt x="732" y="117"/>
                      <a:pt x="731" y="118"/>
                      <a:pt x="731" y="119"/>
                    </a:cubicBezTo>
                    <a:cubicBezTo>
                      <a:pt x="731" y="119"/>
                      <a:pt x="731" y="119"/>
                      <a:pt x="732" y="119"/>
                    </a:cubicBezTo>
                    <a:cubicBezTo>
                      <a:pt x="732" y="120"/>
                      <a:pt x="733" y="121"/>
                      <a:pt x="733" y="121"/>
                    </a:cubicBezTo>
                    <a:cubicBezTo>
                      <a:pt x="734" y="121"/>
                      <a:pt x="734" y="121"/>
                      <a:pt x="734" y="120"/>
                    </a:cubicBezTo>
                    <a:cubicBezTo>
                      <a:pt x="737" y="119"/>
                      <a:pt x="739" y="118"/>
                      <a:pt x="742" y="117"/>
                    </a:cubicBezTo>
                    <a:cubicBezTo>
                      <a:pt x="743" y="117"/>
                      <a:pt x="743" y="115"/>
                      <a:pt x="743" y="114"/>
                    </a:cubicBezTo>
                    <a:cubicBezTo>
                      <a:pt x="743" y="114"/>
                      <a:pt x="742" y="114"/>
                      <a:pt x="742" y="114"/>
                    </a:cubicBezTo>
                    <a:cubicBezTo>
                      <a:pt x="742" y="114"/>
                      <a:pt x="741" y="113"/>
                      <a:pt x="741" y="113"/>
                    </a:cubicBezTo>
                    <a:moveTo>
                      <a:pt x="1767" y="104"/>
                    </a:moveTo>
                    <a:cubicBezTo>
                      <a:pt x="1766" y="104"/>
                      <a:pt x="1766" y="105"/>
                      <a:pt x="1765" y="105"/>
                    </a:cubicBezTo>
                    <a:cubicBezTo>
                      <a:pt x="1765" y="107"/>
                      <a:pt x="1765" y="108"/>
                      <a:pt x="1766" y="108"/>
                    </a:cubicBezTo>
                    <a:cubicBezTo>
                      <a:pt x="1769" y="109"/>
                      <a:pt x="1771" y="110"/>
                      <a:pt x="1774" y="111"/>
                    </a:cubicBezTo>
                    <a:cubicBezTo>
                      <a:pt x="1774" y="111"/>
                      <a:pt x="1774" y="111"/>
                      <a:pt x="1774" y="111"/>
                    </a:cubicBezTo>
                    <a:cubicBezTo>
                      <a:pt x="1775" y="111"/>
                      <a:pt x="1776" y="111"/>
                      <a:pt x="1776" y="110"/>
                    </a:cubicBezTo>
                    <a:cubicBezTo>
                      <a:pt x="1777" y="109"/>
                      <a:pt x="1776" y="108"/>
                      <a:pt x="1775" y="108"/>
                    </a:cubicBezTo>
                    <a:cubicBezTo>
                      <a:pt x="1775" y="108"/>
                      <a:pt x="1775" y="108"/>
                      <a:pt x="1775" y="108"/>
                    </a:cubicBezTo>
                    <a:cubicBezTo>
                      <a:pt x="1773" y="107"/>
                      <a:pt x="1770" y="106"/>
                      <a:pt x="1768" y="104"/>
                    </a:cubicBezTo>
                    <a:cubicBezTo>
                      <a:pt x="1768" y="104"/>
                      <a:pt x="1767" y="104"/>
                      <a:pt x="1767" y="104"/>
                    </a:cubicBezTo>
                    <a:moveTo>
                      <a:pt x="766" y="102"/>
                    </a:moveTo>
                    <a:cubicBezTo>
                      <a:pt x="766" y="102"/>
                      <a:pt x="766" y="102"/>
                      <a:pt x="766" y="102"/>
                    </a:cubicBezTo>
                    <a:cubicBezTo>
                      <a:pt x="766" y="102"/>
                      <a:pt x="766" y="102"/>
                      <a:pt x="766" y="102"/>
                    </a:cubicBezTo>
                    <a:cubicBezTo>
                      <a:pt x="763" y="103"/>
                      <a:pt x="761" y="104"/>
                      <a:pt x="758" y="105"/>
                    </a:cubicBezTo>
                    <a:cubicBezTo>
                      <a:pt x="757" y="106"/>
                      <a:pt x="757" y="107"/>
                      <a:pt x="757" y="108"/>
                    </a:cubicBezTo>
                    <a:cubicBezTo>
                      <a:pt x="757" y="108"/>
                      <a:pt x="758" y="109"/>
                      <a:pt x="758" y="109"/>
                    </a:cubicBezTo>
                    <a:cubicBezTo>
                      <a:pt x="758" y="109"/>
                      <a:pt x="759" y="109"/>
                      <a:pt x="759" y="109"/>
                    </a:cubicBezTo>
                    <a:cubicBezTo>
                      <a:pt x="759" y="109"/>
                      <a:pt x="760" y="109"/>
                      <a:pt x="760" y="109"/>
                    </a:cubicBezTo>
                    <a:cubicBezTo>
                      <a:pt x="761" y="108"/>
                      <a:pt x="763" y="108"/>
                      <a:pt x="764" y="107"/>
                    </a:cubicBezTo>
                    <a:cubicBezTo>
                      <a:pt x="765" y="107"/>
                      <a:pt x="766" y="106"/>
                      <a:pt x="767" y="106"/>
                    </a:cubicBezTo>
                    <a:cubicBezTo>
                      <a:pt x="768" y="105"/>
                      <a:pt x="769" y="104"/>
                      <a:pt x="768" y="103"/>
                    </a:cubicBezTo>
                    <a:cubicBezTo>
                      <a:pt x="768" y="102"/>
                      <a:pt x="767" y="102"/>
                      <a:pt x="766" y="102"/>
                    </a:cubicBezTo>
                    <a:moveTo>
                      <a:pt x="1741" y="93"/>
                    </a:moveTo>
                    <a:cubicBezTo>
                      <a:pt x="1741" y="93"/>
                      <a:pt x="1740" y="94"/>
                      <a:pt x="1739" y="95"/>
                    </a:cubicBezTo>
                    <a:cubicBezTo>
                      <a:pt x="1739" y="96"/>
                      <a:pt x="1740" y="97"/>
                      <a:pt x="1741" y="97"/>
                    </a:cubicBezTo>
                    <a:cubicBezTo>
                      <a:pt x="1743" y="98"/>
                      <a:pt x="1745" y="99"/>
                      <a:pt x="1748" y="100"/>
                    </a:cubicBezTo>
                    <a:cubicBezTo>
                      <a:pt x="1748" y="100"/>
                      <a:pt x="1748" y="100"/>
                      <a:pt x="1749" y="100"/>
                    </a:cubicBezTo>
                    <a:cubicBezTo>
                      <a:pt x="1749" y="100"/>
                      <a:pt x="1750" y="100"/>
                      <a:pt x="1751" y="99"/>
                    </a:cubicBezTo>
                    <a:cubicBezTo>
                      <a:pt x="1751" y="98"/>
                      <a:pt x="1750" y="97"/>
                      <a:pt x="1749" y="97"/>
                    </a:cubicBezTo>
                    <a:cubicBezTo>
                      <a:pt x="1749" y="97"/>
                      <a:pt x="1749" y="97"/>
                      <a:pt x="1749" y="97"/>
                    </a:cubicBezTo>
                    <a:cubicBezTo>
                      <a:pt x="1747" y="96"/>
                      <a:pt x="1745" y="95"/>
                      <a:pt x="1742" y="94"/>
                    </a:cubicBezTo>
                    <a:cubicBezTo>
                      <a:pt x="1742" y="93"/>
                      <a:pt x="1742" y="93"/>
                      <a:pt x="1741" y="93"/>
                    </a:cubicBezTo>
                    <a:moveTo>
                      <a:pt x="792" y="91"/>
                    </a:moveTo>
                    <a:cubicBezTo>
                      <a:pt x="792" y="91"/>
                      <a:pt x="792" y="91"/>
                      <a:pt x="792" y="91"/>
                    </a:cubicBezTo>
                    <a:cubicBezTo>
                      <a:pt x="789" y="92"/>
                      <a:pt x="787" y="93"/>
                      <a:pt x="784" y="94"/>
                    </a:cubicBezTo>
                    <a:cubicBezTo>
                      <a:pt x="783" y="95"/>
                      <a:pt x="783" y="96"/>
                      <a:pt x="783" y="97"/>
                    </a:cubicBezTo>
                    <a:cubicBezTo>
                      <a:pt x="783" y="98"/>
                      <a:pt x="784" y="98"/>
                      <a:pt x="785" y="98"/>
                    </a:cubicBezTo>
                    <a:cubicBezTo>
                      <a:pt x="785" y="98"/>
                      <a:pt x="785" y="98"/>
                      <a:pt x="786" y="98"/>
                    </a:cubicBezTo>
                    <a:cubicBezTo>
                      <a:pt x="788" y="97"/>
                      <a:pt x="791" y="96"/>
                      <a:pt x="793" y="95"/>
                    </a:cubicBezTo>
                    <a:cubicBezTo>
                      <a:pt x="794" y="95"/>
                      <a:pt x="795" y="93"/>
                      <a:pt x="794" y="92"/>
                    </a:cubicBezTo>
                    <a:cubicBezTo>
                      <a:pt x="794" y="92"/>
                      <a:pt x="793" y="91"/>
                      <a:pt x="792" y="91"/>
                    </a:cubicBezTo>
                    <a:moveTo>
                      <a:pt x="1715" y="83"/>
                    </a:moveTo>
                    <a:cubicBezTo>
                      <a:pt x="1714" y="83"/>
                      <a:pt x="1714" y="84"/>
                      <a:pt x="1713" y="84"/>
                    </a:cubicBezTo>
                    <a:cubicBezTo>
                      <a:pt x="1713" y="85"/>
                      <a:pt x="1714" y="87"/>
                      <a:pt x="1715" y="87"/>
                    </a:cubicBezTo>
                    <a:cubicBezTo>
                      <a:pt x="1717" y="88"/>
                      <a:pt x="1720" y="89"/>
                      <a:pt x="1722" y="90"/>
                    </a:cubicBezTo>
                    <a:cubicBezTo>
                      <a:pt x="1722" y="90"/>
                      <a:pt x="1723" y="90"/>
                      <a:pt x="1723" y="90"/>
                    </a:cubicBezTo>
                    <a:cubicBezTo>
                      <a:pt x="1724" y="90"/>
                      <a:pt x="1724" y="90"/>
                      <a:pt x="1725" y="89"/>
                    </a:cubicBezTo>
                    <a:cubicBezTo>
                      <a:pt x="1725" y="88"/>
                      <a:pt x="1725" y="87"/>
                      <a:pt x="1723" y="86"/>
                    </a:cubicBezTo>
                    <a:cubicBezTo>
                      <a:pt x="1721" y="85"/>
                      <a:pt x="1718" y="84"/>
                      <a:pt x="1716" y="83"/>
                    </a:cubicBezTo>
                    <a:cubicBezTo>
                      <a:pt x="1716" y="83"/>
                      <a:pt x="1716" y="83"/>
                      <a:pt x="1715" y="83"/>
                    </a:cubicBezTo>
                    <a:moveTo>
                      <a:pt x="819" y="81"/>
                    </a:moveTo>
                    <a:cubicBezTo>
                      <a:pt x="818" y="81"/>
                      <a:pt x="818" y="81"/>
                      <a:pt x="818" y="81"/>
                    </a:cubicBezTo>
                    <a:cubicBezTo>
                      <a:pt x="815" y="82"/>
                      <a:pt x="813" y="83"/>
                      <a:pt x="810" y="84"/>
                    </a:cubicBezTo>
                    <a:cubicBezTo>
                      <a:pt x="809" y="84"/>
                      <a:pt x="809" y="85"/>
                      <a:pt x="809" y="86"/>
                    </a:cubicBezTo>
                    <a:cubicBezTo>
                      <a:pt x="809" y="87"/>
                      <a:pt x="810" y="88"/>
                      <a:pt x="811" y="88"/>
                    </a:cubicBezTo>
                    <a:cubicBezTo>
                      <a:pt x="811" y="88"/>
                      <a:pt x="811" y="88"/>
                      <a:pt x="812" y="88"/>
                    </a:cubicBezTo>
                    <a:cubicBezTo>
                      <a:pt x="814" y="87"/>
                      <a:pt x="817" y="86"/>
                      <a:pt x="819" y="85"/>
                    </a:cubicBezTo>
                    <a:cubicBezTo>
                      <a:pt x="820" y="84"/>
                      <a:pt x="821" y="83"/>
                      <a:pt x="820" y="82"/>
                    </a:cubicBezTo>
                    <a:cubicBezTo>
                      <a:pt x="820" y="81"/>
                      <a:pt x="819" y="81"/>
                      <a:pt x="819" y="81"/>
                    </a:cubicBezTo>
                    <a:moveTo>
                      <a:pt x="1689" y="73"/>
                    </a:moveTo>
                    <a:cubicBezTo>
                      <a:pt x="1688" y="73"/>
                      <a:pt x="1687" y="74"/>
                      <a:pt x="1687" y="75"/>
                    </a:cubicBezTo>
                    <a:cubicBezTo>
                      <a:pt x="1687" y="76"/>
                      <a:pt x="1687" y="77"/>
                      <a:pt x="1688" y="77"/>
                    </a:cubicBezTo>
                    <a:cubicBezTo>
                      <a:pt x="1691" y="78"/>
                      <a:pt x="1693" y="79"/>
                      <a:pt x="1696" y="80"/>
                    </a:cubicBezTo>
                    <a:cubicBezTo>
                      <a:pt x="1696" y="80"/>
                      <a:pt x="1696" y="80"/>
                      <a:pt x="1697" y="80"/>
                    </a:cubicBezTo>
                    <a:cubicBezTo>
                      <a:pt x="1697" y="80"/>
                      <a:pt x="1698" y="80"/>
                      <a:pt x="1698" y="79"/>
                    </a:cubicBezTo>
                    <a:cubicBezTo>
                      <a:pt x="1699" y="78"/>
                      <a:pt x="1698" y="77"/>
                      <a:pt x="1697" y="76"/>
                    </a:cubicBezTo>
                    <a:cubicBezTo>
                      <a:pt x="1695" y="75"/>
                      <a:pt x="1692" y="74"/>
                      <a:pt x="1690" y="74"/>
                    </a:cubicBezTo>
                    <a:cubicBezTo>
                      <a:pt x="1689" y="73"/>
                      <a:pt x="1689" y="73"/>
                      <a:pt x="1689" y="73"/>
                    </a:cubicBezTo>
                    <a:moveTo>
                      <a:pt x="845" y="71"/>
                    </a:moveTo>
                    <a:cubicBezTo>
                      <a:pt x="845" y="71"/>
                      <a:pt x="844" y="71"/>
                      <a:pt x="844" y="71"/>
                    </a:cubicBezTo>
                    <a:cubicBezTo>
                      <a:pt x="842" y="72"/>
                      <a:pt x="839" y="73"/>
                      <a:pt x="837" y="74"/>
                    </a:cubicBezTo>
                    <a:cubicBezTo>
                      <a:pt x="836" y="74"/>
                      <a:pt x="835" y="76"/>
                      <a:pt x="835" y="77"/>
                    </a:cubicBezTo>
                    <a:cubicBezTo>
                      <a:pt x="836" y="77"/>
                      <a:pt x="837" y="78"/>
                      <a:pt x="837" y="78"/>
                    </a:cubicBezTo>
                    <a:cubicBezTo>
                      <a:pt x="838" y="78"/>
                      <a:pt x="838" y="78"/>
                      <a:pt x="838" y="78"/>
                    </a:cubicBezTo>
                    <a:cubicBezTo>
                      <a:pt x="838" y="78"/>
                      <a:pt x="838" y="78"/>
                      <a:pt x="838" y="78"/>
                    </a:cubicBezTo>
                    <a:cubicBezTo>
                      <a:pt x="841" y="77"/>
                      <a:pt x="843" y="76"/>
                      <a:pt x="846" y="75"/>
                    </a:cubicBezTo>
                    <a:cubicBezTo>
                      <a:pt x="847" y="75"/>
                      <a:pt x="847" y="74"/>
                      <a:pt x="847" y="73"/>
                    </a:cubicBezTo>
                    <a:cubicBezTo>
                      <a:pt x="847" y="72"/>
                      <a:pt x="846" y="71"/>
                      <a:pt x="845" y="71"/>
                    </a:cubicBezTo>
                    <a:moveTo>
                      <a:pt x="1663" y="64"/>
                    </a:moveTo>
                    <a:cubicBezTo>
                      <a:pt x="1662" y="64"/>
                      <a:pt x="1661" y="65"/>
                      <a:pt x="1661" y="66"/>
                    </a:cubicBezTo>
                    <a:cubicBezTo>
                      <a:pt x="1660" y="67"/>
                      <a:pt x="1661" y="68"/>
                      <a:pt x="1662" y="68"/>
                    </a:cubicBezTo>
                    <a:cubicBezTo>
                      <a:pt x="1664" y="69"/>
                      <a:pt x="1667" y="70"/>
                      <a:pt x="1669" y="71"/>
                    </a:cubicBezTo>
                    <a:cubicBezTo>
                      <a:pt x="1670" y="71"/>
                      <a:pt x="1670" y="71"/>
                      <a:pt x="1670" y="71"/>
                    </a:cubicBezTo>
                    <a:cubicBezTo>
                      <a:pt x="1671" y="71"/>
                      <a:pt x="1672" y="70"/>
                      <a:pt x="1672" y="69"/>
                    </a:cubicBezTo>
                    <a:cubicBezTo>
                      <a:pt x="1672" y="68"/>
                      <a:pt x="1672" y="67"/>
                      <a:pt x="1671" y="67"/>
                    </a:cubicBezTo>
                    <a:cubicBezTo>
                      <a:pt x="1671" y="67"/>
                      <a:pt x="1671" y="67"/>
                      <a:pt x="1671" y="67"/>
                    </a:cubicBezTo>
                    <a:cubicBezTo>
                      <a:pt x="1668" y="66"/>
                      <a:pt x="1666" y="65"/>
                      <a:pt x="1663" y="64"/>
                    </a:cubicBezTo>
                    <a:cubicBezTo>
                      <a:pt x="1663" y="64"/>
                      <a:pt x="1663" y="64"/>
                      <a:pt x="1663" y="64"/>
                    </a:cubicBezTo>
                    <a:moveTo>
                      <a:pt x="872" y="62"/>
                    </a:moveTo>
                    <a:cubicBezTo>
                      <a:pt x="871" y="62"/>
                      <a:pt x="871" y="62"/>
                      <a:pt x="871" y="62"/>
                    </a:cubicBezTo>
                    <a:cubicBezTo>
                      <a:pt x="868" y="63"/>
                      <a:pt x="866" y="64"/>
                      <a:pt x="863" y="65"/>
                    </a:cubicBezTo>
                    <a:cubicBezTo>
                      <a:pt x="862" y="65"/>
                      <a:pt x="862" y="66"/>
                      <a:pt x="862" y="67"/>
                    </a:cubicBezTo>
                    <a:cubicBezTo>
                      <a:pt x="862" y="68"/>
                      <a:pt x="863" y="69"/>
                      <a:pt x="864" y="69"/>
                    </a:cubicBezTo>
                    <a:cubicBezTo>
                      <a:pt x="864" y="69"/>
                      <a:pt x="864" y="69"/>
                      <a:pt x="865" y="69"/>
                    </a:cubicBezTo>
                    <a:cubicBezTo>
                      <a:pt x="867" y="68"/>
                      <a:pt x="870" y="67"/>
                      <a:pt x="872" y="66"/>
                    </a:cubicBezTo>
                    <a:cubicBezTo>
                      <a:pt x="873" y="66"/>
                      <a:pt x="874" y="65"/>
                      <a:pt x="873" y="64"/>
                    </a:cubicBezTo>
                    <a:cubicBezTo>
                      <a:pt x="873" y="63"/>
                      <a:pt x="872" y="62"/>
                      <a:pt x="872" y="62"/>
                    </a:cubicBezTo>
                    <a:moveTo>
                      <a:pt x="1636" y="56"/>
                    </a:moveTo>
                    <a:cubicBezTo>
                      <a:pt x="1635" y="56"/>
                      <a:pt x="1634" y="56"/>
                      <a:pt x="1634" y="57"/>
                    </a:cubicBezTo>
                    <a:cubicBezTo>
                      <a:pt x="1634" y="58"/>
                      <a:pt x="1634" y="59"/>
                      <a:pt x="1635" y="60"/>
                    </a:cubicBezTo>
                    <a:cubicBezTo>
                      <a:pt x="1638" y="60"/>
                      <a:pt x="1640" y="61"/>
                      <a:pt x="1643" y="62"/>
                    </a:cubicBezTo>
                    <a:cubicBezTo>
                      <a:pt x="1643" y="62"/>
                      <a:pt x="1643" y="62"/>
                      <a:pt x="1644" y="62"/>
                    </a:cubicBezTo>
                    <a:cubicBezTo>
                      <a:pt x="1644" y="62"/>
                      <a:pt x="1645" y="62"/>
                      <a:pt x="1645" y="61"/>
                    </a:cubicBezTo>
                    <a:cubicBezTo>
                      <a:pt x="1646" y="60"/>
                      <a:pt x="1645" y="59"/>
                      <a:pt x="1644" y="58"/>
                    </a:cubicBezTo>
                    <a:cubicBezTo>
                      <a:pt x="1644" y="58"/>
                      <a:pt x="1644" y="58"/>
                      <a:pt x="1644" y="58"/>
                    </a:cubicBezTo>
                    <a:cubicBezTo>
                      <a:pt x="1642" y="57"/>
                      <a:pt x="1639" y="57"/>
                      <a:pt x="1636" y="56"/>
                    </a:cubicBezTo>
                    <a:cubicBezTo>
                      <a:pt x="1636" y="56"/>
                      <a:pt x="1636" y="56"/>
                      <a:pt x="1636" y="56"/>
                    </a:cubicBezTo>
                    <a:moveTo>
                      <a:pt x="898" y="54"/>
                    </a:moveTo>
                    <a:cubicBezTo>
                      <a:pt x="898" y="54"/>
                      <a:pt x="898" y="54"/>
                      <a:pt x="898" y="54"/>
                    </a:cubicBezTo>
                    <a:cubicBezTo>
                      <a:pt x="895" y="55"/>
                      <a:pt x="893" y="55"/>
                      <a:pt x="890" y="56"/>
                    </a:cubicBezTo>
                    <a:cubicBezTo>
                      <a:pt x="889" y="57"/>
                      <a:pt x="888" y="58"/>
                      <a:pt x="889" y="59"/>
                    </a:cubicBezTo>
                    <a:cubicBezTo>
                      <a:pt x="889" y="60"/>
                      <a:pt x="890" y="60"/>
                      <a:pt x="891" y="60"/>
                    </a:cubicBezTo>
                    <a:cubicBezTo>
                      <a:pt x="891" y="60"/>
                      <a:pt x="891" y="60"/>
                      <a:pt x="891" y="60"/>
                    </a:cubicBezTo>
                    <a:cubicBezTo>
                      <a:pt x="891" y="60"/>
                      <a:pt x="891" y="60"/>
                      <a:pt x="891" y="60"/>
                    </a:cubicBezTo>
                    <a:cubicBezTo>
                      <a:pt x="893" y="60"/>
                      <a:pt x="894" y="59"/>
                      <a:pt x="895" y="59"/>
                    </a:cubicBezTo>
                    <a:cubicBezTo>
                      <a:pt x="897" y="58"/>
                      <a:pt x="898" y="58"/>
                      <a:pt x="899" y="58"/>
                    </a:cubicBezTo>
                    <a:cubicBezTo>
                      <a:pt x="900" y="57"/>
                      <a:pt x="900" y="57"/>
                      <a:pt x="900" y="56"/>
                    </a:cubicBezTo>
                    <a:cubicBezTo>
                      <a:pt x="900" y="56"/>
                      <a:pt x="900" y="55"/>
                      <a:pt x="900" y="55"/>
                    </a:cubicBezTo>
                    <a:cubicBezTo>
                      <a:pt x="900" y="54"/>
                      <a:pt x="899" y="54"/>
                      <a:pt x="898" y="54"/>
                    </a:cubicBezTo>
                    <a:moveTo>
                      <a:pt x="1609" y="48"/>
                    </a:moveTo>
                    <a:cubicBezTo>
                      <a:pt x="1608" y="48"/>
                      <a:pt x="1607" y="48"/>
                      <a:pt x="1607" y="49"/>
                    </a:cubicBezTo>
                    <a:cubicBezTo>
                      <a:pt x="1607" y="50"/>
                      <a:pt x="1607" y="51"/>
                      <a:pt x="1608" y="52"/>
                    </a:cubicBezTo>
                    <a:cubicBezTo>
                      <a:pt x="1611" y="52"/>
                      <a:pt x="1614" y="53"/>
                      <a:pt x="1616" y="54"/>
                    </a:cubicBezTo>
                    <a:cubicBezTo>
                      <a:pt x="1616" y="54"/>
                      <a:pt x="1617" y="54"/>
                      <a:pt x="1617" y="54"/>
                    </a:cubicBezTo>
                    <a:cubicBezTo>
                      <a:pt x="1618" y="54"/>
                      <a:pt x="1618" y="53"/>
                      <a:pt x="1619" y="53"/>
                    </a:cubicBezTo>
                    <a:cubicBezTo>
                      <a:pt x="1619" y="51"/>
                      <a:pt x="1618" y="50"/>
                      <a:pt x="1617" y="50"/>
                    </a:cubicBezTo>
                    <a:cubicBezTo>
                      <a:pt x="1617" y="50"/>
                      <a:pt x="1617" y="50"/>
                      <a:pt x="1617" y="50"/>
                    </a:cubicBezTo>
                    <a:cubicBezTo>
                      <a:pt x="1615" y="49"/>
                      <a:pt x="1612" y="49"/>
                      <a:pt x="1610" y="48"/>
                    </a:cubicBezTo>
                    <a:cubicBezTo>
                      <a:pt x="1609" y="48"/>
                      <a:pt x="1609" y="48"/>
                      <a:pt x="1609" y="48"/>
                    </a:cubicBezTo>
                    <a:moveTo>
                      <a:pt x="925" y="46"/>
                    </a:moveTo>
                    <a:cubicBezTo>
                      <a:pt x="925" y="46"/>
                      <a:pt x="925" y="46"/>
                      <a:pt x="925" y="46"/>
                    </a:cubicBezTo>
                    <a:cubicBezTo>
                      <a:pt x="922" y="47"/>
                      <a:pt x="920" y="47"/>
                      <a:pt x="917" y="48"/>
                    </a:cubicBezTo>
                    <a:cubicBezTo>
                      <a:pt x="916" y="48"/>
                      <a:pt x="915" y="50"/>
                      <a:pt x="916" y="51"/>
                    </a:cubicBezTo>
                    <a:cubicBezTo>
                      <a:pt x="916" y="52"/>
                      <a:pt x="917" y="52"/>
                      <a:pt x="918" y="52"/>
                    </a:cubicBezTo>
                    <a:cubicBezTo>
                      <a:pt x="918" y="52"/>
                      <a:pt x="918" y="52"/>
                      <a:pt x="918" y="52"/>
                    </a:cubicBezTo>
                    <a:cubicBezTo>
                      <a:pt x="921" y="51"/>
                      <a:pt x="923" y="51"/>
                      <a:pt x="926" y="50"/>
                    </a:cubicBezTo>
                    <a:cubicBezTo>
                      <a:pt x="927" y="50"/>
                      <a:pt x="928" y="48"/>
                      <a:pt x="927" y="47"/>
                    </a:cubicBezTo>
                    <a:cubicBezTo>
                      <a:pt x="927" y="47"/>
                      <a:pt x="926" y="46"/>
                      <a:pt x="925" y="46"/>
                    </a:cubicBezTo>
                    <a:moveTo>
                      <a:pt x="1582" y="40"/>
                    </a:moveTo>
                    <a:cubicBezTo>
                      <a:pt x="1581" y="40"/>
                      <a:pt x="1580" y="41"/>
                      <a:pt x="1580" y="42"/>
                    </a:cubicBezTo>
                    <a:cubicBezTo>
                      <a:pt x="1580" y="43"/>
                      <a:pt x="1580" y="44"/>
                      <a:pt x="1581" y="44"/>
                    </a:cubicBezTo>
                    <a:cubicBezTo>
                      <a:pt x="1584" y="45"/>
                      <a:pt x="1587" y="46"/>
                      <a:pt x="1589" y="46"/>
                    </a:cubicBezTo>
                    <a:cubicBezTo>
                      <a:pt x="1589" y="46"/>
                      <a:pt x="1590" y="46"/>
                      <a:pt x="1590" y="46"/>
                    </a:cubicBezTo>
                    <a:cubicBezTo>
                      <a:pt x="1591" y="46"/>
                      <a:pt x="1591" y="46"/>
                      <a:pt x="1592" y="45"/>
                    </a:cubicBezTo>
                    <a:cubicBezTo>
                      <a:pt x="1592" y="44"/>
                      <a:pt x="1591" y="43"/>
                      <a:pt x="1590" y="43"/>
                    </a:cubicBezTo>
                    <a:cubicBezTo>
                      <a:pt x="1588" y="42"/>
                      <a:pt x="1585" y="41"/>
                      <a:pt x="1582" y="40"/>
                    </a:cubicBezTo>
                    <a:cubicBezTo>
                      <a:pt x="1582" y="40"/>
                      <a:pt x="1582" y="40"/>
                      <a:pt x="1582" y="40"/>
                    </a:cubicBezTo>
                    <a:moveTo>
                      <a:pt x="952" y="39"/>
                    </a:moveTo>
                    <a:cubicBezTo>
                      <a:pt x="952" y="39"/>
                      <a:pt x="952" y="39"/>
                      <a:pt x="952" y="39"/>
                    </a:cubicBezTo>
                    <a:cubicBezTo>
                      <a:pt x="949" y="39"/>
                      <a:pt x="947" y="40"/>
                      <a:pt x="944" y="41"/>
                    </a:cubicBezTo>
                    <a:cubicBezTo>
                      <a:pt x="943" y="41"/>
                      <a:pt x="942" y="42"/>
                      <a:pt x="943" y="43"/>
                    </a:cubicBezTo>
                    <a:cubicBezTo>
                      <a:pt x="943" y="44"/>
                      <a:pt x="944" y="45"/>
                      <a:pt x="945" y="45"/>
                    </a:cubicBezTo>
                    <a:cubicBezTo>
                      <a:pt x="945" y="45"/>
                      <a:pt x="945" y="45"/>
                      <a:pt x="945" y="45"/>
                    </a:cubicBezTo>
                    <a:cubicBezTo>
                      <a:pt x="948" y="44"/>
                      <a:pt x="950" y="43"/>
                      <a:pt x="953" y="43"/>
                    </a:cubicBezTo>
                    <a:cubicBezTo>
                      <a:pt x="954" y="42"/>
                      <a:pt x="955" y="41"/>
                      <a:pt x="954" y="40"/>
                    </a:cubicBezTo>
                    <a:cubicBezTo>
                      <a:pt x="954" y="39"/>
                      <a:pt x="953" y="39"/>
                      <a:pt x="952" y="39"/>
                    </a:cubicBezTo>
                    <a:moveTo>
                      <a:pt x="1555" y="34"/>
                    </a:moveTo>
                    <a:cubicBezTo>
                      <a:pt x="1554" y="34"/>
                      <a:pt x="1553" y="34"/>
                      <a:pt x="1553" y="35"/>
                    </a:cubicBezTo>
                    <a:cubicBezTo>
                      <a:pt x="1553" y="36"/>
                      <a:pt x="1553" y="37"/>
                      <a:pt x="1554" y="38"/>
                    </a:cubicBezTo>
                    <a:cubicBezTo>
                      <a:pt x="1557" y="38"/>
                      <a:pt x="1560" y="39"/>
                      <a:pt x="1562" y="39"/>
                    </a:cubicBezTo>
                    <a:cubicBezTo>
                      <a:pt x="1562" y="40"/>
                      <a:pt x="1562" y="40"/>
                      <a:pt x="1563" y="40"/>
                    </a:cubicBezTo>
                    <a:cubicBezTo>
                      <a:pt x="1563" y="40"/>
                      <a:pt x="1564" y="39"/>
                      <a:pt x="1565" y="38"/>
                    </a:cubicBezTo>
                    <a:cubicBezTo>
                      <a:pt x="1565" y="37"/>
                      <a:pt x="1564" y="36"/>
                      <a:pt x="1563" y="36"/>
                    </a:cubicBezTo>
                    <a:cubicBezTo>
                      <a:pt x="1560" y="35"/>
                      <a:pt x="1558" y="34"/>
                      <a:pt x="1555" y="34"/>
                    </a:cubicBezTo>
                    <a:cubicBezTo>
                      <a:pt x="1555" y="34"/>
                      <a:pt x="1555" y="34"/>
                      <a:pt x="1555" y="34"/>
                    </a:cubicBezTo>
                    <a:moveTo>
                      <a:pt x="980" y="32"/>
                    </a:moveTo>
                    <a:cubicBezTo>
                      <a:pt x="979" y="32"/>
                      <a:pt x="979" y="32"/>
                      <a:pt x="979" y="32"/>
                    </a:cubicBezTo>
                    <a:cubicBezTo>
                      <a:pt x="977" y="33"/>
                      <a:pt x="974" y="33"/>
                      <a:pt x="971" y="34"/>
                    </a:cubicBezTo>
                    <a:cubicBezTo>
                      <a:pt x="970" y="34"/>
                      <a:pt x="970" y="35"/>
                      <a:pt x="970" y="36"/>
                    </a:cubicBezTo>
                    <a:cubicBezTo>
                      <a:pt x="970" y="37"/>
                      <a:pt x="970" y="37"/>
                      <a:pt x="970" y="37"/>
                    </a:cubicBezTo>
                    <a:cubicBezTo>
                      <a:pt x="970" y="38"/>
                      <a:pt x="971" y="38"/>
                      <a:pt x="972" y="38"/>
                    </a:cubicBezTo>
                    <a:cubicBezTo>
                      <a:pt x="972" y="38"/>
                      <a:pt x="972" y="38"/>
                      <a:pt x="972" y="38"/>
                    </a:cubicBezTo>
                    <a:cubicBezTo>
                      <a:pt x="974" y="38"/>
                      <a:pt x="975" y="37"/>
                      <a:pt x="977" y="37"/>
                    </a:cubicBezTo>
                    <a:cubicBezTo>
                      <a:pt x="978" y="37"/>
                      <a:pt x="979" y="36"/>
                      <a:pt x="980" y="36"/>
                    </a:cubicBezTo>
                    <a:cubicBezTo>
                      <a:pt x="981" y="36"/>
                      <a:pt x="982" y="35"/>
                      <a:pt x="982" y="34"/>
                    </a:cubicBezTo>
                    <a:cubicBezTo>
                      <a:pt x="981" y="33"/>
                      <a:pt x="981" y="32"/>
                      <a:pt x="980" y="32"/>
                    </a:cubicBezTo>
                    <a:moveTo>
                      <a:pt x="1527" y="28"/>
                    </a:moveTo>
                    <a:cubicBezTo>
                      <a:pt x="1527" y="28"/>
                      <a:pt x="1526" y="28"/>
                      <a:pt x="1525" y="29"/>
                    </a:cubicBezTo>
                    <a:cubicBezTo>
                      <a:pt x="1525" y="30"/>
                      <a:pt x="1526" y="31"/>
                      <a:pt x="1527" y="32"/>
                    </a:cubicBezTo>
                    <a:cubicBezTo>
                      <a:pt x="1530" y="32"/>
                      <a:pt x="1532" y="33"/>
                      <a:pt x="1535" y="33"/>
                    </a:cubicBezTo>
                    <a:cubicBezTo>
                      <a:pt x="1535" y="33"/>
                      <a:pt x="1535" y="33"/>
                      <a:pt x="1535" y="33"/>
                    </a:cubicBezTo>
                    <a:cubicBezTo>
                      <a:pt x="1536" y="33"/>
                      <a:pt x="1537" y="33"/>
                      <a:pt x="1537" y="32"/>
                    </a:cubicBezTo>
                    <a:cubicBezTo>
                      <a:pt x="1537" y="31"/>
                      <a:pt x="1537" y="30"/>
                      <a:pt x="1536" y="29"/>
                    </a:cubicBezTo>
                    <a:cubicBezTo>
                      <a:pt x="1536" y="29"/>
                      <a:pt x="1536" y="29"/>
                      <a:pt x="1536" y="29"/>
                    </a:cubicBezTo>
                    <a:cubicBezTo>
                      <a:pt x="1533" y="29"/>
                      <a:pt x="1530" y="28"/>
                      <a:pt x="1528" y="28"/>
                    </a:cubicBezTo>
                    <a:cubicBezTo>
                      <a:pt x="1528" y="28"/>
                      <a:pt x="1528" y="28"/>
                      <a:pt x="1527" y="28"/>
                    </a:cubicBezTo>
                    <a:moveTo>
                      <a:pt x="1007" y="26"/>
                    </a:moveTo>
                    <a:cubicBezTo>
                      <a:pt x="1007" y="26"/>
                      <a:pt x="1007" y="26"/>
                      <a:pt x="1007" y="26"/>
                    </a:cubicBezTo>
                    <a:cubicBezTo>
                      <a:pt x="1004" y="27"/>
                      <a:pt x="1001" y="27"/>
                      <a:pt x="999" y="28"/>
                    </a:cubicBezTo>
                    <a:cubicBezTo>
                      <a:pt x="998" y="28"/>
                      <a:pt x="997" y="29"/>
                      <a:pt x="997" y="30"/>
                    </a:cubicBezTo>
                    <a:cubicBezTo>
                      <a:pt x="997" y="31"/>
                      <a:pt x="998" y="32"/>
                      <a:pt x="999" y="32"/>
                    </a:cubicBezTo>
                    <a:cubicBezTo>
                      <a:pt x="999" y="32"/>
                      <a:pt x="999" y="32"/>
                      <a:pt x="1000" y="32"/>
                    </a:cubicBezTo>
                    <a:cubicBezTo>
                      <a:pt x="1000" y="32"/>
                      <a:pt x="1000" y="32"/>
                      <a:pt x="1000" y="32"/>
                    </a:cubicBezTo>
                    <a:cubicBezTo>
                      <a:pt x="1002" y="31"/>
                      <a:pt x="1005" y="31"/>
                      <a:pt x="1007" y="30"/>
                    </a:cubicBezTo>
                    <a:cubicBezTo>
                      <a:pt x="1008" y="30"/>
                      <a:pt x="1009" y="29"/>
                      <a:pt x="1009" y="28"/>
                    </a:cubicBezTo>
                    <a:cubicBezTo>
                      <a:pt x="1009" y="27"/>
                      <a:pt x="1008" y="26"/>
                      <a:pt x="1007" y="26"/>
                    </a:cubicBezTo>
                    <a:moveTo>
                      <a:pt x="1500" y="22"/>
                    </a:moveTo>
                    <a:cubicBezTo>
                      <a:pt x="1499" y="22"/>
                      <a:pt x="1498" y="23"/>
                      <a:pt x="1498" y="24"/>
                    </a:cubicBezTo>
                    <a:cubicBezTo>
                      <a:pt x="1498" y="25"/>
                      <a:pt x="1499" y="26"/>
                      <a:pt x="1500" y="26"/>
                    </a:cubicBezTo>
                    <a:cubicBezTo>
                      <a:pt x="1502" y="27"/>
                      <a:pt x="1505" y="27"/>
                      <a:pt x="1507" y="28"/>
                    </a:cubicBezTo>
                    <a:cubicBezTo>
                      <a:pt x="1508" y="28"/>
                      <a:pt x="1508" y="28"/>
                      <a:pt x="1508" y="28"/>
                    </a:cubicBezTo>
                    <a:cubicBezTo>
                      <a:pt x="1509" y="28"/>
                      <a:pt x="1510" y="27"/>
                      <a:pt x="1510" y="26"/>
                    </a:cubicBezTo>
                    <a:cubicBezTo>
                      <a:pt x="1510" y="25"/>
                      <a:pt x="1509" y="24"/>
                      <a:pt x="1508" y="24"/>
                    </a:cubicBezTo>
                    <a:cubicBezTo>
                      <a:pt x="1506" y="23"/>
                      <a:pt x="1503" y="23"/>
                      <a:pt x="1500" y="22"/>
                    </a:cubicBezTo>
                    <a:cubicBezTo>
                      <a:pt x="1500" y="22"/>
                      <a:pt x="1500" y="22"/>
                      <a:pt x="1500" y="22"/>
                    </a:cubicBezTo>
                    <a:moveTo>
                      <a:pt x="1034" y="21"/>
                    </a:moveTo>
                    <a:cubicBezTo>
                      <a:pt x="1034" y="21"/>
                      <a:pt x="1034" y="21"/>
                      <a:pt x="1034" y="21"/>
                    </a:cubicBezTo>
                    <a:cubicBezTo>
                      <a:pt x="1031" y="21"/>
                      <a:pt x="1029" y="22"/>
                      <a:pt x="1026" y="22"/>
                    </a:cubicBezTo>
                    <a:cubicBezTo>
                      <a:pt x="1025" y="23"/>
                      <a:pt x="1024" y="24"/>
                      <a:pt x="1025" y="25"/>
                    </a:cubicBezTo>
                    <a:cubicBezTo>
                      <a:pt x="1025" y="26"/>
                      <a:pt x="1026" y="26"/>
                      <a:pt x="1027" y="26"/>
                    </a:cubicBezTo>
                    <a:cubicBezTo>
                      <a:pt x="1027" y="26"/>
                      <a:pt x="1027" y="26"/>
                      <a:pt x="1027" y="26"/>
                    </a:cubicBezTo>
                    <a:cubicBezTo>
                      <a:pt x="1027" y="26"/>
                      <a:pt x="1027" y="26"/>
                      <a:pt x="1027" y="26"/>
                    </a:cubicBezTo>
                    <a:cubicBezTo>
                      <a:pt x="1030" y="26"/>
                      <a:pt x="1032" y="25"/>
                      <a:pt x="1035" y="25"/>
                    </a:cubicBezTo>
                    <a:cubicBezTo>
                      <a:pt x="1036" y="25"/>
                      <a:pt x="1037" y="24"/>
                      <a:pt x="1036" y="22"/>
                    </a:cubicBezTo>
                    <a:cubicBezTo>
                      <a:pt x="1036" y="21"/>
                      <a:pt x="1035" y="21"/>
                      <a:pt x="1034" y="21"/>
                    </a:cubicBezTo>
                    <a:moveTo>
                      <a:pt x="1472" y="17"/>
                    </a:moveTo>
                    <a:cubicBezTo>
                      <a:pt x="1471" y="17"/>
                      <a:pt x="1471" y="18"/>
                      <a:pt x="1470" y="19"/>
                    </a:cubicBezTo>
                    <a:cubicBezTo>
                      <a:pt x="1470" y="20"/>
                      <a:pt x="1471" y="21"/>
                      <a:pt x="1472" y="21"/>
                    </a:cubicBezTo>
                    <a:cubicBezTo>
                      <a:pt x="1475" y="22"/>
                      <a:pt x="1477" y="22"/>
                      <a:pt x="1480" y="22"/>
                    </a:cubicBezTo>
                    <a:cubicBezTo>
                      <a:pt x="1480" y="22"/>
                      <a:pt x="1480" y="22"/>
                      <a:pt x="1480" y="22"/>
                    </a:cubicBezTo>
                    <a:cubicBezTo>
                      <a:pt x="1481" y="22"/>
                      <a:pt x="1482" y="22"/>
                      <a:pt x="1482" y="21"/>
                    </a:cubicBezTo>
                    <a:cubicBezTo>
                      <a:pt x="1482" y="20"/>
                      <a:pt x="1482" y="19"/>
                      <a:pt x="1481" y="19"/>
                    </a:cubicBezTo>
                    <a:cubicBezTo>
                      <a:pt x="1478" y="18"/>
                      <a:pt x="1475" y="18"/>
                      <a:pt x="1473" y="17"/>
                    </a:cubicBezTo>
                    <a:cubicBezTo>
                      <a:pt x="1473" y="17"/>
                      <a:pt x="1473" y="17"/>
                      <a:pt x="1472" y="17"/>
                    </a:cubicBezTo>
                    <a:moveTo>
                      <a:pt x="1062" y="16"/>
                    </a:moveTo>
                    <a:cubicBezTo>
                      <a:pt x="1062" y="16"/>
                      <a:pt x="1062" y="16"/>
                      <a:pt x="1062" y="16"/>
                    </a:cubicBezTo>
                    <a:cubicBezTo>
                      <a:pt x="1059" y="17"/>
                      <a:pt x="1056" y="17"/>
                      <a:pt x="1054" y="17"/>
                    </a:cubicBezTo>
                    <a:cubicBezTo>
                      <a:pt x="1053" y="18"/>
                      <a:pt x="1052" y="19"/>
                      <a:pt x="1052" y="20"/>
                    </a:cubicBezTo>
                    <a:cubicBezTo>
                      <a:pt x="1052" y="21"/>
                      <a:pt x="1053" y="21"/>
                      <a:pt x="1054" y="21"/>
                    </a:cubicBezTo>
                    <a:cubicBezTo>
                      <a:pt x="1054" y="21"/>
                      <a:pt x="1054" y="21"/>
                      <a:pt x="1055" y="21"/>
                    </a:cubicBezTo>
                    <a:cubicBezTo>
                      <a:pt x="1057" y="21"/>
                      <a:pt x="1060" y="20"/>
                      <a:pt x="1062" y="20"/>
                    </a:cubicBezTo>
                    <a:cubicBezTo>
                      <a:pt x="1063" y="20"/>
                      <a:pt x="1064" y="19"/>
                      <a:pt x="1064" y="18"/>
                    </a:cubicBezTo>
                    <a:cubicBezTo>
                      <a:pt x="1064" y="17"/>
                      <a:pt x="1063" y="16"/>
                      <a:pt x="1062" y="16"/>
                    </a:cubicBezTo>
                    <a:moveTo>
                      <a:pt x="1445" y="13"/>
                    </a:moveTo>
                    <a:cubicBezTo>
                      <a:pt x="1444" y="13"/>
                      <a:pt x="1443" y="14"/>
                      <a:pt x="1443" y="15"/>
                    </a:cubicBezTo>
                    <a:cubicBezTo>
                      <a:pt x="1443" y="16"/>
                      <a:pt x="1443" y="17"/>
                      <a:pt x="1444" y="17"/>
                    </a:cubicBezTo>
                    <a:cubicBezTo>
                      <a:pt x="1447" y="17"/>
                      <a:pt x="1450" y="18"/>
                      <a:pt x="1452" y="18"/>
                    </a:cubicBezTo>
                    <a:cubicBezTo>
                      <a:pt x="1452" y="18"/>
                      <a:pt x="1453" y="18"/>
                      <a:pt x="1453" y="18"/>
                    </a:cubicBezTo>
                    <a:cubicBezTo>
                      <a:pt x="1454" y="18"/>
                      <a:pt x="1454" y="17"/>
                      <a:pt x="1455" y="16"/>
                    </a:cubicBezTo>
                    <a:cubicBezTo>
                      <a:pt x="1455" y="15"/>
                      <a:pt x="1454" y="14"/>
                      <a:pt x="1453" y="14"/>
                    </a:cubicBezTo>
                    <a:cubicBezTo>
                      <a:pt x="1453" y="14"/>
                      <a:pt x="1453" y="14"/>
                      <a:pt x="1453" y="14"/>
                    </a:cubicBezTo>
                    <a:cubicBezTo>
                      <a:pt x="1450" y="14"/>
                      <a:pt x="1448" y="13"/>
                      <a:pt x="1445" y="13"/>
                    </a:cubicBezTo>
                    <a:cubicBezTo>
                      <a:pt x="1445" y="13"/>
                      <a:pt x="1445" y="13"/>
                      <a:pt x="1445" y="13"/>
                    </a:cubicBezTo>
                    <a:moveTo>
                      <a:pt x="1090" y="12"/>
                    </a:moveTo>
                    <a:cubicBezTo>
                      <a:pt x="1090" y="12"/>
                      <a:pt x="1090" y="12"/>
                      <a:pt x="1090" y="12"/>
                    </a:cubicBezTo>
                    <a:cubicBezTo>
                      <a:pt x="1087" y="12"/>
                      <a:pt x="1084" y="13"/>
                      <a:pt x="1082" y="13"/>
                    </a:cubicBezTo>
                    <a:cubicBezTo>
                      <a:pt x="1080" y="13"/>
                      <a:pt x="1080" y="14"/>
                      <a:pt x="1080" y="15"/>
                    </a:cubicBezTo>
                    <a:cubicBezTo>
                      <a:pt x="1080" y="16"/>
                      <a:pt x="1081" y="17"/>
                      <a:pt x="1082" y="17"/>
                    </a:cubicBezTo>
                    <a:cubicBezTo>
                      <a:pt x="1082" y="17"/>
                      <a:pt x="1082" y="17"/>
                      <a:pt x="1082" y="17"/>
                    </a:cubicBezTo>
                    <a:cubicBezTo>
                      <a:pt x="1085" y="17"/>
                      <a:pt x="1087" y="16"/>
                      <a:pt x="1090" y="16"/>
                    </a:cubicBezTo>
                    <a:cubicBezTo>
                      <a:pt x="1091" y="16"/>
                      <a:pt x="1092" y="15"/>
                      <a:pt x="1092" y="14"/>
                    </a:cubicBezTo>
                    <a:cubicBezTo>
                      <a:pt x="1092" y="13"/>
                      <a:pt x="1091" y="12"/>
                      <a:pt x="1090" y="12"/>
                    </a:cubicBezTo>
                    <a:moveTo>
                      <a:pt x="1417" y="9"/>
                    </a:moveTo>
                    <a:cubicBezTo>
                      <a:pt x="1416" y="9"/>
                      <a:pt x="1415" y="10"/>
                      <a:pt x="1415" y="11"/>
                    </a:cubicBezTo>
                    <a:cubicBezTo>
                      <a:pt x="1415" y="12"/>
                      <a:pt x="1416" y="13"/>
                      <a:pt x="1417" y="13"/>
                    </a:cubicBezTo>
                    <a:cubicBezTo>
                      <a:pt x="1419" y="13"/>
                      <a:pt x="1422" y="14"/>
                      <a:pt x="1425" y="14"/>
                    </a:cubicBezTo>
                    <a:cubicBezTo>
                      <a:pt x="1425" y="14"/>
                      <a:pt x="1425" y="14"/>
                      <a:pt x="1425" y="14"/>
                    </a:cubicBezTo>
                    <a:cubicBezTo>
                      <a:pt x="1426" y="14"/>
                      <a:pt x="1427" y="13"/>
                      <a:pt x="1427" y="12"/>
                    </a:cubicBezTo>
                    <a:cubicBezTo>
                      <a:pt x="1427" y="11"/>
                      <a:pt x="1426" y="10"/>
                      <a:pt x="1425" y="10"/>
                    </a:cubicBezTo>
                    <a:cubicBezTo>
                      <a:pt x="1423" y="10"/>
                      <a:pt x="1420" y="10"/>
                      <a:pt x="1417" y="9"/>
                    </a:cubicBezTo>
                    <a:cubicBezTo>
                      <a:pt x="1417" y="9"/>
                      <a:pt x="1417" y="9"/>
                      <a:pt x="1417" y="9"/>
                    </a:cubicBezTo>
                    <a:moveTo>
                      <a:pt x="1118" y="8"/>
                    </a:moveTo>
                    <a:cubicBezTo>
                      <a:pt x="1118" y="8"/>
                      <a:pt x="1117" y="8"/>
                      <a:pt x="1117" y="8"/>
                    </a:cubicBezTo>
                    <a:cubicBezTo>
                      <a:pt x="1117" y="8"/>
                      <a:pt x="1117" y="8"/>
                      <a:pt x="1117" y="8"/>
                    </a:cubicBezTo>
                    <a:cubicBezTo>
                      <a:pt x="1115" y="9"/>
                      <a:pt x="1112" y="9"/>
                      <a:pt x="1109" y="9"/>
                    </a:cubicBezTo>
                    <a:cubicBezTo>
                      <a:pt x="1108" y="9"/>
                      <a:pt x="1108" y="10"/>
                      <a:pt x="1108" y="12"/>
                    </a:cubicBezTo>
                    <a:cubicBezTo>
                      <a:pt x="1108" y="13"/>
                      <a:pt x="1109" y="13"/>
                      <a:pt x="1110" y="13"/>
                    </a:cubicBezTo>
                    <a:cubicBezTo>
                      <a:pt x="1110" y="13"/>
                      <a:pt x="1110" y="13"/>
                      <a:pt x="1110" y="13"/>
                    </a:cubicBezTo>
                    <a:cubicBezTo>
                      <a:pt x="1110" y="13"/>
                      <a:pt x="1110" y="13"/>
                      <a:pt x="1110" y="13"/>
                    </a:cubicBezTo>
                    <a:cubicBezTo>
                      <a:pt x="1113" y="13"/>
                      <a:pt x="1115" y="13"/>
                      <a:pt x="1118" y="12"/>
                    </a:cubicBezTo>
                    <a:cubicBezTo>
                      <a:pt x="1119" y="12"/>
                      <a:pt x="1120" y="11"/>
                      <a:pt x="1120" y="10"/>
                    </a:cubicBezTo>
                    <a:cubicBezTo>
                      <a:pt x="1119" y="9"/>
                      <a:pt x="1119" y="8"/>
                      <a:pt x="1118" y="8"/>
                    </a:cubicBezTo>
                    <a:moveTo>
                      <a:pt x="1389" y="6"/>
                    </a:moveTo>
                    <a:cubicBezTo>
                      <a:pt x="1388" y="6"/>
                      <a:pt x="1387" y="7"/>
                      <a:pt x="1387" y="8"/>
                    </a:cubicBezTo>
                    <a:cubicBezTo>
                      <a:pt x="1387" y="9"/>
                      <a:pt x="1388" y="10"/>
                      <a:pt x="1389" y="10"/>
                    </a:cubicBezTo>
                    <a:cubicBezTo>
                      <a:pt x="1392" y="10"/>
                      <a:pt x="1394" y="11"/>
                      <a:pt x="1397" y="11"/>
                    </a:cubicBezTo>
                    <a:cubicBezTo>
                      <a:pt x="1397" y="11"/>
                      <a:pt x="1397" y="11"/>
                      <a:pt x="1397" y="11"/>
                    </a:cubicBezTo>
                    <a:cubicBezTo>
                      <a:pt x="1398" y="11"/>
                      <a:pt x="1399" y="10"/>
                      <a:pt x="1399" y="9"/>
                    </a:cubicBezTo>
                    <a:cubicBezTo>
                      <a:pt x="1399" y="8"/>
                      <a:pt x="1398" y="7"/>
                      <a:pt x="1397" y="7"/>
                    </a:cubicBezTo>
                    <a:cubicBezTo>
                      <a:pt x="1395" y="7"/>
                      <a:pt x="1392" y="6"/>
                      <a:pt x="1389" y="6"/>
                    </a:cubicBezTo>
                    <a:cubicBezTo>
                      <a:pt x="1389" y="6"/>
                      <a:pt x="1389" y="6"/>
                      <a:pt x="1389" y="6"/>
                    </a:cubicBezTo>
                    <a:moveTo>
                      <a:pt x="1145" y="5"/>
                    </a:moveTo>
                    <a:cubicBezTo>
                      <a:pt x="1145" y="5"/>
                      <a:pt x="1145" y="5"/>
                      <a:pt x="1145" y="5"/>
                    </a:cubicBezTo>
                    <a:cubicBezTo>
                      <a:pt x="1143" y="6"/>
                      <a:pt x="1140" y="6"/>
                      <a:pt x="1137" y="6"/>
                    </a:cubicBezTo>
                    <a:cubicBezTo>
                      <a:pt x="1136" y="6"/>
                      <a:pt x="1135" y="7"/>
                      <a:pt x="1135" y="8"/>
                    </a:cubicBezTo>
                    <a:cubicBezTo>
                      <a:pt x="1136" y="9"/>
                      <a:pt x="1136" y="10"/>
                      <a:pt x="1137" y="10"/>
                    </a:cubicBezTo>
                    <a:cubicBezTo>
                      <a:pt x="1138" y="10"/>
                      <a:pt x="1138" y="10"/>
                      <a:pt x="1138" y="10"/>
                    </a:cubicBezTo>
                    <a:cubicBezTo>
                      <a:pt x="1140" y="10"/>
                      <a:pt x="1143" y="10"/>
                      <a:pt x="1146" y="9"/>
                    </a:cubicBezTo>
                    <a:cubicBezTo>
                      <a:pt x="1147" y="9"/>
                      <a:pt x="1148" y="8"/>
                      <a:pt x="1147" y="7"/>
                    </a:cubicBezTo>
                    <a:cubicBezTo>
                      <a:pt x="1147" y="6"/>
                      <a:pt x="1146" y="5"/>
                      <a:pt x="1145" y="5"/>
                    </a:cubicBezTo>
                    <a:moveTo>
                      <a:pt x="1361" y="4"/>
                    </a:moveTo>
                    <a:cubicBezTo>
                      <a:pt x="1360" y="4"/>
                      <a:pt x="1359" y="4"/>
                      <a:pt x="1359" y="6"/>
                    </a:cubicBezTo>
                    <a:cubicBezTo>
                      <a:pt x="1359" y="7"/>
                      <a:pt x="1360" y="8"/>
                      <a:pt x="1361" y="8"/>
                    </a:cubicBezTo>
                    <a:cubicBezTo>
                      <a:pt x="1361" y="8"/>
                      <a:pt x="1361" y="8"/>
                      <a:pt x="1361" y="8"/>
                    </a:cubicBezTo>
                    <a:cubicBezTo>
                      <a:pt x="1364" y="8"/>
                      <a:pt x="1366" y="8"/>
                      <a:pt x="1369" y="8"/>
                    </a:cubicBezTo>
                    <a:cubicBezTo>
                      <a:pt x="1369" y="8"/>
                      <a:pt x="1369" y="8"/>
                      <a:pt x="1369" y="8"/>
                    </a:cubicBezTo>
                    <a:cubicBezTo>
                      <a:pt x="1370" y="8"/>
                      <a:pt x="1371" y="8"/>
                      <a:pt x="1371" y="6"/>
                    </a:cubicBezTo>
                    <a:cubicBezTo>
                      <a:pt x="1371" y="5"/>
                      <a:pt x="1370" y="4"/>
                      <a:pt x="1369" y="4"/>
                    </a:cubicBezTo>
                    <a:cubicBezTo>
                      <a:pt x="1367" y="4"/>
                      <a:pt x="1364" y="4"/>
                      <a:pt x="1361" y="4"/>
                    </a:cubicBezTo>
                    <a:cubicBezTo>
                      <a:pt x="1361" y="4"/>
                      <a:pt x="1361" y="4"/>
                      <a:pt x="1361" y="4"/>
                    </a:cubicBezTo>
                    <a:moveTo>
                      <a:pt x="1173" y="3"/>
                    </a:moveTo>
                    <a:cubicBezTo>
                      <a:pt x="1173" y="3"/>
                      <a:pt x="1173" y="3"/>
                      <a:pt x="1173" y="3"/>
                    </a:cubicBezTo>
                    <a:cubicBezTo>
                      <a:pt x="1171" y="3"/>
                      <a:pt x="1168" y="4"/>
                      <a:pt x="1165" y="4"/>
                    </a:cubicBezTo>
                    <a:cubicBezTo>
                      <a:pt x="1164" y="4"/>
                      <a:pt x="1163" y="5"/>
                      <a:pt x="1163" y="6"/>
                    </a:cubicBezTo>
                    <a:cubicBezTo>
                      <a:pt x="1163" y="7"/>
                      <a:pt x="1164" y="8"/>
                      <a:pt x="1165" y="8"/>
                    </a:cubicBezTo>
                    <a:cubicBezTo>
                      <a:pt x="1165" y="8"/>
                      <a:pt x="1165" y="8"/>
                      <a:pt x="1166" y="8"/>
                    </a:cubicBezTo>
                    <a:cubicBezTo>
                      <a:pt x="1166" y="8"/>
                      <a:pt x="1166" y="8"/>
                      <a:pt x="1166" y="8"/>
                    </a:cubicBezTo>
                    <a:cubicBezTo>
                      <a:pt x="1168" y="8"/>
                      <a:pt x="1171" y="7"/>
                      <a:pt x="1174" y="7"/>
                    </a:cubicBezTo>
                    <a:cubicBezTo>
                      <a:pt x="1175" y="7"/>
                      <a:pt x="1175" y="6"/>
                      <a:pt x="1175" y="5"/>
                    </a:cubicBezTo>
                    <a:cubicBezTo>
                      <a:pt x="1175" y="4"/>
                      <a:pt x="1174" y="3"/>
                      <a:pt x="1173" y="3"/>
                    </a:cubicBezTo>
                    <a:moveTo>
                      <a:pt x="1333" y="2"/>
                    </a:moveTo>
                    <a:cubicBezTo>
                      <a:pt x="1332" y="2"/>
                      <a:pt x="1331" y="3"/>
                      <a:pt x="1331" y="4"/>
                    </a:cubicBezTo>
                    <a:cubicBezTo>
                      <a:pt x="1331" y="5"/>
                      <a:pt x="1332" y="6"/>
                      <a:pt x="1333" y="6"/>
                    </a:cubicBezTo>
                    <a:cubicBezTo>
                      <a:pt x="1336" y="6"/>
                      <a:pt x="1338" y="6"/>
                      <a:pt x="1341" y="6"/>
                    </a:cubicBezTo>
                    <a:cubicBezTo>
                      <a:pt x="1341" y="6"/>
                      <a:pt x="1341" y="6"/>
                      <a:pt x="1341" y="6"/>
                    </a:cubicBezTo>
                    <a:cubicBezTo>
                      <a:pt x="1342" y="6"/>
                      <a:pt x="1343" y="6"/>
                      <a:pt x="1343" y="4"/>
                    </a:cubicBezTo>
                    <a:cubicBezTo>
                      <a:pt x="1343" y="3"/>
                      <a:pt x="1342" y="2"/>
                      <a:pt x="1341" y="2"/>
                    </a:cubicBezTo>
                    <a:cubicBezTo>
                      <a:pt x="1341" y="2"/>
                      <a:pt x="1341" y="2"/>
                      <a:pt x="1341" y="2"/>
                    </a:cubicBezTo>
                    <a:cubicBezTo>
                      <a:pt x="1339" y="2"/>
                      <a:pt x="1336" y="2"/>
                      <a:pt x="1333" y="2"/>
                    </a:cubicBezTo>
                    <a:cubicBezTo>
                      <a:pt x="1333" y="2"/>
                      <a:pt x="1333" y="2"/>
                      <a:pt x="1333" y="2"/>
                    </a:cubicBezTo>
                    <a:moveTo>
                      <a:pt x="1201" y="2"/>
                    </a:moveTo>
                    <a:cubicBezTo>
                      <a:pt x="1201" y="2"/>
                      <a:pt x="1201" y="2"/>
                      <a:pt x="1201" y="2"/>
                    </a:cubicBezTo>
                    <a:cubicBezTo>
                      <a:pt x="1199" y="2"/>
                      <a:pt x="1196" y="2"/>
                      <a:pt x="1193" y="2"/>
                    </a:cubicBezTo>
                    <a:cubicBezTo>
                      <a:pt x="1192" y="2"/>
                      <a:pt x="1191" y="3"/>
                      <a:pt x="1191" y="4"/>
                    </a:cubicBezTo>
                    <a:cubicBezTo>
                      <a:pt x="1191" y="5"/>
                      <a:pt x="1192" y="6"/>
                      <a:pt x="1193" y="6"/>
                    </a:cubicBezTo>
                    <a:cubicBezTo>
                      <a:pt x="1193" y="6"/>
                      <a:pt x="1193" y="6"/>
                      <a:pt x="1193" y="6"/>
                    </a:cubicBezTo>
                    <a:cubicBezTo>
                      <a:pt x="1196" y="6"/>
                      <a:pt x="1199" y="6"/>
                      <a:pt x="1201" y="6"/>
                    </a:cubicBezTo>
                    <a:cubicBezTo>
                      <a:pt x="1203" y="5"/>
                      <a:pt x="1203" y="5"/>
                      <a:pt x="1203" y="3"/>
                    </a:cubicBezTo>
                    <a:cubicBezTo>
                      <a:pt x="1203" y="2"/>
                      <a:pt x="1202" y="2"/>
                      <a:pt x="1201" y="2"/>
                    </a:cubicBezTo>
                    <a:moveTo>
                      <a:pt x="1305" y="1"/>
                    </a:moveTo>
                    <a:cubicBezTo>
                      <a:pt x="1304" y="1"/>
                      <a:pt x="1303" y="2"/>
                      <a:pt x="1303" y="3"/>
                    </a:cubicBezTo>
                    <a:cubicBezTo>
                      <a:pt x="1303" y="4"/>
                      <a:pt x="1304" y="5"/>
                      <a:pt x="1305" y="5"/>
                    </a:cubicBezTo>
                    <a:cubicBezTo>
                      <a:pt x="1305" y="5"/>
                      <a:pt x="1305" y="5"/>
                      <a:pt x="1305" y="5"/>
                    </a:cubicBezTo>
                    <a:cubicBezTo>
                      <a:pt x="1308" y="5"/>
                      <a:pt x="1311" y="5"/>
                      <a:pt x="1313" y="5"/>
                    </a:cubicBezTo>
                    <a:cubicBezTo>
                      <a:pt x="1313" y="5"/>
                      <a:pt x="1313" y="5"/>
                      <a:pt x="1313" y="5"/>
                    </a:cubicBezTo>
                    <a:cubicBezTo>
                      <a:pt x="1314" y="5"/>
                      <a:pt x="1315" y="4"/>
                      <a:pt x="1315" y="3"/>
                    </a:cubicBezTo>
                    <a:cubicBezTo>
                      <a:pt x="1315" y="2"/>
                      <a:pt x="1314" y="1"/>
                      <a:pt x="1313" y="1"/>
                    </a:cubicBezTo>
                    <a:cubicBezTo>
                      <a:pt x="1313" y="1"/>
                      <a:pt x="1313" y="1"/>
                      <a:pt x="1313" y="1"/>
                    </a:cubicBezTo>
                    <a:cubicBezTo>
                      <a:pt x="1311" y="1"/>
                      <a:pt x="1308" y="1"/>
                      <a:pt x="1305" y="1"/>
                    </a:cubicBezTo>
                    <a:cubicBezTo>
                      <a:pt x="1305" y="1"/>
                      <a:pt x="1305" y="1"/>
                      <a:pt x="1305" y="1"/>
                    </a:cubicBezTo>
                    <a:moveTo>
                      <a:pt x="1229" y="0"/>
                    </a:moveTo>
                    <a:cubicBezTo>
                      <a:pt x="1229" y="0"/>
                      <a:pt x="1229" y="0"/>
                      <a:pt x="1229" y="0"/>
                    </a:cubicBezTo>
                    <a:cubicBezTo>
                      <a:pt x="1227" y="1"/>
                      <a:pt x="1224" y="1"/>
                      <a:pt x="1221" y="1"/>
                    </a:cubicBezTo>
                    <a:cubicBezTo>
                      <a:pt x="1220" y="1"/>
                      <a:pt x="1219" y="2"/>
                      <a:pt x="1219" y="3"/>
                    </a:cubicBezTo>
                    <a:cubicBezTo>
                      <a:pt x="1219" y="4"/>
                      <a:pt x="1220" y="5"/>
                      <a:pt x="1221" y="5"/>
                    </a:cubicBezTo>
                    <a:cubicBezTo>
                      <a:pt x="1221" y="5"/>
                      <a:pt x="1221" y="5"/>
                      <a:pt x="1221" y="5"/>
                    </a:cubicBezTo>
                    <a:cubicBezTo>
                      <a:pt x="1224" y="5"/>
                      <a:pt x="1227" y="5"/>
                      <a:pt x="1229" y="4"/>
                    </a:cubicBezTo>
                    <a:cubicBezTo>
                      <a:pt x="1230" y="4"/>
                      <a:pt x="1231" y="4"/>
                      <a:pt x="1231" y="2"/>
                    </a:cubicBezTo>
                    <a:cubicBezTo>
                      <a:pt x="1231" y="1"/>
                      <a:pt x="1230" y="0"/>
                      <a:pt x="1229" y="0"/>
                    </a:cubicBezTo>
                    <a:moveTo>
                      <a:pt x="1277" y="0"/>
                    </a:moveTo>
                    <a:cubicBezTo>
                      <a:pt x="1276" y="0"/>
                      <a:pt x="1275" y="1"/>
                      <a:pt x="1275" y="2"/>
                    </a:cubicBezTo>
                    <a:cubicBezTo>
                      <a:pt x="1275" y="3"/>
                      <a:pt x="1276" y="4"/>
                      <a:pt x="1277" y="4"/>
                    </a:cubicBezTo>
                    <a:cubicBezTo>
                      <a:pt x="1280" y="4"/>
                      <a:pt x="1283" y="4"/>
                      <a:pt x="1285" y="4"/>
                    </a:cubicBezTo>
                    <a:cubicBezTo>
                      <a:pt x="1285" y="4"/>
                      <a:pt x="1285" y="4"/>
                      <a:pt x="1285" y="4"/>
                    </a:cubicBezTo>
                    <a:cubicBezTo>
                      <a:pt x="1286" y="4"/>
                      <a:pt x="1287" y="3"/>
                      <a:pt x="1287" y="2"/>
                    </a:cubicBezTo>
                    <a:cubicBezTo>
                      <a:pt x="1287" y="1"/>
                      <a:pt x="1286" y="0"/>
                      <a:pt x="1285" y="0"/>
                    </a:cubicBezTo>
                    <a:cubicBezTo>
                      <a:pt x="1283" y="0"/>
                      <a:pt x="1280" y="0"/>
                      <a:pt x="1277" y="0"/>
                    </a:cubicBezTo>
                    <a:cubicBezTo>
                      <a:pt x="1277" y="0"/>
                      <a:pt x="1277" y="0"/>
                      <a:pt x="1277" y="0"/>
                    </a:cubicBezTo>
                    <a:moveTo>
                      <a:pt x="1257" y="0"/>
                    </a:moveTo>
                    <a:cubicBezTo>
                      <a:pt x="1257" y="0"/>
                      <a:pt x="1257" y="0"/>
                      <a:pt x="1257" y="0"/>
                    </a:cubicBezTo>
                    <a:cubicBezTo>
                      <a:pt x="1255" y="0"/>
                      <a:pt x="1252" y="0"/>
                      <a:pt x="1249" y="0"/>
                    </a:cubicBezTo>
                    <a:cubicBezTo>
                      <a:pt x="1248" y="0"/>
                      <a:pt x="1247" y="1"/>
                      <a:pt x="1247" y="2"/>
                    </a:cubicBezTo>
                    <a:cubicBezTo>
                      <a:pt x="1247" y="3"/>
                      <a:pt x="1248" y="4"/>
                      <a:pt x="1249" y="4"/>
                    </a:cubicBezTo>
                    <a:cubicBezTo>
                      <a:pt x="1249" y="4"/>
                      <a:pt x="1249" y="4"/>
                      <a:pt x="1249" y="4"/>
                    </a:cubicBezTo>
                    <a:cubicBezTo>
                      <a:pt x="1249" y="4"/>
                      <a:pt x="1249" y="4"/>
                      <a:pt x="1249" y="4"/>
                    </a:cubicBezTo>
                    <a:cubicBezTo>
                      <a:pt x="1252" y="4"/>
                      <a:pt x="1255" y="4"/>
                      <a:pt x="1257" y="4"/>
                    </a:cubicBezTo>
                    <a:cubicBezTo>
                      <a:pt x="1258" y="4"/>
                      <a:pt x="1259" y="3"/>
                      <a:pt x="1259" y="2"/>
                    </a:cubicBezTo>
                    <a:cubicBezTo>
                      <a:pt x="1259" y="1"/>
                      <a:pt x="1258" y="0"/>
                      <a:pt x="125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" name="Freeform 12"/>
              <p:cNvSpPr>
                <a:spLocks noEditPoints="1"/>
              </p:cNvSpPr>
              <p:nvPr/>
            </p:nvSpPr>
            <p:spPr bwMode="auto">
              <a:xfrm>
                <a:off x="14626323" y="5754265"/>
                <a:ext cx="3302236" cy="470207"/>
              </a:xfrm>
              <a:custGeom>
                <a:avLst/>
                <a:gdLst>
                  <a:gd name="T0" fmla="*/ 642 w 1294"/>
                  <a:gd name="T1" fmla="*/ 179 h 183"/>
                  <a:gd name="T2" fmla="*/ 678 w 1294"/>
                  <a:gd name="T3" fmla="*/ 182 h 183"/>
                  <a:gd name="T4" fmla="*/ 622 w 1294"/>
                  <a:gd name="T5" fmla="*/ 182 h 183"/>
                  <a:gd name="T6" fmla="*/ 696 w 1294"/>
                  <a:gd name="T7" fmla="*/ 180 h 183"/>
                  <a:gd name="T8" fmla="*/ 586 w 1294"/>
                  <a:gd name="T9" fmla="*/ 181 h 183"/>
                  <a:gd name="T10" fmla="*/ 734 w 1294"/>
                  <a:gd name="T11" fmla="*/ 176 h 183"/>
                  <a:gd name="T12" fmla="*/ 734 w 1294"/>
                  <a:gd name="T13" fmla="*/ 176 h 183"/>
                  <a:gd name="T14" fmla="*/ 558 w 1294"/>
                  <a:gd name="T15" fmla="*/ 175 h 183"/>
                  <a:gd name="T16" fmla="*/ 762 w 1294"/>
                  <a:gd name="T17" fmla="*/ 178 h 183"/>
                  <a:gd name="T18" fmla="*/ 540 w 1294"/>
                  <a:gd name="T19" fmla="*/ 176 h 183"/>
                  <a:gd name="T20" fmla="*/ 781 w 1294"/>
                  <a:gd name="T21" fmla="*/ 176 h 183"/>
                  <a:gd name="T22" fmla="*/ 510 w 1294"/>
                  <a:gd name="T23" fmla="*/ 175 h 183"/>
                  <a:gd name="T24" fmla="*/ 809 w 1294"/>
                  <a:gd name="T25" fmla="*/ 169 h 183"/>
                  <a:gd name="T26" fmla="*/ 472 w 1294"/>
                  <a:gd name="T27" fmla="*/ 168 h 183"/>
                  <a:gd name="T28" fmla="*/ 845 w 1294"/>
                  <a:gd name="T29" fmla="*/ 164 h 183"/>
                  <a:gd name="T30" fmla="*/ 845 w 1294"/>
                  <a:gd name="T31" fmla="*/ 164 h 183"/>
                  <a:gd name="T32" fmla="*/ 447 w 1294"/>
                  <a:gd name="T33" fmla="*/ 162 h 183"/>
                  <a:gd name="T34" fmla="*/ 865 w 1294"/>
                  <a:gd name="T35" fmla="*/ 164 h 183"/>
                  <a:gd name="T36" fmla="*/ 427 w 1294"/>
                  <a:gd name="T37" fmla="*/ 163 h 183"/>
                  <a:gd name="T38" fmla="*/ 890 w 1294"/>
                  <a:gd name="T39" fmla="*/ 158 h 183"/>
                  <a:gd name="T40" fmla="*/ 391 w 1294"/>
                  <a:gd name="T41" fmla="*/ 156 h 183"/>
                  <a:gd name="T42" fmla="*/ 927 w 1294"/>
                  <a:gd name="T43" fmla="*/ 148 h 183"/>
                  <a:gd name="T44" fmla="*/ 364 w 1294"/>
                  <a:gd name="T45" fmla="*/ 146 h 183"/>
                  <a:gd name="T46" fmla="*/ 364 w 1294"/>
                  <a:gd name="T47" fmla="*/ 146 h 183"/>
                  <a:gd name="T48" fmla="*/ 955 w 1294"/>
                  <a:gd name="T49" fmla="*/ 145 h 183"/>
                  <a:gd name="T50" fmla="*/ 345 w 1294"/>
                  <a:gd name="T51" fmla="*/ 145 h 183"/>
                  <a:gd name="T52" fmla="*/ 972 w 1294"/>
                  <a:gd name="T53" fmla="*/ 139 h 183"/>
                  <a:gd name="T54" fmla="*/ 309 w 1294"/>
                  <a:gd name="T55" fmla="*/ 136 h 183"/>
                  <a:gd name="T56" fmla="*/ 1008 w 1294"/>
                  <a:gd name="T57" fmla="*/ 127 h 183"/>
                  <a:gd name="T58" fmla="*/ 1011 w 1294"/>
                  <a:gd name="T59" fmla="*/ 128 h 183"/>
                  <a:gd name="T60" fmla="*/ 291 w 1294"/>
                  <a:gd name="T61" fmla="*/ 127 h 183"/>
                  <a:gd name="T62" fmla="*/ 1029 w 1294"/>
                  <a:gd name="T63" fmla="*/ 125 h 183"/>
                  <a:gd name="T64" fmla="*/ 264 w 1294"/>
                  <a:gd name="T65" fmla="*/ 122 h 183"/>
                  <a:gd name="T66" fmla="*/ 1053 w 1294"/>
                  <a:gd name="T67" fmla="*/ 115 h 183"/>
                  <a:gd name="T68" fmla="*/ 228 w 1294"/>
                  <a:gd name="T69" fmla="*/ 108 h 183"/>
                  <a:gd name="T70" fmla="*/ 1089 w 1294"/>
                  <a:gd name="T71" fmla="*/ 100 h 183"/>
                  <a:gd name="T72" fmla="*/ 1089 w 1294"/>
                  <a:gd name="T73" fmla="*/ 100 h 183"/>
                  <a:gd name="T74" fmla="*/ 204 w 1294"/>
                  <a:gd name="T75" fmla="*/ 97 h 183"/>
                  <a:gd name="T76" fmla="*/ 1116 w 1294"/>
                  <a:gd name="T77" fmla="*/ 94 h 183"/>
                  <a:gd name="T78" fmla="*/ 187 w 1294"/>
                  <a:gd name="T79" fmla="*/ 93 h 183"/>
                  <a:gd name="T80" fmla="*/ 1134 w 1294"/>
                  <a:gd name="T81" fmla="*/ 87 h 183"/>
                  <a:gd name="T82" fmla="*/ 151 w 1294"/>
                  <a:gd name="T83" fmla="*/ 80 h 183"/>
                  <a:gd name="T84" fmla="*/ 1166 w 1294"/>
                  <a:gd name="T85" fmla="*/ 68 h 183"/>
                  <a:gd name="T86" fmla="*/ 1169 w 1294"/>
                  <a:gd name="T87" fmla="*/ 69 h 183"/>
                  <a:gd name="T88" fmla="*/ 134 w 1294"/>
                  <a:gd name="T89" fmla="*/ 69 h 183"/>
                  <a:gd name="T90" fmla="*/ 1185 w 1294"/>
                  <a:gd name="T91" fmla="*/ 64 h 183"/>
                  <a:gd name="T92" fmla="*/ 100 w 1294"/>
                  <a:gd name="T93" fmla="*/ 57 h 183"/>
                  <a:gd name="T94" fmla="*/ 1218 w 1294"/>
                  <a:gd name="T95" fmla="*/ 44 h 183"/>
                  <a:gd name="T96" fmla="*/ 1219 w 1294"/>
                  <a:gd name="T97" fmla="*/ 47 h 183"/>
                  <a:gd name="T98" fmla="*/ 85 w 1294"/>
                  <a:gd name="T99" fmla="*/ 47 h 183"/>
                  <a:gd name="T100" fmla="*/ 1234 w 1294"/>
                  <a:gd name="T101" fmla="*/ 39 h 183"/>
                  <a:gd name="T102" fmla="*/ 49 w 1294"/>
                  <a:gd name="T103" fmla="*/ 29 h 183"/>
                  <a:gd name="T104" fmla="*/ 1267 w 1294"/>
                  <a:gd name="T105" fmla="*/ 18 h 183"/>
                  <a:gd name="T106" fmla="*/ 1268 w 1294"/>
                  <a:gd name="T107" fmla="*/ 21 h 183"/>
                  <a:gd name="T108" fmla="*/ 35 w 1294"/>
                  <a:gd name="T109" fmla="*/ 21 h 183"/>
                  <a:gd name="T110" fmla="*/ 1284 w 1294"/>
                  <a:gd name="T111" fmla="*/ 12 h 183"/>
                  <a:gd name="T112" fmla="*/ 8 w 1294"/>
                  <a:gd name="T113" fmla="*/ 8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94" h="183">
                    <a:moveTo>
                      <a:pt x="642" y="179"/>
                    </a:moveTo>
                    <a:cubicBezTo>
                      <a:pt x="641" y="179"/>
                      <a:pt x="640" y="179"/>
                      <a:pt x="640" y="181"/>
                    </a:cubicBezTo>
                    <a:cubicBezTo>
                      <a:pt x="640" y="182"/>
                      <a:pt x="641" y="183"/>
                      <a:pt x="642" y="183"/>
                    </a:cubicBezTo>
                    <a:cubicBezTo>
                      <a:pt x="644" y="183"/>
                      <a:pt x="647" y="183"/>
                      <a:pt x="650" y="183"/>
                    </a:cubicBezTo>
                    <a:cubicBezTo>
                      <a:pt x="651" y="183"/>
                      <a:pt x="652" y="182"/>
                      <a:pt x="652" y="181"/>
                    </a:cubicBezTo>
                    <a:cubicBezTo>
                      <a:pt x="652" y="180"/>
                      <a:pt x="651" y="179"/>
                      <a:pt x="650" y="179"/>
                    </a:cubicBezTo>
                    <a:cubicBezTo>
                      <a:pt x="647" y="179"/>
                      <a:pt x="644" y="179"/>
                      <a:pt x="642" y="179"/>
                    </a:cubicBezTo>
                    <a:cubicBezTo>
                      <a:pt x="642" y="179"/>
                      <a:pt x="642" y="179"/>
                      <a:pt x="642" y="179"/>
                    </a:cubicBezTo>
                    <a:moveTo>
                      <a:pt x="678" y="178"/>
                    </a:moveTo>
                    <a:cubicBezTo>
                      <a:pt x="678" y="178"/>
                      <a:pt x="678" y="178"/>
                      <a:pt x="678" y="178"/>
                    </a:cubicBezTo>
                    <a:cubicBezTo>
                      <a:pt x="675" y="178"/>
                      <a:pt x="672" y="178"/>
                      <a:pt x="670" y="178"/>
                    </a:cubicBezTo>
                    <a:cubicBezTo>
                      <a:pt x="669" y="179"/>
                      <a:pt x="668" y="179"/>
                      <a:pt x="668" y="181"/>
                    </a:cubicBezTo>
                    <a:cubicBezTo>
                      <a:pt x="668" y="182"/>
                      <a:pt x="669" y="182"/>
                      <a:pt x="670" y="182"/>
                    </a:cubicBezTo>
                    <a:cubicBezTo>
                      <a:pt x="670" y="182"/>
                      <a:pt x="670" y="182"/>
                      <a:pt x="670" y="182"/>
                    </a:cubicBezTo>
                    <a:cubicBezTo>
                      <a:pt x="670" y="182"/>
                      <a:pt x="670" y="182"/>
                      <a:pt x="670" y="182"/>
                    </a:cubicBezTo>
                    <a:cubicBezTo>
                      <a:pt x="672" y="182"/>
                      <a:pt x="675" y="182"/>
                      <a:pt x="678" y="182"/>
                    </a:cubicBezTo>
                    <a:cubicBezTo>
                      <a:pt x="679" y="182"/>
                      <a:pt x="680" y="181"/>
                      <a:pt x="680" y="180"/>
                    </a:cubicBezTo>
                    <a:cubicBezTo>
                      <a:pt x="680" y="179"/>
                      <a:pt x="679" y="178"/>
                      <a:pt x="678" y="178"/>
                    </a:cubicBezTo>
                    <a:moveTo>
                      <a:pt x="614" y="178"/>
                    </a:moveTo>
                    <a:cubicBezTo>
                      <a:pt x="613" y="178"/>
                      <a:pt x="612" y="179"/>
                      <a:pt x="612" y="180"/>
                    </a:cubicBezTo>
                    <a:cubicBezTo>
                      <a:pt x="612" y="181"/>
                      <a:pt x="613" y="182"/>
                      <a:pt x="614" y="182"/>
                    </a:cubicBezTo>
                    <a:cubicBezTo>
                      <a:pt x="614" y="182"/>
                      <a:pt x="614" y="182"/>
                      <a:pt x="614" y="182"/>
                    </a:cubicBezTo>
                    <a:cubicBezTo>
                      <a:pt x="616" y="182"/>
                      <a:pt x="619" y="182"/>
                      <a:pt x="622" y="182"/>
                    </a:cubicBezTo>
                    <a:cubicBezTo>
                      <a:pt x="622" y="182"/>
                      <a:pt x="622" y="182"/>
                      <a:pt x="622" y="182"/>
                    </a:cubicBezTo>
                    <a:cubicBezTo>
                      <a:pt x="623" y="182"/>
                      <a:pt x="624" y="181"/>
                      <a:pt x="624" y="180"/>
                    </a:cubicBezTo>
                    <a:cubicBezTo>
                      <a:pt x="624" y="179"/>
                      <a:pt x="623" y="178"/>
                      <a:pt x="622" y="178"/>
                    </a:cubicBezTo>
                    <a:cubicBezTo>
                      <a:pt x="619" y="178"/>
                      <a:pt x="616" y="178"/>
                      <a:pt x="614" y="178"/>
                    </a:cubicBezTo>
                    <a:cubicBezTo>
                      <a:pt x="614" y="178"/>
                      <a:pt x="614" y="178"/>
                      <a:pt x="614" y="178"/>
                    </a:cubicBezTo>
                    <a:moveTo>
                      <a:pt x="706" y="177"/>
                    </a:moveTo>
                    <a:cubicBezTo>
                      <a:pt x="706" y="177"/>
                      <a:pt x="706" y="177"/>
                      <a:pt x="706" y="177"/>
                    </a:cubicBezTo>
                    <a:cubicBezTo>
                      <a:pt x="703" y="178"/>
                      <a:pt x="700" y="178"/>
                      <a:pt x="698" y="178"/>
                    </a:cubicBezTo>
                    <a:cubicBezTo>
                      <a:pt x="696" y="178"/>
                      <a:pt x="696" y="179"/>
                      <a:pt x="696" y="180"/>
                    </a:cubicBezTo>
                    <a:cubicBezTo>
                      <a:pt x="696" y="181"/>
                      <a:pt x="697" y="182"/>
                      <a:pt x="698" y="182"/>
                    </a:cubicBezTo>
                    <a:cubicBezTo>
                      <a:pt x="698" y="182"/>
                      <a:pt x="698" y="182"/>
                      <a:pt x="698" y="182"/>
                    </a:cubicBezTo>
                    <a:cubicBezTo>
                      <a:pt x="700" y="182"/>
                      <a:pt x="703" y="182"/>
                      <a:pt x="706" y="181"/>
                    </a:cubicBezTo>
                    <a:cubicBezTo>
                      <a:pt x="707" y="181"/>
                      <a:pt x="708" y="180"/>
                      <a:pt x="708" y="179"/>
                    </a:cubicBezTo>
                    <a:cubicBezTo>
                      <a:pt x="708" y="178"/>
                      <a:pt x="707" y="177"/>
                      <a:pt x="706" y="177"/>
                    </a:cubicBezTo>
                    <a:moveTo>
                      <a:pt x="586" y="177"/>
                    </a:moveTo>
                    <a:cubicBezTo>
                      <a:pt x="585" y="177"/>
                      <a:pt x="584" y="178"/>
                      <a:pt x="584" y="179"/>
                    </a:cubicBezTo>
                    <a:cubicBezTo>
                      <a:pt x="584" y="180"/>
                      <a:pt x="585" y="181"/>
                      <a:pt x="586" y="181"/>
                    </a:cubicBezTo>
                    <a:cubicBezTo>
                      <a:pt x="586" y="181"/>
                      <a:pt x="586" y="181"/>
                      <a:pt x="586" y="181"/>
                    </a:cubicBezTo>
                    <a:cubicBezTo>
                      <a:pt x="588" y="181"/>
                      <a:pt x="591" y="181"/>
                      <a:pt x="594" y="181"/>
                    </a:cubicBezTo>
                    <a:cubicBezTo>
                      <a:pt x="594" y="181"/>
                      <a:pt x="594" y="181"/>
                      <a:pt x="594" y="181"/>
                    </a:cubicBezTo>
                    <a:cubicBezTo>
                      <a:pt x="595" y="181"/>
                      <a:pt x="596" y="181"/>
                      <a:pt x="596" y="179"/>
                    </a:cubicBezTo>
                    <a:cubicBezTo>
                      <a:pt x="596" y="178"/>
                      <a:pt x="595" y="177"/>
                      <a:pt x="594" y="177"/>
                    </a:cubicBezTo>
                    <a:cubicBezTo>
                      <a:pt x="591" y="177"/>
                      <a:pt x="589" y="177"/>
                      <a:pt x="586" y="177"/>
                    </a:cubicBezTo>
                    <a:cubicBezTo>
                      <a:pt x="586" y="177"/>
                      <a:pt x="586" y="177"/>
                      <a:pt x="586" y="177"/>
                    </a:cubicBezTo>
                    <a:moveTo>
                      <a:pt x="734" y="176"/>
                    </a:moveTo>
                    <a:cubicBezTo>
                      <a:pt x="734" y="176"/>
                      <a:pt x="734" y="176"/>
                      <a:pt x="734" y="176"/>
                    </a:cubicBezTo>
                    <a:cubicBezTo>
                      <a:pt x="731" y="176"/>
                      <a:pt x="728" y="176"/>
                      <a:pt x="726" y="176"/>
                    </a:cubicBezTo>
                    <a:cubicBezTo>
                      <a:pt x="724" y="176"/>
                      <a:pt x="724" y="177"/>
                      <a:pt x="724" y="179"/>
                    </a:cubicBezTo>
                    <a:cubicBezTo>
                      <a:pt x="724" y="180"/>
                      <a:pt x="725" y="180"/>
                      <a:pt x="726" y="180"/>
                    </a:cubicBezTo>
                    <a:cubicBezTo>
                      <a:pt x="726" y="180"/>
                      <a:pt x="726" y="180"/>
                      <a:pt x="726" y="180"/>
                    </a:cubicBezTo>
                    <a:cubicBezTo>
                      <a:pt x="728" y="180"/>
                      <a:pt x="731" y="180"/>
                      <a:pt x="734" y="180"/>
                    </a:cubicBezTo>
                    <a:cubicBezTo>
                      <a:pt x="735" y="180"/>
                      <a:pt x="736" y="179"/>
                      <a:pt x="736" y="178"/>
                    </a:cubicBezTo>
                    <a:cubicBezTo>
                      <a:pt x="736" y="177"/>
                      <a:pt x="735" y="176"/>
                      <a:pt x="734" y="176"/>
                    </a:cubicBezTo>
                    <a:moveTo>
                      <a:pt x="558" y="175"/>
                    </a:moveTo>
                    <a:cubicBezTo>
                      <a:pt x="557" y="175"/>
                      <a:pt x="556" y="176"/>
                      <a:pt x="556" y="177"/>
                    </a:cubicBezTo>
                    <a:cubicBezTo>
                      <a:pt x="556" y="178"/>
                      <a:pt x="557" y="179"/>
                      <a:pt x="558" y="179"/>
                    </a:cubicBezTo>
                    <a:cubicBezTo>
                      <a:pt x="560" y="180"/>
                      <a:pt x="563" y="180"/>
                      <a:pt x="566" y="180"/>
                    </a:cubicBezTo>
                    <a:cubicBezTo>
                      <a:pt x="566" y="180"/>
                      <a:pt x="566" y="180"/>
                      <a:pt x="566" y="180"/>
                    </a:cubicBezTo>
                    <a:cubicBezTo>
                      <a:pt x="567" y="180"/>
                      <a:pt x="568" y="179"/>
                      <a:pt x="568" y="178"/>
                    </a:cubicBezTo>
                    <a:cubicBezTo>
                      <a:pt x="568" y="177"/>
                      <a:pt x="567" y="176"/>
                      <a:pt x="566" y="176"/>
                    </a:cubicBezTo>
                    <a:cubicBezTo>
                      <a:pt x="563" y="176"/>
                      <a:pt x="561" y="176"/>
                      <a:pt x="558" y="175"/>
                    </a:cubicBezTo>
                    <a:cubicBezTo>
                      <a:pt x="558" y="175"/>
                      <a:pt x="558" y="175"/>
                      <a:pt x="558" y="175"/>
                    </a:cubicBezTo>
                    <a:moveTo>
                      <a:pt x="762" y="174"/>
                    </a:moveTo>
                    <a:cubicBezTo>
                      <a:pt x="762" y="174"/>
                      <a:pt x="761" y="174"/>
                      <a:pt x="761" y="174"/>
                    </a:cubicBezTo>
                    <a:cubicBezTo>
                      <a:pt x="759" y="174"/>
                      <a:pt x="756" y="174"/>
                      <a:pt x="753" y="174"/>
                    </a:cubicBezTo>
                    <a:cubicBezTo>
                      <a:pt x="752" y="175"/>
                      <a:pt x="752" y="175"/>
                      <a:pt x="752" y="177"/>
                    </a:cubicBezTo>
                    <a:cubicBezTo>
                      <a:pt x="752" y="178"/>
                      <a:pt x="753" y="178"/>
                      <a:pt x="754" y="178"/>
                    </a:cubicBezTo>
                    <a:cubicBezTo>
                      <a:pt x="754" y="178"/>
                      <a:pt x="754" y="178"/>
                      <a:pt x="754" y="178"/>
                    </a:cubicBezTo>
                    <a:cubicBezTo>
                      <a:pt x="756" y="178"/>
                      <a:pt x="759" y="178"/>
                      <a:pt x="762" y="178"/>
                    </a:cubicBezTo>
                    <a:cubicBezTo>
                      <a:pt x="763" y="178"/>
                      <a:pt x="764" y="177"/>
                      <a:pt x="764" y="176"/>
                    </a:cubicBezTo>
                    <a:cubicBezTo>
                      <a:pt x="763" y="175"/>
                      <a:pt x="763" y="174"/>
                      <a:pt x="762" y="174"/>
                    </a:cubicBezTo>
                    <a:moveTo>
                      <a:pt x="530" y="173"/>
                    </a:moveTo>
                    <a:cubicBezTo>
                      <a:pt x="529" y="173"/>
                      <a:pt x="528" y="174"/>
                      <a:pt x="528" y="175"/>
                    </a:cubicBezTo>
                    <a:cubicBezTo>
                      <a:pt x="528" y="176"/>
                      <a:pt x="529" y="177"/>
                      <a:pt x="530" y="177"/>
                    </a:cubicBezTo>
                    <a:cubicBezTo>
                      <a:pt x="532" y="177"/>
                      <a:pt x="535" y="177"/>
                      <a:pt x="538" y="178"/>
                    </a:cubicBezTo>
                    <a:cubicBezTo>
                      <a:pt x="538" y="178"/>
                      <a:pt x="538" y="178"/>
                      <a:pt x="538" y="178"/>
                    </a:cubicBezTo>
                    <a:cubicBezTo>
                      <a:pt x="539" y="178"/>
                      <a:pt x="540" y="177"/>
                      <a:pt x="540" y="176"/>
                    </a:cubicBezTo>
                    <a:cubicBezTo>
                      <a:pt x="540" y="175"/>
                      <a:pt x="539" y="174"/>
                      <a:pt x="538" y="174"/>
                    </a:cubicBezTo>
                    <a:cubicBezTo>
                      <a:pt x="535" y="174"/>
                      <a:pt x="533" y="173"/>
                      <a:pt x="530" y="173"/>
                    </a:cubicBezTo>
                    <a:cubicBezTo>
                      <a:pt x="530" y="173"/>
                      <a:pt x="530" y="173"/>
                      <a:pt x="530" y="173"/>
                    </a:cubicBezTo>
                    <a:moveTo>
                      <a:pt x="789" y="171"/>
                    </a:moveTo>
                    <a:cubicBezTo>
                      <a:pt x="789" y="171"/>
                      <a:pt x="789" y="171"/>
                      <a:pt x="789" y="171"/>
                    </a:cubicBezTo>
                    <a:cubicBezTo>
                      <a:pt x="787" y="171"/>
                      <a:pt x="784" y="172"/>
                      <a:pt x="781" y="172"/>
                    </a:cubicBezTo>
                    <a:cubicBezTo>
                      <a:pt x="780" y="172"/>
                      <a:pt x="779" y="173"/>
                      <a:pt x="780" y="174"/>
                    </a:cubicBezTo>
                    <a:cubicBezTo>
                      <a:pt x="780" y="175"/>
                      <a:pt x="780" y="176"/>
                      <a:pt x="781" y="176"/>
                    </a:cubicBezTo>
                    <a:cubicBezTo>
                      <a:pt x="782" y="176"/>
                      <a:pt x="782" y="176"/>
                      <a:pt x="782" y="176"/>
                    </a:cubicBezTo>
                    <a:cubicBezTo>
                      <a:pt x="784" y="176"/>
                      <a:pt x="787" y="175"/>
                      <a:pt x="790" y="175"/>
                    </a:cubicBezTo>
                    <a:cubicBezTo>
                      <a:pt x="791" y="175"/>
                      <a:pt x="792" y="174"/>
                      <a:pt x="791" y="173"/>
                    </a:cubicBezTo>
                    <a:cubicBezTo>
                      <a:pt x="791" y="172"/>
                      <a:pt x="790" y="171"/>
                      <a:pt x="789" y="171"/>
                    </a:cubicBezTo>
                    <a:moveTo>
                      <a:pt x="502" y="170"/>
                    </a:moveTo>
                    <a:cubicBezTo>
                      <a:pt x="501" y="170"/>
                      <a:pt x="500" y="171"/>
                      <a:pt x="500" y="172"/>
                    </a:cubicBezTo>
                    <a:cubicBezTo>
                      <a:pt x="500" y="173"/>
                      <a:pt x="501" y="174"/>
                      <a:pt x="502" y="174"/>
                    </a:cubicBezTo>
                    <a:cubicBezTo>
                      <a:pt x="504" y="174"/>
                      <a:pt x="507" y="175"/>
                      <a:pt x="510" y="175"/>
                    </a:cubicBezTo>
                    <a:cubicBezTo>
                      <a:pt x="510" y="175"/>
                      <a:pt x="510" y="175"/>
                      <a:pt x="510" y="175"/>
                    </a:cubicBezTo>
                    <a:cubicBezTo>
                      <a:pt x="511" y="175"/>
                      <a:pt x="512" y="174"/>
                      <a:pt x="512" y="173"/>
                    </a:cubicBezTo>
                    <a:cubicBezTo>
                      <a:pt x="512" y="172"/>
                      <a:pt x="511" y="171"/>
                      <a:pt x="510" y="171"/>
                    </a:cubicBezTo>
                    <a:cubicBezTo>
                      <a:pt x="508" y="171"/>
                      <a:pt x="505" y="170"/>
                      <a:pt x="502" y="170"/>
                    </a:cubicBezTo>
                    <a:cubicBezTo>
                      <a:pt x="502" y="170"/>
                      <a:pt x="502" y="170"/>
                      <a:pt x="502" y="170"/>
                    </a:cubicBezTo>
                    <a:moveTo>
                      <a:pt x="817" y="168"/>
                    </a:moveTo>
                    <a:cubicBezTo>
                      <a:pt x="817" y="168"/>
                      <a:pt x="817" y="168"/>
                      <a:pt x="817" y="168"/>
                    </a:cubicBezTo>
                    <a:cubicBezTo>
                      <a:pt x="814" y="168"/>
                      <a:pt x="812" y="168"/>
                      <a:pt x="809" y="169"/>
                    </a:cubicBezTo>
                    <a:cubicBezTo>
                      <a:pt x="808" y="169"/>
                      <a:pt x="807" y="170"/>
                      <a:pt x="807" y="171"/>
                    </a:cubicBezTo>
                    <a:cubicBezTo>
                      <a:pt x="807" y="172"/>
                      <a:pt x="808" y="173"/>
                      <a:pt x="809" y="173"/>
                    </a:cubicBezTo>
                    <a:cubicBezTo>
                      <a:pt x="809" y="173"/>
                      <a:pt x="809" y="173"/>
                      <a:pt x="810" y="173"/>
                    </a:cubicBezTo>
                    <a:cubicBezTo>
                      <a:pt x="812" y="172"/>
                      <a:pt x="815" y="172"/>
                      <a:pt x="818" y="172"/>
                    </a:cubicBezTo>
                    <a:cubicBezTo>
                      <a:pt x="819" y="171"/>
                      <a:pt x="819" y="170"/>
                      <a:pt x="819" y="169"/>
                    </a:cubicBezTo>
                    <a:cubicBezTo>
                      <a:pt x="819" y="168"/>
                      <a:pt x="818" y="168"/>
                      <a:pt x="817" y="168"/>
                    </a:cubicBezTo>
                    <a:moveTo>
                      <a:pt x="474" y="167"/>
                    </a:moveTo>
                    <a:cubicBezTo>
                      <a:pt x="473" y="167"/>
                      <a:pt x="472" y="167"/>
                      <a:pt x="472" y="168"/>
                    </a:cubicBezTo>
                    <a:cubicBezTo>
                      <a:pt x="472" y="169"/>
                      <a:pt x="473" y="170"/>
                      <a:pt x="474" y="170"/>
                    </a:cubicBezTo>
                    <a:cubicBezTo>
                      <a:pt x="477" y="171"/>
                      <a:pt x="479" y="171"/>
                      <a:pt x="482" y="172"/>
                    </a:cubicBezTo>
                    <a:cubicBezTo>
                      <a:pt x="482" y="172"/>
                      <a:pt x="482" y="172"/>
                      <a:pt x="482" y="172"/>
                    </a:cubicBezTo>
                    <a:cubicBezTo>
                      <a:pt x="483" y="172"/>
                      <a:pt x="484" y="171"/>
                      <a:pt x="484" y="170"/>
                    </a:cubicBezTo>
                    <a:cubicBezTo>
                      <a:pt x="484" y="169"/>
                      <a:pt x="484" y="168"/>
                      <a:pt x="482" y="168"/>
                    </a:cubicBezTo>
                    <a:cubicBezTo>
                      <a:pt x="480" y="167"/>
                      <a:pt x="477" y="167"/>
                      <a:pt x="475" y="167"/>
                    </a:cubicBezTo>
                    <a:cubicBezTo>
                      <a:pt x="474" y="167"/>
                      <a:pt x="474" y="167"/>
                      <a:pt x="474" y="167"/>
                    </a:cubicBezTo>
                    <a:moveTo>
                      <a:pt x="845" y="164"/>
                    </a:moveTo>
                    <a:cubicBezTo>
                      <a:pt x="845" y="164"/>
                      <a:pt x="845" y="164"/>
                      <a:pt x="845" y="164"/>
                    </a:cubicBezTo>
                    <a:cubicBezTo>
                      <a:pt x="842" y="164"/>
                      <a:pt x="839" y="164"/>
                      <a:pt x="837" y="165"/>
                    </a:cubicBezTo>
                    <a:cubicBezTo>
                      <a:pt x="836" y="165"/>
                      <a:pt x="835" y="166"/>
                      <a:pt x="835" y="167"/>
                    </a:cubicBezTo>
                    <a:cubicBezTo>
                      <a:pt x="835" y="168"/>
                      <a:pt x="836" y="169"/>
                      <a:pt x="837" y="169"/>
                    </a:cubicBezTo>
                    <a:cubicBezTo>
                      <a:pt x="837" y="169"/>
                      <a:pt x="837" y="169"/>
                      <a:pt x="837" y="169"/>
                    </a:cubicBezTo>
                    <a:cubicBezTo>
                      <a:pt x="840" y="168"/>
                      <a:pt x="843" y="168"/>
                      <a:pt x="845" y="168"/>
                    </a:cubicBezTo>
                    <a:cubicBezTo>
                      <a:pt x="846" y="167"/>
                      <a:pt x="847" y="166"/>
                      <a:pt x="847" y="165"/>
                    </a:cubicBezTo>
                    <a:cubicBezTo>
                      <a:pt x="847" y="164"/>
                      <a:pt x="846" y="164"/>
                      <a:pt x="845" y="164"/>
                    </a:cubicBezTo>
                    <a:moveTo>
                      <a:pt x="447" y="162"/>
                    </a:moveTo>
                    <a:cubicBezTo>
                      <a:pt x="446" y="162"/>
                      <a:pt x="445" y="163"/>
                      <a:pt x="445" y="164"/>
                    </a:cubicBezTo>
                    <a:cubicBezTo>
                      <a:pt x="444" y="165"/>
                      <a:pt x="445" y="166"/>
                      <a:pt x="446" y="166"/>
                    </a:cubicBezTo>
                    <a:cubicBezTo>
                      <a:pt x="449" y="167"/>
                      <a:pt x="451" y="167"/>
                      <a:pt x="454" y="168"/>
                    </a:cubicBezTo>
                    <a:cubicBezTo>
                      <a:pt x="454" y="168"/>
                      <a:pt x="454" y="168"/>
                      <a:pt x="454" y="168"/>
                    </a:cubicBezTo>
                    <a:cubicBezTo>
                      <a:pt x="455" y="168"/>
                      <a:pt x="456" y="167"/>
                      <a:pt x="456" y="166"/>
                    </a:cubicBezTo>
                    <a:cubicBezTo>
                      <a:pt x="457" y="165"/>
                      <a:pt x="456" y="164"/>
                      <a:pt x="455" y="164"/>
                    </a:cubicBezTo>
                    <a:cubicBezTo>
                      <a:pt x="452" y="163"/>
                      <a:pt x="449" y="163"/>
                      <a:pt x="447" y="162"/>
                    </a:cubicBezTo>
                    <a:cubicBezTo>
                      <a:pt x="447" y="162"/>
                      <a:pt x="447" y="162"/>
                      <a:pt x="447" y="162"/>
                    </a:cubicBezTo>
                    <a:moveTo>
                      <a:pt x="873" y="159"/>
                    </a:moveTo>
                    <a:cubicBezTo>
                      <a:pt x="873" y="159"/>
                      <a:pt x="872" y="159"/>
                      <a:pt x="872" y="159"/>
                    </a:cubicBezTo>
                    <a:cubicBezTo>
                      <a:pt x="870" y="160"/>
                      <a:pt x="867" y="160"/>
                      <a:pt x="864" y="160"/>
                    </a:cubicBezTo>
                    <a:cubicBezTo>
                      <a:pt x="863" y="161"/>
                      <a:pt x="863" y="162"/>
                      <a:pt x="863" y="163"/>
                    </a:cubicBezTo>
                    <a:cubicBezTo>
                      <a:pt x="863" y="164"/>
                      <a:pt x="864" y="164"/>
                      <a:pt x="865" y="164"/>
                    </a:cubicBezTo>
                    <a:cubicBezTo>
                      <a:pt x="865" y="164"/>
                      <a:pt x="865" y="164"/>
                      <a:pt x="865" y="164"/>
                    </a:cubicBezTo>
                    <a:cubicBezTo>
                      <a:pt x="865" y="164"/>
                      <a:pt x="865" y="164"/>
                      <a:pt x="865" y="164"/>
                    </a:cubicBezTo>
                    <a:cubicBezTo>
                      <a:pt x="868" y="164"/>
                      <a:pt x="870" y="163"/>
                      <a:pt x="873" y="163"/>
                    </a:cubicBezTo>
                    <a:cubicBezTo>
                      <a:pt x="874" y="163"/>
                      <a:pt x="875" y="162"/>
                      <a:pt x="875" y="161"/>
                    </a:cubicBezTo>
                    <a:cubicBezTo>
                      <a:pt x="874" y="160"/>
                      <a:pt x="874" y="159"/>
                      <a:pt x="873" y="159"/>
                    </a:cubicBezTo>
                    <a:moveTo>
                      <a:pt x="419" y="158"/>
                    </a:moveTo>
                    <a:cubicBezTo>
                      <a:pt x="418" y="158"/>
                      <a:pt x="417" y="158"/>
                      <a:pt x="417" y="159"/>
                    </a:cubicBezTo>
                    <a:cubicBezTo>
                      <a:pt x="417" y="160"/>
                      <a:pt x="417" y="161"/>
                      <a:pt x="419" y="162"/>
                    </a:cubicBezTo>
                    <a:cubicBezTo>
                      <a:pt x="421" y="162"/>
                      <a:pt x="424" y="162"/>
                      <a:pt x="426" y="163"/>
                    </a:cubicBezTo>
                    <a:cubicBezTo>
                      <a:pt x="427" y="163"/>
                      <a:pt x="427" y="163"/>
                      <a:pt x="427" y="163"/>
                    </a:cubicBezTo>
                    <a:cubicBezTo>
                      <a:pt x="428" y="163"/>
                      <a:pt x="429" y="162"/>
                      <a:pt x="429" y="161"/>
                    </a:cubicBezTo>
                    <a:cubicBezTo>
                      <a:pt x="429" y="160"/>
                      <a:pt x="428" y="159"/>
                      <a:pt x="427" y="159"/>
                    </a:cubicBezTo>
                    <a:cubicBezTo>
                      <a:pt x="425" y="159"/>
                      <a:pt x="422" y="158"/>
                      <a:pt x="419" y="158"/>
                    </a:cubicBezTo>
                    <a:cubicBezTo>
                      <a:pt x="419" y="158"/>
                      <a:pt x="419" y="158"/>
                      <a:pt x="419" y="158"/>
                    </a:cubicBezTo>
                    <a:moveTo>
                      <a:pt x="900" y="154"/>
                    </a:moveTo>
                    <a:cubicBezTo>
                      <a:pt x="900" y="154"/>
                      <a:pt x="900" y="154"/>
                      <a:pt x="900" y="154"/>
                    </a:cubicBezTo>
                    <a:cubicBezTo>
                      <a:pt x="897" y="154"/>
                      <a:pt x="895" y="155"/>
                      <a:pt x="892" y="155"/>
                    </a:cubicBezTo>
                    <a:cubicBezTo>
                      <a:pt x="891" y="156"/>
                      <a:pt x="890" y="157"/>
                      <a:pt x="890" y="158"/>
                    </a:cubicBezTo>
                    <a:cubicBezTo>
                      <a:pt x="891" y="159"/>
                      <a:pt x="891" y="159"/>
                      <a:pt x="892" y="159"/>
                    </a:cubicBezTo>
                    <a:cubicBezTo>
                      <a:pt x="892" y="159"/>
                      <a:pt x="893" y="159"/>
                      <a:pt x="893" y="159"/>
                    </a:cubicBezTo>
                    <a:cubicBezTo>
                      <a:pt x="895" y="159"/>
                      <a:pt x="898" y="158"/>
                      <a:pt x="901" y="158"/>
                    </a:cubicBezTo>
                    <a:cubicBezTo>
                      <a:pt x="902" y="158"/>
                      <a:pt x="902" y="157"/>
                      <a:pt x="902" y="155"/>
                    </a:cubicBezTo>
                    <a:cubicBezTo>
                      <a:pt x="902" y="154"/>
                      <a:pt x="901" y="154"/>
                      <a:pt x="900" y="154"/>
                    </a:cubicBezTo>
                    <a:moveTo>
                      <a:pt x="391" y="152"/>
                    </a:moveTo>
                    <a:cubicBezTo>
                      <a:pt x="391" y="152"/>
                      <a:pt x="390" y="153"/>
                      <a:pt x="389" y="154"/>
                    </a:cubicBezTo>
                    <a:cubicBezTo>
                      <a:pt x="389" y="155"/>
                      <a:pt x="390" y="156"/>
                      <a:pt x="391" y="156"/>
                    </a:cubicBezTo>
                    <a:cubicBezTo>
                      <a:pt x="394" y="157"/>
                      <a:pt x="396" y="157"/>
                      <a:pt x="399" y="158"/>
                    </a:cubicBezTo>
                    <a:cubicBezTo>
                      <a:pt x="399" y="158"/>
                      <a:pt x="399" y="158"/>
                      <a:pt x="399" y="158"/>
                    </a:cubicBezTo>
                    <a:cubicBezTo>
                      <a:pt x="400" y="158"/>
                      <a:pt x="401" y="157"/>
                      <a:pt x="401" y="156"/>
                    </a:cubicBezTo>
                    <a:cubicBezTo>
                      <a:pt x="401" y="155"/>
                      <a:pt x="401" y="154"/>
                      <a:pt x="400" y="154"/>
                    </a:cubicBezTo>
                    <a:cubicBezTo>
                      <a:pt x="397" y="153"/>
                      <a:pt x="394" y="153"/>
                      <a:pt x="392" y="152"/>
                    </a:cubicBezTo>
                    <a:cubicBezTo>
                      <a:pt x="392" y="152"/>
                      <a:pt x="392" y="152"/>
                      <a:pt x="391" y="152"/>
                    </a:cubicBezTo>
                    <a:moveTo>
                      <a:pt x="928" y="148"/>
                    </a:moveTo>
                    <a:cubicBezTo>
                      <a:pt x="927" y="148"/>
                      <a:pt x="927" y="148"/>
                      <a:pt x="927" y="148"/>
                    </a:cubicBezTo>
                    <a:cubicBezTo>
                      <a:pt x="925" y="149"/>
                      <a:pt x="922" y="149"/>
                      <a:pt x="919" y="150"/>
                    </a:cubicBezTo>
                    <a:cubicBezTo>
                      <a:pt x="918" y="150"/>
                      <a:pt x="918" y="151"/>
                      <a:pt x="918" y="152"/>
                    </a:cubicBezTo>
                    <a:cubicBezTo>
                      <a:pt x="918" y="153"/>
                      <a:pt x="919" y="154"/>
                      <a:pt x="920" y="154"/>
                    </a:cubicBezTo>
                    <a:cubicBezTo>
                      <a:pt x="920" y="154"/>
                      <a:pt x="920" y="154"/>
                      <a:pt x="920" y="154"/>
                    </a:cubicBezTo>
                    <a:cubicBezTo>
                      <a:pt x="923" y="153"/>
                      <a:pt x="925" y="153"/>
                      <a:pt x="928" y="152"/>
                    </a:cubicBezTo>
                    <a:cubicBezTo>
                      <a:pt x="929" y="152"/>
                      <a:pt x="930" y="151"/>
                      <a:pt x="929" y="150"/>
                    </a:cubicBezTo>
                    <a:cubicBezTo>
                      <a:pt x="929" y="149"/>
                      <a:pt x="928" y="148"/>
                      <a:pt x="928" y="148"/>
                    </a:cubicBezTo>
                    <a:moveTo>
                      <a:pt x="364" y="146"/>
                    </a:moveTo>
                    <a:cubicBezTo>
                      <a:pt x="363" y="146"/>
                      <a:pt x="362" y="147"/>
                      <a:pt x="362" y="148"/>
                    </a:cubicBezTo>
                    <a:cubicBezTo>
                      <a:pt x="362" y="149"/>
                      <a:pt x="363" y="150"/>
                      <a:pt x="364" y="150"/>
                    </a:cubicBezTo>
                    <a:cubicBezTo>
                      <a:pt x="366" y="151"/>
                      <a:pt x="369" y="151"/>
                      <a:pt x="371" y="152"/>
                    </a:cubicBezTo>
                    <a:cubicBezTo>
                      <a:pt x="372" y="152"/>
                      <a:pt x="372" y="152"/>
                      <a:pt x="372" y="152"/>
                    </a:cubicBezTo>
                    <a:cubicBezTo>
                      <a:pt x="373" y="152"/>
                      <a:pt x="374" y="151"/>
                      <a:pt x="374" y="150"/>
                    </a:cubicBezTo>
                    <a:cubicBezTo>
                      <a:pt x="374" y="149"/>
                      <a:pt x="373" y="148"/>
                      <a:pt x="372" y="148"/>
                    </a:cubicBezTo>
                    <a:cubicBezTo>
                      <a:pt x="370" y="147"/>
                      <a:pt x="367" y="147"/>
                      <a:pt x="365" y="146"/>
                    </a:cubicBezTo>
                    <a:cubicBezTo>
                      <a:pt x="364" y="146"/>
                      <a:pt x="364" y="146"/>
                      <a:pt x="364" y="146"/>
                    </a:cubicBezTo>
                    <a:moveTo>
                      <a:pt x="955" y="142"/>
                    </a:moveTo>
                    <a:cubicBezTo>
                      <a:pt x="955" y="142"/>
                      <a:pt x="954" y="142"/>
                      <a:pt x="954" y="142"/>
                    </a:cubicBezTo>
                    <a:cubicBezTo>
                      <a:pt x="952" y="142"/>
                      <a:pt x="949" y="143"/>
                      <a:pt x="947" y="144"/>
                    </a:cubicBezTo>
                    <a:cubicBezTo>
                      <a:pt x="946" y="144"/>
                      <a:pt x="945" y="145"/>
                      <a:pt x="945" y="146"/>
                    </a:cubicBezTo>
                    <a:cubicBezTo>
                      <a:pt x="945" y="146"/>
                      <a:pt x="945" y="146"/>
                      <a:pt x="945" y="146"/>
                    </a:cubicBezTo>
                    <a:cubicBezTo>
                      <a:pt x="945" y="147"/>
                      <a:pt x="946" y="147"/>
                      <a:pt x="947" y="147"/>
                    </a:cubicBezTo>
                    <a:cubicBezTo>
                      <a:pt x="947" y="147"/>
                      <a:pt x="947" y="147"/>
                      <a:pt x="947" y="147"/>
                    </a:cubicBezTo>
                    <a:cubicBezTo>
                      <a:pt x="950" y="147"/>
                      <a:pt x="953" y="146"/>
                      <a:pt x="955" y="145"/>
                    </a:cubicBezTo>
                    <a:cubicBezTo>
                      <a:pt x="956" y="145"/>
                      <a:pt x="956" y="145"/>
                      <a:pt x="956" y="145"/>
                    </a:cubicBezTo>
                    <a:cubicBezTo>
                      <a:pt x="957" y="145"/>
                      <a:pt x="957" y="144"/>
                      <a:pt x="957" y="143"/>
                    </a:cubicBezTo>
                    <a:cubicBezTo>
                      <a:pt x="957" y="142"/>
                      <a:pt x="956" y="142"/>
                      <a:pt x="955" y="142"/>
                    </a:cubicBezTo>
                    <a:moveTo>
                      <a:pt x="337" y="140"/>
                    </a:moveTo>
                    <a:cubicBezTo>
                      <a:pt x="336" y="140"/>
                      <a:pt x="335" y="140"/>
                      <a:pt x="335" y="141"/>
                    </a:cubicBezTo>
                    <a:cubicBezTo>
                      <a:pt x="335" y="142"/>
                      <a:pt x="335" y="143"/>
                      <a:pt x="336" y="143"/>
                    </a:cubicBezTo>
                    <a:cubicBezTo>
                      <a:pt x="339" y="144"/>
                      <a:pt x="342" y="145"/>
                      <a:pt x="344" y="145"/>
                    </a:cubicBezTo>
                    <a:cubicBezTo>
                      <a:pt x="344" y="145"/>
                      <a:pt x="344" y="145"/>
                      <a:pt x="345" y="145"/>
                    </a:cubicBezTo>
                    <a:cubicBezTo>
                      <a:pt x="346" y="145"/>
                      <a:pt x="346" y="145"/>
                      <a:pt x="347" y="144"/>
                    </a:cubicBezTo>
                    <a:cubicBezTo>
                      <a:pt x="347" y="143"/>
                      <a:pt x="346" y="142"/>
                      <a:pt x="345" y="142"/>
                    </a:cubicBezTo>
                    <a:cubicBezTo>
                      <a:pt x="343" y="141"/>
                      <a:pt x="340" y="140"/>
                      <a:pt x="337" y="140"/>
                    </a:cubicBezTo>
                    <a:cubicBezTo>
                      <a:pt x="337" y="140"/>
                      <a:pt x="337" y="140"/>
                      <a:pt x="337" y="140"/>
                    </a:cubicBezTo>
                    <a:moveTo>
                      <a:pt x="982" y="135"/>
                    </a:moveTo>
                    <a:cubicBezTo>
                      <a:pt x="982" y="135"/>
                      <a:pt x="982" y="135"/>
                      <a:pt x="981" y="135"/>
                    </a:cubicBezTo>
                    <a:cubicBezTo>
                      <a:pt x="979" y="135"/>
                      <a:pt x="976" y="136"/>
                      <a:pt x="974" y="137"/>
                    </a:cubicBezTo>
                    <a:cubicBezTo>
                      <a:pt x="973" y="137"/>
                      <a:pt x="972" y="138"/>
                      <a:pt x="972" y="139"/>
                    </a:cubicBezTo>
                    <a:cubicBezTo>
                      <a:pt x="972" y="140"/>
                      <a:pt x="973" y="141"/>
                      <a:pt x="974" y="141"/>
                    </a:cubicBezTo>
                    <a:cubicBezTo>
                      <a:pt x="974" y="141"/>
                      <a:pt x="975" y="141"/>
                      <a:pt x="975" y="141"/>
                    </a:cubicBezTo>
                    <a:cubicBezTo>
                      <a:pt x="977" y="140"/>
                      <a:pt x="980" y="139"/>
                      <a:pt x="982" y="138"/>
                    </a:cubicBezTo>
                    <a:cubicBezTo>
                      <a:pt x="984" y="138"/>
                      <a:pt x="984" y="137"/>
                      <a:pt x="984" y="136"/>
                    </a:cubicBezTo>
                    <a:cubicBezTo>
                      <a:pt x="984" y="135"/>
                      <a:pt x="983" y="135"/>
                      <a:pt x="982" y="135"/>
                    </a:cubicBezTo>
                    <a:moveTo>
                      <a:pt x="310" y="132"/>
                    </a:moveTo>
                    <a:cubicBezTo>
                      <a:pt x="309" y="132"/>
                      <a:pt x="308" y="133"/>
                      <a:pt x="308" y="134"/>
                    </a:cubicBezTo>
                    <a:cubicBezTo>
                      <a:pt x="308" y="135"/>
                      <a:pt x="308" y="136"/>
                      <a:pt x="309" y="136"/>
                    </a:cubicBezTo>
                    <a:cubicBezTo>
                      <a:pt x="312" y="137"/>
                      <a:pt x="314" y="138"/>
                      <a:pt x="317" y="138"/>
                    </a:cubicBezTo>
                    <a:cubicBezTo>
                      <a:pt x="317" y="138"/>
                      <a:pt x="317" y="138"/>
                      <a:pt x="318" y="138"/>
                    </a:cubicBezTo>
                    <a:cubicBezTo>
                      <a:pt x="318" y="138"/>
                      <a:pt x="319" y="138"/>
                      <a:pt x="319" y="137"/>
                    </a:cubicBezTo>
                    <a:cubicBezTo>
                      <a:pt x="320" y="136"/>
                      <a:pt x="319" y="135"/>
                      <a:pt x="318" y="134"/>
                    </a:cubicBezTo>
                    <a:cubicBezTo>
                      <a:pt x="315" y="134"/>
                      <a:pt x="313" y="133"/>
                      <a:pt x="310" y="132"/>
                    </a:cubicBezTo>
                    <a:cubicBezTo>
                      <a:pt x="310" y="132"/>
                      <a:pt x="310" y="132"/>
                      <a:pt x="310" y="132"/>
                    </a:cubicBezTo>
                    <a:moveTo>
                      <a:pt x="1009" y="127"/>
                    </a:moveTo>
                    <a:cubicBezTo>
                      <a:pt x="1009" y="127"/>
                      <a:pt x="1008" y="127"/>
                      <a:pt x="1008" y="127"/>
                    </a:cubicBezTo>
                    <a:cubicBezTo>
                      <a:pt x="1006" y="128"/>
                      <a:pt x="1003" y="128"/>
                      <a:pt x="1001" y="129"/>
                    </a:cubicBezTo>
                    <a:cubicBezTo>
                      <a:pt x="1000" y="129"/>
                      <a:pt x="999" y="131"/>
                      <a:pt x="999" y="132"/>
                    </a:cubicBezTo>
                    <a:cubicBezTo>
                      <a:pt x="1000" y="133"/>
                      <a:pt x="1000" y="133"/>
                      <a:pt x="1001" y="133"/>
                    </a:cubicBezTo>
                    <a:cubicBezTo>
                      <a:pt x="1001" y="133"/>
                      <a:pt x="1001" y="133"/>
                      <a:pt x="1001" y="133"/>
                    </a:cubicBezTo>
                    <a:cubicBezTo>
                      <a:pt x="1002" y="133"/>
                      <a:pt x="1002" y="133"/>
                      <a:pt x="1002" y="133"/>
                    </a:cubicBezTo>
                    <a:cubicBezTo>
                      <a:pt x="1004" y="132"/>
                      <a:pt x="1007" y="132"/>
                      <a:pt x="1009" y="131"/>
                    </a:cubicBezTo>
                    <a:cubicBezTo>
                      <a:pt x="1010" y="130"/>
                      <a:pt x="1011" y="129"/>
                      <a:pt x="1011" y="128"/>
                    </a:cubicBezTo>
                    <a:cubicBezTo>
                      <a:pt x="1011" y="128"/>
                      <a:pt x="1011" y="128"/>
                      <a:pt x="1011" y="128"/>
                    </a:cubicBezTo>
                    <a:cubicBezTo>
                      <a:pt x="1011" y="127"/>
                      <a:pt x="1010" y="127"/>
                      <a:pt x="1009" y="127"/>
                    </a:cubicBezTo>
                    <a:moveTo>
                      <a:pt x="283" y="124"/>
                    </a:moveTo>
                    <a:cubicBezTo>
                      <a:pt x="282" y="124"/>
                      <a:pt x="281" y="125"/>
                      <a:pt x="281" y="126"/>
                    </a:cubicBezTo>
                    <a:cubicBezTo>
                      <a:pt x="281" y="127"/>
                      <a:pt x="281" y="128"/>
                      <a:pt x="282" y="128"/>
                    </a:cubicBezTo>
                    <a:cubicBezTo>
                      <a:pt x="285" y="129"/>
                      <a:pt x="287" y="130"/>
                      <a:pt x="290" y="131"/>
                    </a:cubicBezTo>
                    <a:cubicBezTo>
                      <a:pt x="290" y="131"/>
                      <a:pt x="290" y="131"/>
                      <a:pt x="291" y="131"/>
                    </a:cubicBezTo>
                    <a:cubicBezTo>
                      <a:pt x="291" y="131"/>
                      <a:pt x="292" y="130"/>
                      <a:pt x="293" y="129"/>
                    </a:cubicBezTo>
                    <a:cubicBezTo>
                      <a:pt x="293" y="128"/>
                      <a:pt x="292" y="127"/>
                      <a:pt x="291" y="127"/>
                    </a:cubicBezTo>
                    <a:cubicBezTo>
                      <a:pt x="289" y="126"/>
                      <a:pt x="286" y="125"/>
                      <a:pt x="284" y="125"/>
                    </a:cubicBezTo>
                    <a:cubicBezTo>
                      <a:pt x="283" y="124"/>
                      <a:pt x="283" y="124"/>
                      <a:pt x="283" y="124"/>
                    </a:cubicBezTo>
                    <a:moveTo>
                      <a:pt x="1036" y="119"/>
                    </a:moveTo>
                    <a:cubicBezTo>
                      <a:pt x="1035" y="119"/>
                      <a:pt x="1035" y="119"/>
                      <a:pt x="1035" y="119"/>
                    </a:cubicBezTo>
                    <a:cubicBezTo>
                      <a:pt x="1033" y="119"/>
                      <a:pt x="1030" y="120"/>
                      <a:pt x="1027" y="121"/>
                    </a:cubicBezTo>
                    <a:cubicBezTo>
                      <a:pt x="1026" y="121"/>
                      <a:pt x="1026" y="123"/>
                      <a:pt x="1026" y="124"/>
                    </a:cubicBezTo>
                    <a:cubicBezTo>
                      <a:pt x="1026" y="124"/>
                      <a:pt x="1027" y="125"/>
                      <a:pt x="1028" y="125"/>
                    </a:cubicBezTo>
                    <a:cubicBezTo>
                      <a:pt x="1028" y="125"/>
                      <a:pt x="1028" y="125"/>
                      <a:pt x="1029" y="125"/>
                    </a:cubicBezTo>
                    <a:cubicBezTo>
                      <a:pt x="1031" y="124"/>
                      <a:pt x="1034" y="123"/>
                      <a:pt x="1036" y="122"/>
                    </a:cubicBezTo>
                    <a:cubicBezTo>
                      <a:pt x="1037" y="122"/>
                      <a:pt x="1038" y="121"/>
                      <a:pt x="1038" y="120"/>
                    </a:cubicBezTo>
                    <a:cubicBezTo>
                      <a:pt x="1037" y="119"/>
                      <a:pt x="1037" y="119"/>
                      <a:pt x="1036" y="119"/>
                    </a:cubicBezTo>
                    <a:moveTo>
                      <a:pt x="256" y="116"/>
                    </a:moveTo>
                    <a:cubicBezTo>
                      <a:pt x="255" y="116"/>
                      <a:pt x="255" y="117"/>
                      <a:pt x="254" y="117"/>
                    </a:cubicBezTo>
                    <a:cubicBezTo>
                      <a:pt x="254" y="118"/>
                      <a:pt x="255" y="120"/>
                      <a:pt x="256" y="120"/>
                    </a:cubicBezTo>
                    <a:cubicBezTo>
                      <a:pt x="258" y="121"/>
                      <a:pt x="261" y="122"/>
                      <a:pt x="263" y="122"/>
                    </a:cubicBezTo>
                    <a:cubicBezTo>
                      <a:pt x="263" y="122"/>
                      <a:pt x="264" y="122"/>
                      <a:pt x="264" y="122"/>
                    </a:cubicBezTo>
                    <a:cubicBezTo>
                      <a:pt x="265" y="122"/>
                      <a:pt x="265" y="122"/>
                      <a:pt x="266" y="121"/>
                    </a:cubicBezTo>
                    <a:cubicBezTo>
                      <a:pt x="266" y="120"/>
                      <a:pt x="265" y="119"/>
                      <a:pt x="264" y="119"/>
                    </a:cubicBezTo>
                    <a:cubicBezTo>
                      <a:pt x="262" y="118"/>
                      <a:pt x="259" y="117"/>
                      <a:pt x="257" y="116"/>
                    </a:cubicBezTo>
                    <a:cubicBezTo>
                      <a:pt x="257" y="116"/>
                      <a:pt x="256" y="116"/>
                      <a:pt x="256" y="116"/>
                    </a:cubicBezTo>
                    <a:moveTo>
                      <a:pt x="1062" y="110"/>
                    </a:moveTo>
                    <a:cubicBezTo>
                      <a:pt x="1062" y="110"/>
                      <a:pt x="1062" y="110"/>
                      <a:pt x="1062" y="110"/>
                    </a:cubicBezTo>
                    <a:cubicBezTo>
                      <a:pt x="1059" y="111"/>
                      <a:pt x="1057" y="112"/>
                      <a:pt x="1054" y="112"/>
                    </a:cubicBezTo>
                    <a:cubicBezTo>
                      <a:pt x="1053" y="113"/>
                      <a:pt x="1052" y="114"/>
                      <a:pt x="1053" y="115"/>
                    </a:cubicBezTo>
                    <a:cubicBezTo>
                      <a:pt x="1053" y="116"/>
                      <a:pt x="1054" y="116"/>
                      <a:pt x="1055" y="116"/>
                    </a:cubicBezTo>
                    <a:cubicBezTo>
                      <a:pt x="1055" y="116"/>
                      <a:pt x="1055" y="116"/>
                      <a:pt x="1055" y="116"/>
                    </a:cubicBezTo>
                    <a:cubicBezTo>
                      <a:pt x="1055" y="116"/>
                      <a:pt x="1055" y="116"/>
                      <a:pt x="1055" y="116"/>
                    </a:cubicBezTo>
                    <a:cubicBezTo>
                      <a:pt x="1058" y="115"/>
                      <a:pt x="1060" y="114"/>
                      <a:pt x="1063" y="114"/>
                    </a:cubicBezTo>
                    <a:cubicBezTo>
                      <a:pt x="1064" y="113"/>
                      <a:pt x="1065" y="112"/>
                      <a:pt x="1064" y="111"/>
                    </a:cubicBezTo>
                    <a:cubicBezTo>
                      <a:pt x="1064" y="110"/>
                      <a:pt x="1063" y="110"/>
                      <a:pt x="1062" y="110"/>
                    </a:cubicBezTo>
                    <a:moveTo>
                      <a:pt x="230" y="107"/>
                    </a:moveTo>
                    <a:cubicBezTo>
                      <a:pt x="229" y="107"/>
                      <a:pt x="228" y="107"/>
                      <a:pt x="228" y="108"/>
                    </a:cubicBezTo>
                    <a:cubicBezTo>
                      <a:pt x="227" y="109"/>
                      <a:pt x="228" y="110"/>
                      <a:pt x="229" y="111"/>
                    </a:cubicBezTo>
                    <a:cubicBezTo>
                      <a:pt x="232" y="112"/>
                      <a:pt x="234" y="113"/>
                      <a:pt x="237" y="114"/>
                    </a:cubicBezTo>
                    <a:cubicBezTo>
                      <a:pt x="237" y="114"/>
                      <a:pt x="237" y="114"/>
                      <a:pt x="237" y="114"/>
                    </a:cubicBezTo>
                    <a:cubicBezTo>
                      <a:pt x="238" y="114"/>
                      <a:pt x="239" y="113"/>
                      <a:pt x="239" y="112"/>
                    </a:cubicBezTo>
                    <a:cubicBezTo>
                      <a:pt x="240" y="111"/>
                      <a:pt x="239" y="110"/>
                      <a:pt x="238" y="110"/>
                    </a:cubicBezTo>
                    <a:cubicBezTo>
                      <a:pt x="235" y="109"/>
                      <a:pt x="233" y="108"/>
                      <a:pt x="230" y="107"/>
                    </a:cubicBezTo>
                    <a:cubicBezTo>
                      <a:pt x="230" y="107"/>
                      <a:pt x="230" y="107"/>
                      <a:pt x="230" y="107"/>
                    </a:cubicBezTo>
                    <a:moveTo>
                      <a:pt x="1089" y="100"/>
                    </a:moveTo>
                    <a:cubicBezTo>
                      <a:pt x="1089" y="100"/>
                      <a:pt x="1088" y="100"/>
                      <a:pt x="1088" y="100"/>
                    </a:cubicBezTo>
                    <a:cubicBezTo>
                      <a:pt x="1086" y="101"/>
                      <a:pt x="1083" y="102"/>
                      <a:pt x="1081" y="103"/>
                    </a:cubicBezTo>
                    <a:cubicBezTo>
                      <a:pt x="1080" y="103"/>
                      <a:pt x="1079" y="105"/>
                      <a:pt x="1079" y="106"/>
                    </a:cubicBezTo>
                    <a:cubicBezTo>
                      <a:pt x="1080" y="106"/>
                      <a:pt x="1080" y="107"/>
                      <a:pt x="1081" y="107"/>
                    </a:cubicBezTo>
                    <a:cubicBezTo>
                      <a:pt x="1082" y="107"/>
                      <a:pt x="1082" y="107"/>
                      <a:pt x="1082" y="107"/>
                    </a:cubicBezTo>
                    <a:cubicBezTo>
                      <a:pt x="1084" y="106"/>
                      <a:pt x="1087" y="105"/>
                      <a:pt x="1090" y="104"/>
                    </a:cubicBezTo>
                    <a:cubicBezTo>
                      <a:pt x="1091" y="104"/>
                      <a:pt x="1091" y="103"/>
                      <a:pt x="1091" y="102"/>
                    </a:cubicBezTo>
                    <a:cubicBezTo>
                      <a:pt x="1090" y="101"/>
                      <a:pt x="1090" y="100"/>
                      <a:pt x="1089" y="100"/>
                    </a:cubicBezTo>
                    <a:moveTo>
                      <a:pt x="203" y="97"/>
                    </a:moveTo>
                    <a:cubicBezTo>
                      <a:pt x="203" y="97"/>
                      <a:pt x="202" y="98"/>
                      <a:pt x="202" y="99"/>
                    </a:cubicBezTo>
                    <a:cubicBezTo>
                      <a:pt x="201" y="100"/>
                      <a:pt x="202" y="101"/>
                      <a:pt x="203" y="101"/>
                    </a:cubicBezTo>
                    <a:cubicBezTo>
                      <a:pt x="205" y="102"/>
                      <a:pt x="208" y="103"/>
                      <a:pt x="210" y="104"/>
                    </a:cubicBezTo>
                    <a:cubicBezTo>
                      <a:pt x="210" y="104"/>
                      <a:pt x="211" y="104"/>
                      <a:pt x="211" y="104"/>
                    </a:cubicBezTo>
                    <a:cubicBezTo>
                      <a:pt x="212" y="104"/>
                      <a:pt x="212" y="104"/>
                      <a:pt x="213" y="103"/>
                    </a:cubicBezTo>
                    <a:cubicBezTo>
                      <a:pt x="213" y="102"/>
                      <a:pt x="213" y="101"/>
                      <a:pt x="212" y="100"/>
                    </a:cubicBezTo>
                    <a:cubicBezTo>
                      <a:pt x="209" y="99"/>
                      <a:pt x="207" y="98"/>
                      <a:pt x="204" y="97"/>
                    </a:cubicBezTo>
                    <a:cubicBezTo>
                      <a:pt x="204" y="97"/>
                      <a:pt x="204" y="97"/>
                      <a:pt x="203" y="97"/>
                    </a:cubicBezTo>
                    <a:moveTo>
                      <a:pt x="1115" y="90"/>
                    </a:moveTo>
                    <a:cubicBezTo>
                      <a:pt x="1115" y="90"/>
                      <a:pt x="1115" y="90"/>
                      <a:pt x="1114" y="90"/>
                    </a:cubicBezTo>
                    <a:cubicBezTo>
                      <a:pt x="1112" y="91"/>
                      <a:pt x="1109" y="92"/>
                      <a:pt x="1107" y="93"/>
                    </a:cubicBezTo>
                    <a:cubicBezTo>
                      <a:pt x="1106" y="94"/>
                      <a:pt x="1105" y="95"/>
                      <a:pt x="1106" y="96"/>
                    </a:cubicBezTo>
                    <a:cubicBezTo>
                      <a:pt x="1106" y="97"/>
                      <a:pt x="1107" y="97"/>
                      <a:pt x="1108" y="97"/>
                    </a:cubicBezTo>
                    <a:cubicBezTo>
                      <a:pt x="1108" y="97"/>
                      <a:pt x="1108" y="97"/>
                      <a:pt x="1108" y="97"/>
                    </a:cubicBezTo>
                    <a:cubicBezTo>
                      <a:pt x="1111" y="96"/>
                      <a:pt x="1113" y="95"/>
                      <a:pt x="1116" y="94"/>
                    </a:cubicBezTo>
                    <a:cubicBezTo>
                      <a:pt x="1117" y="94"/>
                      <a:pt x="1117" y="92"/>
                      <a:pt x="1117" y="91"/>
                    </a:cubicBezTo>
                    <a:cubicBezTo>
                      <a:pt x="1117" y="91"/>
                      <a:pt x="1116" y="90"/>
                      <a:pt x="1115" y="90"/>
                    </a:cubicBezTo>
                    <a:moveTo>
                      <a:pt x="177" y="87"/>
                    </a:moveTo>
                    <a:cubicBezTo>
                      <a:pt x="177" y="87"/>
                      <a:pt x="176" y="88"/>
                      <a:pt x="175" y="88"/>
                    </a:cubicBezTo>
                    <a:cubicBezTo>
                      <a:pt x="175" y="89"/>
                      <a:pt x="176" y="91"/>
                      <a:pt x="177" y="91"/>
                    </a:cubicBezTo>
                    <a:cubicBezTo>
                      <a:pt x="179" y="92"/>
                      <a:pt x="182" y="93"/>
                      <a:pt x="184" y="94"/>
                    </a:cubicBezTo>
                    <a:cubicBezTo>
                      <a:pt x="184" y="94"/>
                      <a:pt x="184" y="94"/>
                      <a:pt x="185" y="94"/>
                    </a:cubicBezTo>
                    <a:cubicBezTo>
                      <a:pt x="186" y="94"/>
                      <a:pt x="186" y="94"/>
                      <a:pt x="187" y="93"/>
                    </a:cubicBezTo>
                    <a:cubicBezTo>
                      <a:pt x="187" y="92"/>
                      <a:pt x="187" y="91"/>
                      <a:pt x="185" y="90"/>
                    </a:cubicBezTo>
                    <a:cubicBezTo>
                      <a:pt x="183" y="89"/>
                      <a:pt x="181" y="88"/>
                      <a:pt x="178" y="87"/>
                    </a:cubicBezTo>
                    <a:cubicBezTo>
                      <a:pt x="178" y="87"/>
                      <a:pt x="178" y="87"/>
                      <a:pt x="177" y="87"/>
                    </a:cubicBezTo>
                    <a:moveTo>
                      <a:pt x="1141" y="79"/>
                    </a:moveTo>
                    <a:cubicBezTo>
                      <a:pt x="1141" y="79"/>
                      <a:pt x="1141" y="80"/>
                      <a:pt x="1140" y="80"/>
                    </a:cubicBezTo>
                    <a:cubicBezTo>
                      <a:pt x="1138" y="81"/>
                      <a:pt x="1135" y="82"/>
                      <a:pt x="1133" y="83"/>
                    </a:cubicBezTo>
                    <a:cubicBezTo>
                      <a:pt x="1132" y="83"/>
                      <a:pt x="1131" y="84"/>
                      <a:pt x="1132" y="85"/>
                    </a:cubicBezTo>
                    <a:cubicBezTo>
                      <a:pt x="1132" y="86"/>
                      <a:pt x="1133" y="87"/>
                      <a:pt x="1134" y="87"/>
                    </a:cubicBezTo>
                    <a:cubicBezTo>
                      <a:pt x="1134" y="87"/>
                      <a:pt x="1134" y="87"/>
                      <a:pt x="1134" y="86"/>
                    </a:cubicBezTo>
                    <a:cubicBezTo>
                      <a:pt x="1137" y="85"/>
                      <a:pt x="1139" y="84"/>
                      <a:pt x="1142" y="83"/>
                    </a:cubicBezTo>
                    <a:cubicBezTo>
                      <a:pt x="1143" y="83"/>
                      <a:pt x="1143" y="82"/>
                      <a:pt x="1143" y="81"/>
                    </a:cubicBezTo>
                    <a:cubicBezTo>
                      <a:pt x="1143" y="80"/>
                      <a:pt x="1142" y="79"/>
                      <a:pt x="1141" y="79"/>
                    </a:cubicBezTo>
                    <a:moveTo>
                      <a:pt x="152" y="76"/>
                    </a:moveTo>
                    <a:cubicBezTo>
                      <a:pt x="151" y="76"/>
                      <a:pt x="150" y="77"/>
                      <a:pt x="150" y="78"/>
                    </a:cubicBezTo>
                    <a:cubicBezTo>
                      <a:pt x="149" y="79"/>
                      <a:pt x="150" y="80"/>
                      <a:pt x="151" y="80"/>
                    </a:cubicBezTo>
                    <a:cubicBezTo>
                      <a:pt x="151" y="80"/>
                      <a:pt x="151" y="80"/>
                      <a:pt x="151" y="80"/>
                    </a:cubicBezTo>
                    <a:cubicBezTo>
                      <a:pt x="153" y="81"/>
                      <a:pt x="156" y="82"/>
                      <a:pt x="158" y="83"/>
                    </a:cubicBezTo>
                    <a:cubicBezTo>
                      <a:pt x="158" y="83"/>
                      <a:pt x="159" y="84"/>
                      <a:pt x="159" y="84"/>
                    </a:cubicBezTo>
                    <a:cubicBezTo>
                      <a:pt x="160" y="84"/>
                      <a:pt x="160" y="83"/>
                      <a:pt x="161" y="82"/>
                    </a:cubicBezTo>
                    <a:cubicBezTo>
                      <a:pt x="161" y="81"/>
                      <a:pt x="161" y="80"/>
                      <a:pt x="160" y="80"/>
                    </a:cubicBezTo>
                    <a:cubicBezTo>
                      <a:pt x="157" y="79"/>
                      <a:pt x="155" y="78"/>
                      <a:pt x="152" y="77"/>
                    </a:cubicBezTo>
                    <a:cubicBezTo>
                      <a:pt x="152" y="76"/>
                      <a:pt x="152" y="76"/>
                      <a:pt x="152" y="76"/>
                    </a:cubicBezTo>
                    <a:moveTo>
                      <a:pt x="1167" y="68"/>
                    </a:moveTo>
                    <a:cubicBezTo>
                      <a:pt x="1167" y="68"/>
                      <a:pt x="1166" y="68"/>
                      <a:pt x="1166" y="68"/>
                    </a:cubicBezTo>
                    <a:cubicBezTo>
                      <a:pt x="1164" y="70"/>
                      <a:pt x="1161" y="71"/>
                      <a:pt x="1159" y="72"/>
                    </a:cubicBezTo>
                    <a:cubicBezTo>
                      <a:pt x="1158" y="72"/>
                      <a:pt x="1158" y="73"/>
                      <a:pt x="1158" y="73"/>
                    </a:cubicBezTo>
                    <a:cubicBezTo>
                      <a:pt x="1157" y="74"/>
                      <a:pt x="1157" y="74"/>
                      <a:pt x="1158" y="74"/>
                    </a:cubicBezTo>
                    <a:cubicBezTo>
                      <a:pt x="1158" y="75"/>
                      <a:pt x="1159" y="76"/>
                      <a:pt x="1159" y="76"/>
                    </a:cubicBezTo>
                    <a:cubicBezTo>
                      <a:pt x="1160" y="76"/>
                      <a:pt x="1160" y="75"/>
                      <a:pt x="1160" y="75"/>
                    </a:cubicBezTo>
                    <a:cubicBezTo>
                      <a:pt x="1163" y="74"/>
                      <a:pt x="1165" y="73"/>
                      <a:pt x="1168" y="72"/>
                    </a:cubicBezTo>
                    <a:cubicBezTo>
                      <a:pt x="1169" y="72"/>
                      <a:pt x="1169" y="70"/>
                      <a:pt x="1169" y="69"/>
                    </a:cubicBezTo>
                    <a:cubicBezTo>
                      <a:pt x="1169" y="69"/>
                      <a:pt x="1169" y="69"/>
                      <a:pt x="1169" y="69"/>
                    </a:cubicBezTo>
                    <a:cubicBezTo>
                      <a:pt x="1168" y="69"/>
                      <a:pt x="1168" y="68"/>
                      <a:pt x="1167" y="68"/>
                    </a:cubicBezTo>
                    <a:moveTo>
                      <a:pt x="126" y="65"/>
                    </a:moveTo>
                    <a:cubicBezTo>
                      <a:pt x="125" y="65"/>
                      <a:pt x="125" y="66"/>
                      <a:pt x="124" y="66"/>
                    </a:cubicBezTo>
                    <a:cubicBezTo>
                      <a:pt x="124" y="67"/>
                      <a:pt x="124" y="68"/>
                      <a:pt x="125" y="69"/>
                    </a:cubicBezTo>
                    <a:cubicBezTo>
                      <a:pt x="128" y="70"/>
                      <a:pt x="130" y="71"/>
                      <a:pt x="132" y="72"/>
                    </a:cubicBezTo>
                    <a:cubicBezTo>
                      <a:pt x="133" y="72"/>
                      <a:pt x="133" y="72"/>
                      <a:pt x="133" y="72"/>
                    </a:cubicBezTo>
                    <a:cubicBezTo>
                      <a:pt x="134" y="72"/>
                      <a:pt x="135" y="72"/>
                      <a:pt x="135" y="71"/>
                    </a:cubicBezTo>
                    <a:cubicBezTo>
                      <a:pt x="136" y="70"/>
                      <a:pt x="135" y="69"/>
                      <a:pt x="134" y="69"/>
                    </a:cubicBezTo>
                    <a:cubicBezTo>
                      <a:pt x="132" y="67"/>
                      <a:pt x="129" y="66"/>
                      <a:pt x="127" y="65"/>
                    </a:cubicBezTo>
                    <a:cubicBezTo>
                      <a:pt x="127" y="65"/>
                      <a:pt x="126" y="65"/>
                      <a:pt x="126" y="65"/>
                    </a:cubicBezTo>
                    <a:moveTo>
                      <a:pt x="1192" y="56"/>
                    </a:moveTo>
                    <a:cubicBezTo>
                      <a:pt x="1192" y="56"/>
                      <a:pt x="1192" y="57"/>
                      <a:pt x="1191" y="57"/>
                    </a:cubicBezTo>
                    <a:cubicBezTo>
                      <a:pt x="1189" y="58"/>
                      <a:pt x="1187" y="59"/>
                      <a:pt x="1184" y="60"/>
                    </a:cubicBezTo>
                    <a:cubicBezTo>
                      <a:pt x="1183" y="61"/>
                      <a:pt x="1183" y="62"/>
                      <a:pt x="1183" y="63"/>
                    </a:cubicBezTo>
                    <a:cubicBezTo>
                      <a:pt x="1183" y="63"/>
                      <a:pt x="1184" y="63"/>
                      <a:pt x="1184" y="64"/>
                    </a:cubicBezTo>
                    <a:cubicBezTo>
                      <a:pt x="1184" y="64"/>
                      <a:pt x="1185" y="64"/>
                      <a:pt x="1185" y="64"/>
                    </a:cubicBezTo>
                    <a:cubicBezTo>
                      <a:pt x="1185" y="64"/>
                      <a:pt x="1186" y="64"/>
                      <a:pt x="1186" y="64"/>
                    </a:cubicBezTo>
                    <a:cubicBezTo>
                      <a:pt x="1188" y="63"/>
                      <a:pt x="1191" y="61"/>
                      <a:pt x="1193" y="60"/>
                    </a:cubicBezTo>
                    <a:cubicBezTo>
                      <a:pt x="1194" y="60"/>
                      <a:pt x="1194" y="60"/>
                      <a:pt x="1194" y="59"/>
                    </a:cubicBezTo>
                    <a:cubicBezTo>
                      <a:pt x="1194" y="59"/>
                      <a:pt x="1194" y="58"/>
                      <a:pt x="1194" y="58"/>
                    </a:cubicBezTo>
                    <a:cubicBezTo>
                      <a:pt x="1194" y="57"/>
                      <a:pt x="1193" y="56"/>
                      <a:pt x="1192" y="56"/>
                    </a:cubicBezTo>
                    <a:moveTo>
                      <a:pt x="101" y="53"/>
                    </a:moveTo>
                    <a:cubicBezTo>
                      <a:pt x="100" y="53"/>
                      <a:pt x="99" y="54"/>
                      <a:pt x="99" y="54"/>
                    </a:cubicBezTo>
                    <a:cubicBezTo>
                      <a:pt x="99" y="55"/>
                      <a:pt x="99" y="57"/>
                      <a:pt x="100" y="57"/>
                    </a:cubicBezTo>
                    <a:cubicBezTo>
                      <a:pt x="100" y="57"/>
                      <a:pt x="100" y="57"/>
                      <a:pt x="100" y="57"/>
                    </a:cubicBezTo>
                    <a:cubicBezTo>
                      <a:pt x="102" y="58"/>
                      <a:pt x="105" y="59"/>
                      <a:pt x="107" y="60"/>
                    </a:cubicBezTo>
                    <a:cubicBezTo>
                      <a:pt x="107" y="61"/>
                      <a:pt x="108" y="61"/>
                      <a:pt x="108" y="61"/>
                    </a:cubicBezTo>
                    <a:cubicBezTo>
                      <a:pt x="109" y="61"/>
                      <a:pt x="109" y="60"/>
                      <a:pt x="110" y="60"/>
                    </a:cubicBezTo>
                    <a:cubicBezTo>
                      <a:pt x="110" y="59"/>
                      <a:pt x="110" y="57"/>
                      <a:pt x="109" y="57"/>
                    </a:cubicBezTo>
                    <a:cubicBezTo>
                      <a:pt x="106" y="56"/>
                      <a:pt x="104" y="55"/>
                      <a:pt x="102" y="53"/>
                    </a:cubicBezTo>
                    <a:cubicBezTo>
                      <a:pt x="101" y="53"/>
                      <a:pt x="101" y="53"/>
                      <a:pt x="101" y="53"/>
                    </a:cubicBezTo>
                    <a:moveTo>
                      <a:pt x="1218" y="44"/>
                    </a:moveTo>
                    <a:cubicBezTo>
                      <a:pt x="1217" y="44"/>
                      <a:pt x="1217" y="44"/>
                      <a:pt x="1217" y="44"/>
                    </a:cubicBezTo>
                    <a:cubicBezTo>
                      <a:pt x="1214" y="45"/>
                      <a:pt x="1212" y="47"/>
                      <a:pt x="1209" y="48"/>
                    </a:cubicBezTo>
                    <a:cubicBezTo>
                      <a:pt x="1208" y="48"/>
                      <a:pt x="1208" y="50"/>
                      <a:pt x="1209" y="51"/>
                    </a:cubicBezTo>
                    <a:cubicBezTo>
                      <a:pt x="1209" y="51"/>
                      <a:pt x="1210" y="52"/>
                      <a:pt x="1210" y="52"/>
                    </a:cubicBezTo>
                    <a:cubicBezTo>
                      <a:pt x="1210" y="52"/>
                      <a:pt x="1210" y="52"/>
                      <a:pt x="1210" y="52"/>
                    </a:cubicBezTo>
                    <a:cubicBezTo>
                      <a:pt x="1211" y="52"/>
                      <a:pt x="1211" y="52"/>
                      <a:pt x="1211" y="51"/>
                    </a:cubicBezTo>
                    <a:cubicBezTo>
                      <a:pt x="1214" y="50"/>
                      <a:pt x="1216" y="49"/>
                      <a:pt x="1218" y="48"/>
                    </a:cubicBezTo>
                    <a:cubicBezTo>
                      <a:pt x="1219" y="48"/>
                      <a:pt x="1219" y="47"/>
                      <a:pt x="1219" y="47"/>
                    </a:cubicBezTo>
                    <a:cubicBezTo>
                      <a:pt x="1220" y="46"/>
                      <a:pt x="1220" y="46"/>
                      <a:pt x="1219" y="45"/>
                    </a:cubicBezTo>
                    <a:cubicBezTo>
                      <a:pt x="1219" y="44"/>
                      <a:pt x="1218" y="44"/>
                      <a:pt x="1218" y="44"/>
                    </a:cubicBezTo>
                    <a:moveTo>
                      <a:pt x="76" y="41"/>
                    </a:moveTo>
                    <a:cubicBezTo>
                      <a:pt x="75" y="41"/>
                      <a:pt x="74" y="41"/>
                      <a:pt x="74" y="42"/>
                    </a:cubicBezTo>
                    <a:cubicBezTo>
                      <a:pt x="74" y="43"/>
                      <a:pt x="74" y="44"/>
                      <a:pt x="75" y="45"/>
                    </a:cubicBezTo>
                    <a:cubicBezTo>
                      <a:pt x="77" y="46"/>
                      <a:pt x="80" y="47"/>
                      <a:pt x="82" y="48"/>
                    </a:cubicBezTo>
                    <a:cubicBezTo>
                      <a:pt x="82" y="48"/>
                      <a:pt x="83" y="48"/>
                      <a:pt x="83" y="48"/>
                    </a:cubicBezTo>
                    <a:cubicBezTo>
                      <a:pt x="84" y="48"/>
                      <a:pt x="84" y="48"/>
                      <a:pt x="85" y="47"/>
                    </a:cubicBezTo>
                    <a:cubicBezTo>
                      <a:pt x="85" y="46"/>
                      <a:pt x="85" y="45"/>
                      <a:pt x="84" y="45"/>
                    </a:cubicBezTo>
                    <a:cubicBezTo>
                      <a:pt x="81" y="43"/>
                      <a:pt x="79" y="42"/>
                      <a:pt x="77" y="41"/>
                    </a:cubicBezTo>
                    <a:cubicBezTo>
                      <a:pt x="76" y="41"/>
                      <a:pt x="76" y="41"/>
                      <a:pt x="76" y="41"/>
                    </a:cubicBezTo>
                    <a:moveTo>
                      <a:pt x="1242" y="31"/>
                    </a:moveTo>
                    <a:cubicBezTo>
                      <a:pt x="1242" y="31"/>
                      <a:pt x="1242" y="31"/>
                      <a:pt x="1242" y="31"/>
                    </a:cubicBezTo>
                    <a:cubicBezTo>
                      <a:pt x="1239" y="33"/>
                      <a:pt x="1237" y="34"/>
                      <a:pt x="1234" y="35"/>
                    </a:cubicBezTo>
                    <a:cubicBezTo>
                      <a:pt x="1233" y="36"/>
                      <a:pt x="1233" y="37"/>
                      <a:pt x="1234" y="38"/>
                    </a:cubicBezTo>
                    <a:cubicBezTo>
                      <a:pt x="1234" y="38"/>
                      <a:pt x="1234" y="38"/>
                      <a:pt x="1234" y="39"/>
                    </a:cubicBezTo>
                    <a:cubicBezTo>
                      <a:pt x="1235" y="39"/>
                      <a:pt x="1235" y="39"/>
                      <a:pt x="1235" y="39"/>
                    </a:cubicBezTo>
                    <a:cubicBezTo>
                      <a:pt x="1236" y="39"/>
                      <a:pt x="1236" y="39"/>
                      <a:pt x="1236" y="39"/>
                    </a:cubicBezTo>
                    <a:cubicBezTo>
                      <a:pt x="1239" y="37"/>
                      <a:pt x="1241" y="36"/>
                      <a:pt x="1243" y="35"/>
                    </a:cubicBezTo>
                    <a:cubicBezTo>
                      <a:pt x="1244" y="34"/>
                      <a:pt x="1245" y="33"/>
                      <a:pt x="1244" y="32"/>
                    </a:cubicBezTo>
                    <a:cubicBezTo>
                      <a:pt x="1244" y="32"/>
                      <a:pt x="1244" y="32"/>
                      <a:pt x="1244" y="32"/>
                    </a:cubicBezTo>
                    <a:cubicBezTo>
                      <a:pt x="1244" y="32"/>
                      <a:pt x="1243" y="31"/>
                      <a:pt x="1242" y="31"/>
                    </a:cubicBezTo>
                    <a:moveTo>
                      <a:pt x="51" y="28"/>
                    </a:moveTo>
                    <a:cubicBezTo>
                      <a:pt x="50" y="28"/>
                      <a:pt x="50" y="28"/>
                      <a:pt x="49" y="29"/>
                    </a:cubicBezTo>
                    <a:cubicBezTo>
                      <a:pt x="49" y="30"/>
                      <a:pt x="49" y="31"/>
                      <a:pt x="50" y="32"/>
                    </a:cubicBezTo>
                    <a:cubicBezTo>
                      <a:pt x="52" y="33"/>
                      <a:pt x="55" y="34"/>
                      <a:pt x="57" y="35"/>
                    </a:cubicBezTo>
                    <a:cubicBezTo>
                      <a:pt x="57" y="35"/>
                      <a:pt x="58" y="36"/>
                      <a:pt x="58" y="36"/>
                    </a:cubicBezTo>
                    <a:cubicBezTo>
                      <a:pt x="59" y="36"/>
                      <a:pt x="60" y="35"/>
                      <a:pt x="60" y="34"/>
                    </a:cubicBezTo>
                    <a:cubicBezTo>
                      <a:pt x="60" y="33"/>
                      <a:pt x="60" y="32"/>
                      <a:pt x="59" y="32"/>
                    </a:cubicBezTo>
                    <a:cubicBezTo>
                      <a:pt x="57" y="31"/>
                      <a:pt x="54" y="29"/>
                      <a:pt x="52" y="28"/>
                    </a:cubicBezTo>
                    <a:cubicBezTo>
                      <a:pt x="52" y="28"/>
                      <a:pt x="51" y="28"/>
                      <a:pt x="51" y="28"/>
                    </a:cubicBezTo>
                    <a:moveTo>
                      <a:pt x="1267" y="18"/>
                    </a:moveTo>
                    <a:cubicBezTo>
                      <a:pt x="1267" y="18"/>
                      <a:pt x="1266" y="18"/>
                      <a:pt x="1266" y="18"/>
                    </a:cubicBezTo>
                    <a:cubicBezTo>
                      <a:pt x="1266" y="18"/>
                      <a:pt x="1265" y="18"/>
                      <a:pt x="1265" y="18"/>
                    </a:cubicBezTo>
                    <a:cubicBezTo>
                      <a:pt x="1263" y="20"/>
                      <a:pt x="1261" y="21"/>
                      <a:pt x="1259" y="22"/>
                    </a:cubicBezTo>
                    <a:cubicBezTo>
                      <a:pt x="1258" y="22"/>
                      <a:pt x="1258" y="23"/>
                      <a:pt x="1258" y="23"/>
                    </a:cubicBezTo>
                    <a:cubicBezTo>
                      <a:pt x="1258" y="24"/>
                      <a:pt x="1258" y="24"/>
                      <a:pt x="1258" y="25"/>
                    </a:cubicBezTo>
                    <a:cubicBezTo>
                      <a:pt x="1259" y="25"/>
                      <a:pt x="1259" y="26"/>
                      <a:pt x="1260" y="26"/>
                    </a:cubicBezTo>
                    <a:cubicBezTo>
                      <a:pt x="1260" y="26"/>
                      <a:pt x="1261" y="25"/>
                      <a:pt x="1261" y="25"/>
                    </a:cubicBezTo>
                    <a:cubicBezTo>
                      <a:pt x="1263" y="24"/>
                      <a:pt x="1266" y="23"/>
                      <a:pt x="1268" y="21"/>
                    </a:cubicBezTo>
                    <a:cubicBezTo>
                      <a:pt x="1269" y="21"/>
                      <a:pt x="1269" y="20"/>
                      <a:pt x="1269" y="19"/>
                    </a:cubicBezTo>
                    <a:cubicBezTo>
                      <a:pt x="1268" y="18"/>
                      <a:pt x="1268" y="18"/>
                      <a:pt x="1267" y="18"/>
                    </a:cubicBezTo>
                    <a:moveTo>
                      <a:pt x="27" y="14"/>
                    </a:moveTo>
                    <a:cubicBezTo>
                      <a:pt x="26" y="14"/>
                      <a:pt x="25" y="15"/>
                      <a:pt x="25" y="15"/>
                    </a:cubicBezTo>
                    <a:cubicBezTo>
                      <a:pt x="24" y="16"/>
                      <a:pt x="25" y="17"/>
                      <a:pt x="26" y="18"/>
                    </a:cubicBezTo>
                    <a:cubicBezTo>
                      <a:pt x="28" y="19"/>
                      <a:pt x="30" y="21"/>
                      <a:pt x="33" y="22"/>
                    </a:cubicBezTo>
                    <a:cubicBezTo>
                      <a:pt x="33" y="22"/>
                      <a:pt x="33" y="22"/>
                      <a:pt x="34" y="22"/>
                    </a:cubicBezTo>
                    <a:cubicBezTo>
                      <a:pt x="34" y="22"/>
                      <a:pt x="35" y="22"/>
                      <a:pt x="35" y="21"/>
                    </a:cubicBezTo>
                    <a:cubicBezTo>
                      <a:pt x="36" y="20"/>
                      <a:pt x="36" y="19"/>
                      <a:pt x="35" y="18"/>
                    </a:cubicBezTo>
                    <a:cubicBezTo>
                      <a:pt x="32" y="17"/>
                      <a:pt x="30" y="16"/>
                      <a:pt x="28" y="14"/>
                    </a:cubicBezTo>
                    <a:cubicBezTo>
                      <a:pt x="27" y="14"/>
                      <a:pt x="27" y="14"/>
                      <a:pt x="27" y="14"/>
                    </a:cubicBezTo>
                    <a:moveTo>
                      <a:pt x="1291" y="4"/>
                    </a:moveTo>
                    <a:cubicBezTo>
                      <a:pt x="1291" y="4"/>
                      <a:pt x="1291" y="4"/>
                      <a:pt x="1290" y="4"/>
                    </a:cubicBezTo>
                    <a:cubicBezTo>
                      <a:pt x="1288" y="5"/>
                      <a:pt x="1286" y="7"/>
                      <a:pt x="1283" y="8"/>
                    </a:cubicBezTo>
                    <a:cubicBezTo>
                      <a:pt x="1283" y="9"/>
                      <a:pt x="1282" y="10"/>
                      <a:pt x="1283" y="11"/>
                    </a:cubicBezTo>
                    <a:cubicBezTo>
                      <a:pt x="1283" y="11"/>
                      <a:pt x="1284" y="12"/>
                      <a:pt x="1284" y="12"/>
                    </a:cubicBezTo>
                    <a:cubicBezTo>
                      <a:pt x="1285" y="12"/>
                      <a:pt x="1285" y="12"/>
                      <a:pt x="1285" y="11"/>
                    </a:cubicBezTo>
                    <a:cubicBezTo>
                      <a:pt x="1288" y="10"/>
                      <a:pt x="1290" y="9"/>
                      <a:pt x="1292" y="7"/>
                    </a:cubicBezTo>
                    <a:cubicBezTo>
                      <a:pt x="1293" y="7"/>
                      <a:pt x="1294" y="6"/>
                      <a:pt x="1293" y="5"/>
                    </a:cubicBezTo>
                    <a:cubicBezTo>
                      <a:pt x="1293" y="4"/>
                      <a:pt x="1292" y="4"/>
                      <a:pt x="1291" y="4"/>
                    </a:cubicBezTo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2"/>
                      <a:pt x="1" y="3"/>
                      <a:pt x="2" y="4"/>
                    </a:cubicBezTo>
                    <a:cubicBezTo>
                      <a:pt x="4" y="5"/>
                      <a:pt x="6" y="7"/>
                      <a:pt x="8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2" y="6"/>
                      <a:pt x="11" y="5"/>
                      <a:pt x="10" y="4"/>
                    </a:cubicBezTo>
                    <a:cubicBezTo>
                      <a:pt x="8" y="3"/>
                      <a:pt x="6" y="2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0" name="타원 9"/>
            <p:cNvSpPr/>
            <p:nvPr/>
          </p:nvSpPr>
          <p:spPr>
            <a:xfrm>
              <a:off x="8772137" y="824362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7301299" y="3294001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8818379" y="2654779"/>
              <a:ext cx="920199" cy="920199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9408708" y="4193789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10326228" y="5106303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7944-F4C8-4416-A317-149920AEB905}" type="datetime5">
              <a:rPr lang="ko-KR" altLang="en-US" smtClean="0"/>
              <a:t>2026/7/6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C726-764A-46C8-A827-EFFEF872894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23" name="그림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721" y="6200783"/>
            <a:ext cx="2197612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36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209551" y="215900"/>
            <a:ext cx="11772899" cy="6400800"/>
          </a:xfrm>
          <a:prstGeom prst="rect">
            <a:avLst/>
          </a:prstGeom>
          <a:solidFill>
            <a:srgbClr val="CFD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자유형 2"/>
          <p:cNvSpPr/>
          <p:nvPr userDrawn="1"/>
        </p:nvSpPr>
        <p:spPr>
          <a:xfrm>
            <a:off x="6007510" y="1"/>
            <a:ext cx="6195897" cy="6865690"/>
          </a:xfrm>
          <a:custGeom>
            <a:avLst/>
            <a:gdLst>
              <a:gd name="connsiteX0" fmla="*/ 5250222 w 6188957"/>
              <a:gd name="connsiteY0" fmla="*/ 0 h 6858000"/>
              <a:gd name="connsiteX1" fmla="*/ 6188957 w 6188957"/>
              <a:gd name="connsiteY1" fmla="*/ 0 h 6858000"/>
              <a:gd name="connsiteX2" fmla="*/ 6188957 w 6188957"/>
              <a:gd name="connsiteY2" fmla="*/ 6858000 h 6858000"/>
              <a:gd name="connsiteX3" fmla="*/ 0 w 6188957"/>
              <a:gd name="connsiteY3" fmla="*/ 6858000 h 6858000"/>
              <a:gd name="connsiteX4" fmla="*/ 176395 w 6188957"/>
              <a:gd name="connsiteY4" fmla="*/ 6788450 h 6858000"/>
              <a:gd name="connsiteX5" fmla="*/ 5208300 w 6188957"/>
              <a:gd name="connsiteY5" fmla="*/ 3299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8957" h="6858000">
                <a:moveTo>
                  <a:pt x="5250222" y="0"/>
                </a:moveTo>
                <a:lnTo>
                  <a:pt x="6188957" y="0"/>
                </a:lnTo>
                <a:lnTo>
                  <a:pt x="6188957" y="6858000"/>
                </a:lnTo>
                <a:lnTo>
                  <a:pt x="0" y="6858000"/>
                </a:lnTo>
                <a:lnTo>
                  <a:pt x="176395" y="6788450"/>
                </a:lnTo>
                <a:cubicBezTo>
                  <a:pt x="2813556" y="5673025"/>
                  <a:pt x="4762316" y="3248722"/>
                  <a:pt x="5208300" y="329917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7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 userDrawn="1"/>
        </p:nvGrpSpPr>
        <p:grpSpPr>
          <a:xfrm>
            <a:off x="7821944" y="-1649958"/>
            <a:ext cx="4562275" cy="4595844"/>
            <a:chOff x="12301247" y="-391170"/>
            <a:chExt cx="4562275" cy="4595844"/>
          </a:xfrm>
          <a:solidFill>
            <a:schemeClr val="bg1">
              <a:alpha val="50000"/>
            </a:schemeClr>
          </a:solidFill>
        </p:grpSpPr>
        <p:sp>
          <p:nvSpPr>
            <p:cNvPr id="5" name="Freeform 6"/>
            <p:cNvSpPr>
              <a:spLocks noEditPoints="1"/>
            </p:cNvSpPr>
            <p:nvPr/>
          </p:nvSpPr>
          <p:spPr bwMode="auto">
            <a:xfrm>
              <a:off x="12368384" y="963780"/>
              <a:ext cx="4428001" cy="1885944"/>
            </a:xfrm>
            <a:custGeom>
              <a:avLst/>
              <a:gdLst>
                <a:gd name="T0" fmla="*/ 723 w 2454"/>
                <a:gd name="T1" fmla="*/ 1030 h 1038"/>
                <a:gd name="T2" fmla="*/ 202 w 2454"/>
                <a:gd name="T3" fmla="*/ 991 h 1038"/>
                <a:gd name="T4" fmla="*/ 532 w 2454"/>
                <a:gd name="T5" fmla="*/ 1038 h 1038"/>
                <a:gd name="T6" fmla="*/ 532 w 2454"/>
                <a:gd name="T7" fmla="*/ 1030 h 1038"/>
                <a:gd name="T8" fmla="*/ 1164 w 2454"/>
                <a:gd name="T9" fmla="*/ 953 h 1038"/>
                <a:gd name="T10" fmla="*/ 1176 w 2454"/>
                <a:gd name="T11" fmla="*/ 959 h 1038"/>
                <a:gd name="T12" fmla="*/ 1333 w 2454"/>
                <a:gd name="T13" fmla="*/ 911 h 1038"/>
                <a:gd name="T14" fmla="*/ 1335 w 2454"/>
                <a:gd name="T15" fmla="*/ 919 h 1038"/>
                <a:gd name="T16" fmla="*/ 2008 w 2454"/>
                <a:gd name="T17" fmla="*/ 653 h 1038"/>
                <a:gd name="T18" fmla="*/ 1710 w 2454"/>
                <a:gd name="T19" fmla="*/ 797 h 1038"/>
                <a:gd name="T20" fmla="*/ 2008 w 2454"/>
                <a:gd name="T21" fmla="*/ 653 h 1038"/>
                <a:gd name="T22" fmla="*/ 2012 w 2454"/>
                <a:gd name="T23" fmla="*/ 651 h 1038"/>
                <a:gd name="T24" fmla="*/ 2027 w 2454"/>
                <a:gd name="T25" fmla="*/ 643 h 1038"/>
                <a:gd name="T26" fmla="*/ 2067 w 2454"/>
                <a:gd name="T27" fmla="*/ 621 h 1038"/>
                <a:gd name="T28" fmla="*/ 4 w 2454"/>
                <a:gd name="T29" fmla="*/ 837 h 1038"/>
                <a:gd name="T30" fmla="*/ 7 w 2454"/>
                <a:gd name="T31" fmla="*/ 836 h 1038"/>
                <a:gd name="T32" fmla="*/ 8 w 2454"/>
                <a:gd name="T33" fmla="*/ 847 h 1038"/>
                <a:gd name="T34" fmla="*/ 86 w 2454"/>
                <a:gd name="T35" fmla="*/ 633 h 1038"/>
                <a:gd name="T36" fmla="*/ 3 w 2454"/>
                <a:gd name="T37" fmla="*/ 817 h 1038"/>
                <a:gd name="T38" fmla="*/ 0 w 2454"/>
                <a:gd name="T39" fmla="*/ 819 h 1038"/>
                <a:gd name="T40" fmla="*/ 11 w 2454"/>
                <a:gd name="T41" fmla="*/ 864 h 1038"/>
                <a:gd name="T42" fmla="*/ 15 w 2454"/>
                <a:gd name="T43" fmla="*/ 863 h 1038"/>
                <a:gd name="T44" fmla="*/ 15 w 2454"/>
                <a:gd name="T45" fmla="*/ 873 h 1038"/>
                <a:gd name="T46" fmla="*/ 193 w 2454"/>
                <a:gd name="T47" fmla="*/ 997 h 1038"/>
                <a:gd name="T48" fmla="*/ 66 w 2454"/>
                <a:gd name="T49" fmla="*/ 925 h 1038"/>
                <a:gd name="T50" fmla="*/ 92 w 2454"/>
                <a:gd name="T51" fmla="*/ 639 h 1038"/>
                <a:gd name="T52" fmla="*/ 442 w 2454"/>
                <a:gd name="T53" fmla="*/ 386 h 1038"/>
                <a:gd name="T54" fmla="*/ 442 w 2454"/>
                <a:gd name="T55" fmla="*/ 386 h 1038"/>
                <a:gd name="T56" fmla="*/ 387 w 2454"/>
                <a:gd name="T57" fmla="*/ 416 h 1038"/>
                <a:gd name="T58" fmla="*/ 744 w 2454"/>
                <a:gd name="T59" fmla="*/ 241 h 1038"/>
                <a:gd name="T60" fmla="*/ 446 w 2454"/>
                <a:gd name="T61" fmla="*/ 384 h 1038"/>
                <a:gd name="T62" fmla="*/ 744 w 2454"/>
                <a:gd name="T63" fmla="*/ 241 h 1038"/>
                <a:gd name="T64" fmla="*/ 2441 w 2454"/>
                <a:gd name="T65" fmla="*/ 191 h 1038"/>
                <a:gd name="T66" fmla="*/ 2070 w 2454"/>
                <a:gd name="T67" fmla="*/ 619 h 1038"/>
                <a:gd name="T68" fmla="*/ 2368 w 2454"/>
                <a:gd name="T69" fmla="*/ 404 h 1038"/>
                <a:gd name="T70" fmla="*/ 2452 w 2454"/>
                <a:gd name="T71" fmla="*/ 216 h 1038"/>
                <a:gd name="T72" fmla="*/ 2448 w 2454"/>
                <a:gd name="T73" fmla="*/ 206 h 1038"/>
                <a:gd name="T74" fmla="*/ 2452 w 2454"/>
                <a:gd name="T75" fmla="*/ 205 h 1038"/>
                <a:gd name="T76" fmla="*/ 1272 w 2454"/>
                <a:gd name="T77" fmla="*/ 81 h 1038"/>
                <a:gd name="T78" fmla="*/ 753 w 2454"/>
                <a:gd name="T79" fmla="*/ 246 h 1038"/>
                <a:gd name="T80" fmla="*/ 1272 w 2454"/>
                <a:gd name="T81" fmla="*/ 81 h 1038"/>
                <a:gd name="T82" fmla="*/ 2440 w 2454"/>
                <a:gd name="T83" fmla="*/ 179 h 1038"/>
                <a:gd name="T84" fmla="*/ 2444 w 2454"/>
                <a:gd name="T85" fmla="*/ 178 h 1038"/>
                <a:gd name="T86" fmla="*/ 2445 w 2454"/>
                <a:gd name="T87" fmla="*/ 189 h 1038"/>
                <a:gd name="T88" fmla="*/ 2278 w 2454"/>
                <a:gd name="T89" fmla="*/ 55 h 1038"/>
                <a:gd name="T90" fmla="*/ 2445 w 2454"/>
                <a:gd name="T91" fmla="*/ 190 h 1038"/>
                <a:gd name="T92" fmla="*/ 2437 w 2454"/>
                <a:gd name="T93" fmla="*/ 162 h 1038"/>
                <a:gd name="T94" fmla="*/ 2433 w 2454"/>
                <a:gd name="T95" fmla="*/ 153 h 1038"/>
                <a:gd name="T96" fmla="*/ 2261 w 2454"/>
                <a:gd name="T97" fmla="*/ 41 h 1038"/>
                <a:gd name="T98" fmla="*/ 1289 w 2454"/>
                <a:gd name="T99" fmla="*/ 85 h 1038"/>
                <a:gd name="T100" fmla="*/ 1731 w 2454"/>
                <a:gd name="T101" fmla="*/ 8 h 1038"/>
                <a:gd name="T102" fmla="*/ 1735 w 2454"/>
                <a:gd name="T103" fmla="*/ 16 h 1038"/>
                <a:gd name="T104" fmla="*/ 1735 w 2454"/>
                <a:gd name="T105" fmla="*/ 8 h 1038"/>
                <a:gd name="T106" fmla="*/ 1922 w 2454"/>
                <a:gd name="T107" fmla="*/ 8 h 1038"/>
                <a:gd name="T108" fmla="*/ 2206 w 2454"/>
                <a:gd name="T109" fmla="*/ 27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54" h="1038">
                  <a:moveTo>
                    <a:pt x="946" y="994"/>
                  </a:moveTo>
                  <a:cubicBezTo>
                    <a:pt x="867" y="1007"/>
                    <a:pt x="791" y="1016"/>
                    <a:pt x="718" y="1022"/>
                  </a:cubicBezTo>
                  <a:cubicBezTo>
                    <a:pt x="720" y="1024"/>
                    <a:pt x="722" y="1027"/>
                    <a:pt x="723" y="1030"/>
                  </a:cubicBezTo>
                  <a:cubicBezTo>
                    <a:pt x="795" y="1024"/>
                    <a:pt x="871" y="1014"/>
                    <a:pt x="949" y="1002"/>
                  </a:cubicBezTo>
                  <a:cubicBezTo>
                    <a:pt x="948" y="1000"/>
                    <a:pt x="947" y="997"/>
                    <a:pt x="946" y="994"/>
                  </a:cubicBezTo>
                  <a:moveTo>
                    <a:pt x="202" y="991"/>
                  </a:moveTo>
                  <a:cubicBezTo>
                    <a:pt x="202" y="994"/>
                    <a:pt x="201" y="997"/>
                    <a:pt x="201" y="999"/>
                  </a:cubicBezTo>
                  <a:cubicBezTo>
                    <a:pt x="216" y="1004"/>
                    <a:pt x="231" y="1008"/>
                    <a:pt x="247" y="1011"/>
                  </a:cubicBezTo>
                  <a:cubicBezTo>
                    <a:pt x="327" y="1029"/>
                    <a:pt x="424" y="1038"/>
                    <a:pt x="532" y="1038"/>
                  </a:cubicBezTo>
                  <a:cubicBezTo>
                    <a:pt x="591" y="1038"/>
                    <a:pt x="653" y="1035"/>
                    <a:pt x="719" y="1030"/>
                  </a:cubicBezTo>
                  <a:cubicBezTo>
                    <a:pt x="717" y="1027"/>
                    <a:pt x="715" y="1025"/>
                    <a:pt x="714" y="1022"/>
                  </a:cubicBezTo>
                  <a:cubicBezTo>
                    <a:pt x="650" y="1027"/>
                    <a:pt x="590" y="1030"/>
                    <a:pt x="532" y="1030"/>
                  </a:cubicBezTo>
                  <a:cubicBezTo>
                    <a:pt x="532" y="1030"/>
                    <a:pt x="532" y="1030"/>
                    <a:pt x="532" y="1030"/>
                  </a:cubicBezTo>
                  <a:cubicBezTo>
                    <a:pt x="401" y="1030"/>
                    <a:pt x="289" y="1017"/>
                    <a:pt x="202" y="991"/>
                  </a:cubicBezTo>
                  <a:moveTo>
                    <a:pt x="1164" y="953"/>
                  </a:moveTo>
                  <a:cubicBezTo>
                    <a:pt x="1093" y="969"/>
                    <a:pt x="1022" y="982"/>
                    <a:pt x="954" y="993"/>
                  </a:cubicBezTo>
                  <a:cubicBezTo>
                    <a:pt x="955" y="996"/>
                    <a:pt x="956" y="998"/>
                    <a:pt x="957" y="1001"/>
                  </a:cubicBezTo>
                  <a:cubicBezTo>
                    <a:pt x="1028" y="989"/>
                    <a:pt x="1101" y="975"/>
                    <a:pt x="1176" y="959"/>
                  </a:cubicBezTo>
                  <a:cubicBezTo>
                    <a:pt x="1172" y="957"/>
                    <a:pt x="1168" y="955"/>
                    <a:pt x="1164" y="953"/>
                  </a:cubicBezTo>
                  <a:moveTo>
                    <a:pt x="1701" y="792"/>
                  </a:moveTo>
                  <a:cubicBezTo>
                    <a:pt x="1587" y="836"/>
                    <a:pt x="1463" y="876"/>
                    <a:pt x="1333" y="911"/>
                  </a:cubicBezTo>
                  <a:cubicBezTo>
                    <a:pt x="1278" y="926"/>
                    <a:pt x="1224" y="940"/>
                    <a:pt x="1171" y="951"/>
                  </a:cubicBezTo>
                  <a:cubicBezTo>
                    <a:pt x="1174" y="953"/>
                    <a:pt x="1178" y="955"/>
                    <a:pt x="1182" y="957"/>
                  </a:cubicBezTo>
                  <a:cubicBezTo>
                    <a:pt x="1232" y="946"/>
                    <a:pt x="1283" y="933"/>
                    <a:pt x="1335" y="919"/>
                  </a:cubicBezTo>
                  <a:cubicBezTo>
                    <a:pt x="1465" y="884"/>
                    <a:pt x="1588" y="844"/>
                    <a:pt x="1703" y="800"/>
                  </a:cubicBezTo>
                  <a:cubicBezTo>
                    <a:pt x="1702" y="797"/>
                    <a:pt x="1702" y="794"/>
                    <a:pt x="1701" y="792"/>
                  </a:cubicBezTo>
                  <a:moveTo>
                    <a:pt x="2008" y="653"/>
                  </a:moveTo>
                  <a:cubicBezTo>
                    <a:pt x="1994" y="661"/>
                    <a:pt x="1980" y="668"/>
                    <a:pt x="1965" y="676"/>
                  </a:cubicBezTo>
                  <a:cubicBezTo>
                    <a:pt x="1887" y="715"/>
                    <a:pt x="1801" y="753"/>
                    <a:pt x="1709" y="789"/>
                  </a:cubicBezTo>
                  <a:cubicBezTo>
                    <a:pt x="1709" y="791"/>
                    <a:pt x="1710" y="794"/>
                    <a:pt x="1710" y="797"/>
                  </a:cubicBezTo>
                  <a:cubicBezTo>
                    <a:pt x="1816" y="756"/>
                    <a:pt x="1915" y="711"/>
                    <a:pt x="2002" y="665"/>
                  </a:cubicBezTo>
                  <a:cubicBezTo>
                    <a:pt x="2004" y="662"/>
                    <a:pt x="2007" y="659"/>
                    <a:pt x="2009" y="656"/>
                  </a:cubicBezTo>
                  <a:cubicBezTo>
                    <a:pt x="2009" y="655"/>
                    <a:pt x="2008" y="654"/>
                    <a:pt x="2008" y="653"/>
                  </a:cubicBezTo>
                  <a:moveTo>
                    <a:pt x="2012" y="651"/>
                  </a:moveTo>
                  <a:cubicBezTo>
                    <a:pt x="2012" y="651"/>
                    <a:pt x="2012" y="651"/>
                    <a:pt x="2012" y="651"/>
                  </a:cubicBezTo>
                  <a:cubicBezTo>
                    <a:pt x="2012" y="651"/>
                    <a:pt x="2012" y="651"/>
                    <a:pt x="2012" y="651"/>
                  </a:cubicBezTo>
                  <a:cubicBezTo>
                    <a:pt x="2012" y="651"/>
                    <a:pt x="2012" y="651"/>
                    <a:pt x="2012" y="651"/>
                  </a:cubicBezTo>
                  <a:moveTo>
                    <a:pt x="2067" y="621"/>
                  </a:moveTo>
                  <a:cubicBezTo>
                    <a:pt x="2054" y="629"/>
                    <a:pt x="2040" y="636"/>
                    <a:pt x="2027" y="643"/>
                  </a:cubicBezTo>
                  <a:cubicBezTo>
                    <a:pt x="2024" y="648"/>
                    <a:pt x="2020" y="653"/>
                    <a:pt x="2017" y="658"/>
                  </a:cubicBezTo>
                  <a:cubicBezTo>
                    <a:pt x="2036" y="647"/>
                    <a:pt x="2055" y="637"/>
                    <a:pt x="2073" y="627"/>
                  </a:cubicBezTo>
                  <a:cubicBezTo>
                    <a:pt x="2071" y="625"/>
                    <a:pt x="2069" y="623"/>
                    <a:pt x="2067" y="621"/>
                  </a:cubicBezTo>
                  <a:moveTo>
                    <a:pt x="8" y="847"/>
                  </a:moveTo>
                  <a:cubicBezTo>
                    <a:pt x="7" y="847"/>
                    <a:pt x="6" y="846"/>
                    <a:pt x="6" y="845"/>
                  </a:cubicBezTo>
                  <a:cubicBezTo>
                    <a:pt x="5" y="842"/>
                    <a:pt x="4" y="840"/>
                    <a:pt x="4" y="837"/>
                  </a:cubicBezTo>
                  <a:cubicBezTo>
                    <a:pt x="3" y="836"/>
                    <a:pt x="4" y="835"/>
                    <a:pt x="5" y="835"/>
                  </a:cubicBezTo>
                  <a:cubicBezTo>
                    <a:pt x="5" y="835"/>
                    <a:pt x="5" y="835"/>
                    <a:pt x="6" y="835"/>
                  </a:cubicBezTo>
                  <a:cubicBezTo>
                    <a:pt x="6" y="835"/>
                    <a:pt x="7" y="835"/>
                    <a:pt x="7" y="836"/>
                  </a:cubicBezTo>
                  <a:cubicBezTo>
                    <a:pt x="8" y="839"/>
                    <a:pt x="9" y="841"/>
                    <a:pt x="9" y="844"/>
                  </a:cubicBezTo>
                  <a:cubicBezTo>
                    <a:pt x="10" y="845"/>
                    <a:pt x="9" y="846"/>
                    <a:pt x="8" y="846"/>
                  </a:cubicBezTo>
                  <a:cubicBezTo>
                    <a:pt x="8" y="846"/>
                    <a:pt x="8" y="847"/>
                    <a:pt x="8" y="847"/>
                  </a:cubicBezTo>
                  <a:moveTo>
                    <a:pt x="377" y="413"/>
                  </a:moveTo>
                  <a:cubicBezTo>
                    <a:pt x="358" y="424"/>
                    <a:pt x="339" y="435"/>
                    <a:pt x="321" y="446"/>
                  </a:cubicBezTo>
                  <a:cubicBezTo>
                    <a:pt x="221" y="508"/>
                    <a:pt x="141" y="572"/>
                    <a:pt x="86" y="633"/>
                  </a:cubicBezTo>
                  <a:cubicBezTo>
                    <a:pt x="32" y="694"/>
                    <a:pt x="1" y="753"/>
                    <a:pt x="0" y="808"/>
                  </a:cubicBezTo>
                  <a:cubicBezTo>
                    <a:pt x="0" y="808"/>
                    <a:pt x="1" y="809"/>
                    <a:pt x="1" y="809"/>
                  </a:cubicBezTo>
                  <a:cubicBezTo>
                    <a:pt x="1" y="812"/>
                    <a:pt x="2" y="814"/>
                    <a:pt x="3" y="817"/>
                  </a:cubicBezTo>
                  <a:cubicBezTo>
                    <a:pt x="3" y="818"/>
                    <a:pt x="2" y="819"/>
                    <a:pt x="1" y="819"/>
                  </a:cubicBezTo>
                  <a:cubicBezTo>
                    <a:pt x="1" y="819"/>
                    <a:pt x="1" y="819"/>
                    <a:pt x="1" y="819"/>
                  </a:cubicBezTo>
                  <a:cubicBezTo>
                    <a:pt x="0" y="819"/>
                    <a:pt x="0" y="819"/>
                    <a:pt x="0" y="819"/>
                  </a:cubicBezTo>
                  <a:cubicBezTo>
                    <a:pt x="1" y="829"/>
                    <a:pt x="2" y="839"/>
                    <a:pt x="5" y="848"/>
                  </a:cubicBezTo>
                  <a:cubicBezTo>
                    <a:pt x="7" y="856"/>
                    <a:pt x="9" y="863"/>
                    <a:pt x="13" y="870"/>
                  </a:cubicBezTo>
                  <a:cubicBezTo>
                    <a:pt x="12" y="868"/>
                    <a:pt x="11" y="866"/>
                    <a:pt x="11" y="864"/>
                  </a:cubicBezTo>
                  <a:cubicBezTo>
                    <a:pt x="11" y="863"/>
                    <a:pt x="11" y="862"/>
                    <a:pt x="12" y="862"/>
                  </a:cubicBezTo>
                  <a:cubicBezTo>
                    <a:pt x="12" y="862"/>
                    <a:pt x="13" y="862"/>
                    <a:pt x="13" y="862"/>
                  </a:cubicBezTo>
                  <a:cubicBezTo>
                    <a:pt x="14" y="862"/>
                    <a:pt x="15" y="862"/>
                    <a:pt x="15" y="863"/>
                  </a:cubicBezTo>
                  <a:cubicBezTo>
                    <a:pt x="15" y="866"/>
                    <a:pt x="16" y="868"/>
                    <a:pt x="17" y="871"/>
                  </a:cubicBezTo>
                  <a:cubicBezTo>
                    <a:pt x="17" y="872"/>
                    <a:pt x="17" y="873"/>
                    <a:pt x="16" y="873"/>
                  </a:cubicBezTo>
                  <a:cubicBezTo>
                    <a:pt x="15" y="873"/>
                    <a:pt x="15" y="873"/>
                    <a:pt x="15" y="873"/>
                  </a:cubicBezTo>
                  <a:cubicBezTo>
                    <a:pt x="15" y="873"/>
                    <a:pt x="14" y="873"/>
                    <a:pt x="14" y="873"/>
                  </a:cubicBezTo>
                  <a:cubicBezTo>
                    <a:pt x="24" y="895"/>
                    <a:pt x="40" y="914"/>
                    <a:pt x="61" y="931"/>
                  </a:cubicBezTo>
                  <a:cubicBezTo>
                    <a:pt x="94" y="958"/>
                    <a:pt x="139" y="980"/>
                    <a:pt x="193" y="997"/>
                  </a:cubicBezTo>
                  <a:cubicBezTo>
                    <a:pt x="194" y="994"/>
                    <a:pt x="194" y="992"/>
                    <a:pt x="194" y="989"/>
                  </a:cubicBezTo>
                  <a:cubicBezTo>
                    <a:pt x="188" y="987"/>
                    <a:pt x="182" y="985"/>
                    <a:pt x="176" y="983"/>
                  </a:cubicBezTo>
                  <a:cubicBezTo>
                    <a:pt x="131" y="967"/>
                    <a:pt x="94" y="948"/>
                    <a:pt x="66" y="925"/>
                  </a:cubicBezTo>
                  <a:cubicBezTo>
                    <a:pt x="39" y="902"/>
                    <a:pt x="21" y="876"/>
                    <a:pt x="13" y="846"/>
                  </a:cubicBezTo>
                  <a:cubicBezTo>
                    <a:pt x="9" y="835"/>
                    <a:pt x="8" y="823"/>
                    <a:pt x="8" y="811"/>
                  </a:cubicBezTo>
                  <a:cubicBezTo>
                    <a:pt x="8" y="758"/>
                    <a:pt x="37" y="700"/>
                    <a:pt x="92" y="639"/>
                  </a:cubicBezTo>
                  <a:cubicBezTo>
                    <a:pt x="157" y="566"/>
                    <a:pt x="257" y="491"/>
                    <a:pt x="383" y="419"/>
                  </a:cubicBezTo>
                  <a:cubicBezTo>
                    <a:pt x="381" y="417"/>
                    <a:pt x="379" y="415"/>
                    <a:pt x="377" y="413"/>
                  </a:cubicBezTo>
                  <a:moveTo>
                    <a:pt x="442" y="386"/>
                  </a:moveTo>
                  <a:cubicBezTo>
                    <a:pt x="442" y="386"/>
                    <a:pt x="442" y="386"/>
                    <a:pt x="442" y="386"/>
                  </a:cubicBezTo>
                  <a:cubicBezTo>
                    <a:pt x="442" y="386"/>
                    <a:pt x="442" y="386"/>
                    <a:pt x="442" y="386"/>
                  </a:cubicBezTo>
                  <a:cubicBezTo>
                    <a:pt x="442" y="386"/>
                    <a:pt x="442" y="386"/>
                    <a:pt x="442" y="386"/>
                  </a:cubicBezTo>
                  <a:moveTo>
                    <a:pt x="437" y="380"/>
                  </a:moveTo>
                  <a:cubicBezTo>
                    <a:pt x="418" y="390"/>
                    <a:pt x="399" y="400"/>
                    <a:pt x="381" y="411"/>
                  </a:cubicBezTo>
                  <a:cubicBezTo>
                    <a:pt x="383" y="413"/>
                    <a:pt x="385" y="415"/>
                    <a:pt x="387" y="416"/>
                  </a:cubicBezTo>
                  <a:cubicBezTo>
                    <a:pt x="400" y="409"/>
                    <a:pt x="413" y="402"/>
                    <a:pt x="427" y="394"/>
                  </a:cubicBezTo>
                  <a:cubicBezTo>
                    <a:pt x="430" y="390"/>
                    <a:pt x="433" y="385"/>
                    <a:pt x="437" y="380"/>
                  </a:cubicBezTo>
                  <a:moveTo>
                    <a:pt x="744" y="241"/>
                  </a:moveTo>
                  <a:cubicBezTo>
                    <a:pt x="637" y="282"/>
                    <a:pt x="539" y="326"/>
                    <a:pt x="452" y="372"/>
                  </a:cubicBezTo>
                  <a:cubicBezTo>
                    <a:pt x="449" y="375"/>
                    <a:pt x="447" y="379"/>
                    <a:pt x="445" y="382"/>
                  </a:cubicBezTo>
                  <a:cubicBezTo>
                    <a:pt x="445" y="383"/>
                    <a:pt x="446" y="383"/>
                    <a:pt x="446" y="384"/>
                  </a:cubicBezTo>
                  <a:cubicBezTo>
                    <a:pt x="460" y="377"/>
                    <a:pt x="474" y="369"/>
                    <a:pt x="489" y="362"/>
                  </a:cubicBezTo>
                  <a:cubicBezTo>
                    <a:pt x="567" y="323"/>
                    <a:pt x="653" y="285"/>
                    <a:pt x="745" y="249"/>
                  </a:cubicBezTo>
                  <a:cubicBezTo>
                    <a:pt x="745" y="246"/>
                    <a:pt x="744" y="244"/>
                    <a:pt x="744" y="241"/>
                  </a:cubicBezTo>
                  <a:moveTo>
                    <a:pt x="2449" y="189"/>
                  </a:moveTo>
                  <a:cubicBezTo>
                    <a:pt x="2445" y="190"/>
                    <a:pt x="2445" y="190"/>
                    <a:pt x="2445" y="190"/>
                  </a:cubicBezTo>
                  <a:cubicBezTo>
                    <a:pt x="2441" y="191"/>
                    <a:pt x="2441" y="191"/>
                    <a:pt x="2441" y="191"/>
                  </a:cubicBezTo>
                  <a:cubicBezTo>
                    <a:pt x="2444" y="203"/>
                    <a:pt x="2446" y="215"/>
                    <a:pt x="2446" y="227"/>
                  </a:cubicBezTo>
                  <a:cubicBezTo>
                    <a:pt x="2446" y="279"/>
                    <a:pt x="2417" y="338"/>
                    <a:pt x="2362" y="399"/>
                  </a:cubicBezTo>
                  <a:cubicBezTo>
                    <a:pt x="2297" y="471"/>
                    <a:pt x="2197" y="547"/>
                    <a:pt x="2070" y="619"/>
                  </a:cubicBezTo>
                  <a:cubicBezTo>
                    <a:pt x="2072" y="621"/>
                    <a:pt x="2074" y="623"/>
                    <a:pt x="2076" y="625"/>
                  </a:cubicBezTo>
                  <a:cubicBezTo>
                    <a:pt x="2096" y="614"/>
                    <a:pt x="2115" y="603"/>
                    <a:pt x="2133" y="591"/>
                  </a:cubicBezTo>
                  <a:cubicBezTo>
                    <a:pt x="2233" y="530"/>
                    <a:pt x="2313" y="466"/>
                    <a:pt x="2368" y="404"/>
                  </a:cubicBezTo>
                  <a:cubicBezTo>
                    <a:pt x="2423" y="343"/>
                    <a:pt x="2454" y="282"/>
                    <a:pt x="2454" y="227"/>
                  </a:cubicBezTo>
                  <a:cubicBezTo>
                    <a:pt x="2454" y="223"/>
                    <a:pt x="2454" y="218"/>
                    <a:pt x="2453" y="214"/>
                  </a:cubicBezTo>
                  <a:cubicBezTo>
                    <a:pt x="2453" y="215"/>
                    <a:pt x="2453" y="215"/>
                    <a:pt x="2452" y="216"/>
                  </a:cubicBezTo>
                  <a:cubicBezTo>
                    <a:pt x="2452" y="216"/>
                    <a:pt x="2452" y="216"/>
                    <a:pt x="2452" y="216"/>
                  </a:cubicBezTo>
                  <a:cubicBezTo>
                    <a:pt x="2451" y="216"/>
                    <a:pt x="2450" y="215"/>
                    <a:pt x="2450" y="214"/>
                  </a:cubicBezTo>
                  <a:cubicBezTo>
                    <a:pt x="2449" y="212"/>
                    <a:pt x="2448" y="209"/>
                    <a:pt x="2448" y="206"/>
                  </a:cubicBezTo>
                  <a:cubicBezTo>
                    <a:pt x="2447" y="205"/>
                    <a:pt x="2448" y="204"/>
                    <a:pt x="2449" y="204"/>
                  </a:cubicBezTo>
                  <a:cubicBezTo>
                    <a:pt x="2449" y="204"/>
                    <a:pt x="2449" y="204"/>
                    <a:pt x="2450" y="204"/>
                  </a:cubicBezTo>
                  <a:cubicBezTo>
                    <a:pt x="2451" y="204"/>
                    <a:pt x="2451" y="205"/>
                    <a:pt x="2452" y="205"/>
                  </a:cubicBezTo>
                  <a:cubicBezTo>
                    <a:pt x="2452" y="208"/>
                    <a:pt x="2453" y="210"/>
                    <a:pt x="2453" y="212"/>
                  </a:cubicBezTo>
                  <a:cubicBezTo>
                    <a:pt x="2452" y="204"/>
                    <a:pt x="2451" y="197"/>
                    <a:pt x="2449" y="189"/>
                  </a:cubicBezTo>
                  <a:moveTo>
                    <a:pt x="1272" y="81"/>
                  </a:moveTo>
                  <a:cubicBezTo>
                    <a:pt x="1222" y="92"/>
                    <a:pt x="1171" y="105"/>
                    <a:pt x="1119" y="119"/>
                  </a:cubicBezTo>
                  <a:cubicBezTo>
                    <a:pt x="989" y="154"/>
                    <a:pt x="865" y="194"/>
                    <a:pt x="751" y="238"/>
                  </a:cubicBezTo>
                  <a:cubicBezTo>
                    <a:pt x="752" y="241"/>
                    <a:pt x="752" y="243"/>
                    <a:pt x="753" y="246"/>
                  </a:cubicBezTo>
                  <a:cubicBezTo>
                    <a:pt x="867" y="202"/>
                    <a:pt x="991" y="161"/>
                    <a:pt x="1121" y="126"/>
                  </a:cubicBezTo>
                  <a:cubicBezTo>
                    <a:pt x="1176" y="111"/>
                    <a:pt x="1230" y="98"/>
                    <a:pt x="1283" y="86"/>
                  </a:cubicBezTo>
                  <a:cubicBezTo>
                    <a:pt x="1280" y="84"/>
                    <a:pt x="1276" y="82"/>
                    <a:pt x="1272" y="81"/>
                  </a:cubicBezTo>
                  <a:moveTo>
                    <a:pt x="2445" y="189"/>
                  </a:moveTo>
                  <a:cubicBezTo>
                    <a:pt x="2444" y="189"/>
                    <a:pt x="2443" y="188"/>
                    <a:pt x="2443" y="187"/>
                  </a:cubicBezTo>
                  <a:cubicBezTo>
                    <a:pt x="2442" y="185"/>
                    <a:pt x="2441" y="182"/>
                    <a:pt x="2440" y="179"/>
                  </a:cubicBezTo>
                  <a:cubicBezTo>
                    <a:pt x="2440" y="178"/>
                    <a:pt x="2441" y="177"/>
                    <a:pt x="2442" y="177"/>
                  </a:cubicBezTo>
                  <a:cubicBezTo>
                    <a:pt x="2442" y="177"/>
                    <a:pt x="2442" y="177"/>
                    <a:pt x="2442" y="177"/>
                  </a:cubicBezTo>
                  <a:cubicBezTo>
                    <a:pt x="2443" y="177"/>
                    <a:pt x="2444" y="177"/>
                    <a:pt x="2444" y="178"/>
                  </a:cubicBezTo>
                  <a:cubicBezTo>
                    <a:pt x="2445" y="181"/>
                    <a:pt x="2446" y="183"/>
                    <a:pt x="2446" y="186"/>
                  </a:cubicBezTo>
                  <a:cubicBezTo>
                    <a:pt x="2447" y="187"/>
                    <a:pt x="2446" y="188"/>
                    <a:pt x="2445" y="188"/>
                  </a:cubicBezTo>
                  <a:cubicBezTo>
                    <a:pt x="2445" y="189"/>
                    <a:pt x="2445" y="189"/>
                    <a:pt x="2445" y="189"/>
                  </a:cubicBezTo>
                  <a:moveTo>
                    <a:pt x="2261" y="41"/>
                  </a:moveTo>
                  <a:cubicBezTo>
                    <a:pt x="2260" y="43"/>
                    <a:pt x="2260" y="46"/>
                    <a:pt x="2260" y="49"/>
                  </a:cubicBezTo>
                  <a:cubicBezTo>
                    <a:pt x="2266" y="51"/>
                    <a:pt x="2272" y="53"/>
                    <a:pt x="2278" y="55"/>
                  </a:cubicBezTo>
                  <a:cubicBezTo>
                    <a:pt x="2323" y="70"/>
                    <a:pt x="2360" y="90"/>
                    <a:pt x="2388" y="112"/>
                  </a:cubicBezTo>
                  <a:cubicBezTo>
                    <a:pt x="2415" y="135"/>
                    <a:pt x="2433" y="161"/>
                    <a:pt x="2441" y="191"/>
                  </a:cubicBezTo>
                  <a:cubicBezTo>
                    <a:pt x="2445" y="190"/>
                    <a:pt x="2445" y="190"/>
                    <a:pt x="2445" y="190"/>
                  </a:cubicBezTo>
                  <a:cubicBezTo>
                    <a:pt x="2449" y="189"/>
                    <a:pt x="2449" y="189"/>
                    <a:pt x="2449" y="189"/>
                  </a:cubicBezTo>
                  <a:cubicBezTo>
                    <a:pt x="2446" y="179"/>
                    <a:pt x="2443" y="170"/>
                    <a:pt x="2438" y="161"/>
                  </a:cubicBezTo>
                  <a:cubicBezTo>
                    <a:pt x="2438" y="161"/>
                    <a:pt x="2438" y="161"/>
                    <a:pt x="2437" y="162"/>
                  </a:cubicBezTo>
                  <a:cubicBezTo>
                    <a:pt x="2437" y="162"/>
                    <a:pt x="2437" y="162"/>
                    <a:pt x="2437" y="162"/>
                  </a:cubicBezTo>
                  <a:cubicBezTo>
                    <a:pt x="2436" y="162"/>
                    <a:pt x="2435" y="161"/>
                    <a:pt x="2435" y="160"/>
                  </a:cubicBezTo>
                  <a:cubicBezTo>
                    <a:pt x="2434" y="158"/>
                    <a:pt x="2433" y="155"/>
                    <a:pt x="2433" y="153"/>
                  </a:cubicBezTo>
                  <a:cubicBezTo>
                    <a:pt x="2433" y="152"/>
                    <a:pt x="2433" y="152"/>
                    <a:pt x="2433" y="151"/>
                  </a:cubicBezTo>
                  <a:cubicBezTo>
                    <a:pt x="2423" y="135"/>
                    <a:pt x="2409" y="120"/>
                    <a:pt x="2393" y="106"/>
                  </a:cubicBezTo>
                  <a:cubicBezTo>
                    <a:pt x="2360" y="79"/>
                    <a:pt x="2315" y="57"/>
                    <a:pt x="2261" y="41"/>
                  </a:cubicBezTo>
                  <a:moveTo>
                    <a:pt x="1497" y="37"/>
                  </a:moveTo>
                  <a:cubicBezTo>
                    <a:pt x="1426" y="48"/>
                    <a:pt x="1353" y="62"/>
                    <a:pt x="1278" y="79"/>
                  </a:cubicBezTo>
                  <a:cubicBezTo>
                    <a:pt x="1282" y="81"/>
                    <a:pt x="1286" y="83"/>
                    <a:pt x="1289" y="85"/>
                  </a:cubicBezTo>
                  <a:cubicBezTo>
                    <a:pt x="1361" y="69"/>
                    <a:pt x="1431" y="55"/>
                    <a:pt x="1500" y="44"/>
                  </a:cubicBezTo>
                  <a:cubicBezTo>
                    <a:pt x="1499" y="42"/>
                    <a:pt x="1498" y="39"/>
                    <a:pt x="1497" y="37"/>
                  </a:cubicBezTo>
                  <a:moveTo>
                    <a:pt x="1731" y="8"/>
                  </a:moveTo>
                  <a:cubicBezTo>
                    <a:pt x="1659" y="14"/>
                    <a:pt x="1583" y="23"/>
                    <a:pt x="1505" y="36"/>
                  </a:cubicBezTo>
                  <a:cubicBezTo>
                    <a:pt x="1506" y="38"/>
                    <a:pt x="1507" y="41"/>
                    <a:pt x="1508" y="43"/>
                  </a:cubicBezTo>
                  <a:cubicBezTo>
                    <a:pt x="1587" y="31"/>
                    <a:pt x="1663" y="22"/>
                    <a:pt x="1735" y="16"/>
                  </a:cubicBezTo>
                  <a:cubicBezTo>
                    <a:pt x="1734" y="13"/>
                    <a:pt x="1732" y="11"/>
                    <a:pt x="1731" y="8"/>
                  </a:cubicBezTo>
                  <a:moveTo>
                    <a:pt x="1922" y="0"/>
                  </a:moveTo>
                  <a:cubicBezTo>
                    <a:pt x="1863" y="0"/>
                    <a:pt x="1800" y="2"/>
                    <a:pt x="1735" y="8"/>
                  </a:cubicBezTo>
                  <a:cubicBezTo>
                    <a:pt x="1737" y="10"/>
                    <a:pt x="1738" y="13"/>
                    <a:pt x="1740" y="15"/>
                  </a:cubicBezTo>
                  <a:cubicBezTo>
                    <a:pt x="1804" y="10"/>
                    <a:pt x="1864" y="8"/>
                    <a:pt x="1922" y="8"/>
                  </a:cubicBezTo>
                  <a:cubicBezTo>
                    <a:pt x="1922" y="8"/>
                    <a:pt x="1922" y="8"/>
                    <a:pt x="1922" y="8"/>
                  </a:cubicBezTo>
                  <a:cubicBezTo>
                    <a:pt x="2052" y="8"/>
                    <a:pt x="2165" y="21"/>
                    <a:pt x="2252" y="46"/>
                  </a:cubicBezTo>
                  <a:cubicBezTo>
                    <a:pt x="2252" y="44"/>
                    <a:pt x="2252" y="41"/>
                    <a:pt x="2253" y="38"/>
                  </a:cubicBezTo>
                  <a:cubicBezTo>
                    <a:pt x="2238" y="34"/>
                    <a:pt x="2223" y="30"/>
                    <a:pt x="2206" y="27"/>
                  </a:cubicBezTo>
                  <a:cubicBezTo>
                    <a:pt x="2127" y="9"/>
                    <a:pt x="2030" y="0"/>
                    <a:pt x="192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7"/>
            <p:cNvSpPr>
              <a:spLocks noEditPoints="1"/>
            </p:cNvSpPr>
            <p:nvPr/>
          </p:nvSpPr>
          <p:spPr bwMode="auto">
            <a:xfrm>
              <a:off x="13645516" y="-324033"/>
              <a:ext cx="1873737" cy="4461570"/>
            </a:xfrm>
            <a:custGeom>
              <a:avLst/>
              <a:gdLst>
                <a:gd name="T0" fmla="*/ 843 w 1038"/>
                <a:gd name="T1" fmla="*/ 2445 h 2454"/>
                <a:gd name="T2" fmla="*/ 853 w 1038"/>
                <a:gd name="T3" fmla="*/ 2444 h 2454"/>
                <a:gd name="T4" fmla="*/ 843 w 1038"/>
                <a:gd name="T5" fmla="*/ 2449 h 2454"/>
                <a:gd name="T6" fmla="*/ 811 w 1038"/>
                <a:gd name="T7" fmla="*/ 2454 h 2454"/>
                <a:gd name="T8" fmla="*/ 823 w 1038"/>
                <a:gd name="T9" fmla="*/ 2450 h 2454"/>
                <a:gd name="T10" fmla="*/ 825 w 1038"/>
                <a:gd name="T11" fmla="*/ 2453 h 2454"/>
                <a:gd name="T12" fmla="*/ 870 w 1038"/>
                <a:gd name="T13" fmla="*/ 2441 h 2454"/>
                <a:gd name="T14" fmla="*/ 870 w 1038"/>
                <a:gd name="T15" fmla="*/ 2437 h 2454"/>
                <a:gd name="T16" fmla="*/ 880 w 1038"/>
                <a:gd name="T17" fmla="*/ 2436 h 2454"/>
                <a:gd name="T18" fmla="*/ 913 w 1038"/>
                <a:gd name="T19" fmla="*/ 2401 h 2454"/>
                <a:gd name="T20" fmla="*/ 811 w 1038"/>
                <a:gd name="T21" fmla="*/ 2446 h 2454"/>
                <a:gd name="T22" fmla="*/ 595 w 1038"/>
                <a:gd name="T23" fmla="*/ 2319 h 2454"/>
                <a:gd name="T24" fmla="*/ 983 w 1038"/>
                <a:gd name="T25" fmla="*/ 2278 h 2454"/>
                <a:gd name="T26" fmla="*/ 929 w 1038"/>
                <a:gd name="T27" fmla="*/ 2396 h 2454"/>
                <a:gd name="T28" fmla="*/ 1016 w 1038"/>
                <a:gd name="T29" fmla="*/ 2184 h 2454"/>
                <a:gd name="T30" fmla="*/ 437 w 1038"/>
                <a:gd name="T31" fmla="*/ 2117 h 2454"/>
                <a:gd name="T32" fmla="*/ 587 w 1038"/>
                <a:gd name="T33" fmla="*/ 2310 h 2454"/>
                <a:gd name="T34" fmla="*/ 1030 w 1038"/>
                <a:gd name="T35" fmla="*/ 1921 h 2454"/>
                <a:gd name="T36" fmla="*/ 1038 w 1038"/>
                <a:gd name="T37" fmla="*/ 1921 h 2454"/>
                <a:gd name="T38" fmla="*/ 1027 w 1038"/>
                <a:gd name="T39" fmla="*/ 1703 h 2454"/>
                <a:gd name="T40" fmla="*/ 1038 w 1038"/>
                <a:gd name="T41" fmla="*/ 1885 h 2454"/>
                <a:gd name="T42" fmla="*/ 238 w 1038"/>
                <a:gd name="T43" fmla="*/ 1702 h 2454"/>
                <a:gd name="T44" fmla="*/ 440 w 1038"/>
                <a:gd name="T45" fmla="*/ 2107 h 2454"/>
                <a:gd name="T46" fmla="*/ 246 w 1038"/>
                <a:gd name="T47" fmla="*/ 1701 h 2454"/>
                <a:gd name="T48" fmla="*/ 863 w 1038"/>
                <a:gd name="T49" fmla="*/ 955 h 2454"/>
                <a:gd name="T50" fmla="*/ 995 w 1038"/>
                <a:gd name="T51" fmla="*/ 1508 h 2454"/>
                <a:gd name="T52" fmla="*/ 1002 w 1038"/>
                <a:gd name="T53" fmla="*/ 1505 h 2454"/>
                <a:gd name="T54" fmla="*/ 873 w 1038"/>
                <a:gd name="T55" fmla="*/ 961 h 2454"/>
                <a:gd name="T56" fmla="*/ 12 w 1038"/>
                <a:gd name="T57" fmla="*/ 761 h 2454"/>
                <a:gd name="T58" fmla="*/ 119 w 1038"/>
                <a:gd name="T59" fmla="*/ 1335 h 2454"/>
                <a:gd name="T60" fmla="*/ 126 w 1038"/>
                <a:gd name="T61" fmla="*/ 1333 h 2454"/>
                <a:gd name="T62" fmla="*/ 19 w 1038"/>
                <a:gd name="T63" fmla="*/ 754 h 2454"/>
                <a:gd name="T64" fmla="*/ 18 w 1038"/>
                <a:gd name="T65" fmla="*/ 743 h 2454"/>
                <a:gd name="T66" fmla="*/ 605 w 1038"/>
                <a:gd name="T67" fmla="*/ 343 h 2454"/>
                <a:gd name="T68" fmla="*/ 789 w 1038"/>
                <a:gd name="T69" fmla="*/ 745 h 2454"/>
                <a:gd name="T70" fmla="*/ 871 w 1038"/>
                <a:gd name="T71" fmla="*/ 955 h 2454"/>
                <a:gd name="T72" fmla="*/ 605 w 1038"/>
                <a:gd name="T73" fmla="*/ 343 h 2454"/>
                <a:gd name="T74" fmla="*/ 601 w 1038"/>
                <a:gd name="T75" fmla="*/ 336 h 2454"/>
                <a:gd name="T76" fmla="*/ 451 w 1038"/>
                <a:gd name="T77" fmla="*/ 144 h 2454"/>
                <a:gd name="T78" fmla="*/ 106 w 1038"/>
                <a:gd name="T79" fmla="*/ 61 h 2454"/>
                <a:gd name="T80" fmla="*/ 0 w 1038"/>
                <a:gd name="T81" fmla="*/ 564 h 2454"/>
                <a:gd name="T82" fmla="*/ 55 w 1038"/>
                <a:gd name="T83" fmla="*/ 176 h 2454"/>
                <a:gd name="T84" fmla="*/ 173 w 1038"/>
                <a:gd name="T85" fmla="*/ 15 h 2454"/>
                <a:gd name="T86" fmla="*/ 180 w 1038"/>
                <a:gd name="T87" fmla="*/ 9 h 2454"/>
                <a:gd name="T88" fmla="*/ 181 w 1038"/>
                <a:gd name="T89" fmla="*/ 13 h 2454"/>
                <a:gd name="T90" fmla="*/ 200 w 1038"/>
                <a:gd name="T91" fmla="*/ 8 h 2454"/>
                <a:gd name="T92" fmla="*/ 207 w 1038"/>
                <a:gd name="T93" fmla="*/ 2 h 2454"/>
                <a:gd name="T94" fmla="*/ 208 w 1038"/>
                <a:gd name="T95" fmla="*/ 6 h 2454"/>
                <a:gd name="T96" fmla="*/ 225 w 1038"/>
                <a:gd name="T97" fmla="*/ 0 h 2454"/>
                <a:gd name="T98" fmla="*/ 154 w 1038"/>
                <a:gd name="T99" fmla="*/ 21 h 2454"/>
                <a:gd name="T100" fmla="*/ 125 w 1038"/>
                <a:gd name="T101" fmla="*/ 53 h 2454"/>
                <a:gd name="T102" fmla="*/ 227 w 1038"/>
                <a:gd name="T103" fmla="*/ 8 h 2454"/>
                <a:gd name="T104" fmla="*/ 464 w 1038"/>
                <a:gd name="T105" fmla="*/ 146 h 2454"/>
                <a:gd name="T106" fmla="*/ 227 w 1038"/>
                <a:gd name="T107" fmla="*/ 1 h 2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38" h="2454">
                  <a:moveTo>
                    <a:pt x="843" y="2449"/>
                  </a:moveTo>
                  <a:cubicBezTo>
                    <a:pt x="842" y="2449"/>
                    <a:pt x="841" y="2448"/>
                    <a:pt x="841" y="2447"/>
                  </a:cubicBezTo>
                  <a:cubicBezTo>
                    <a:pt x="841" y="2446"/>
                    <a:pt x="842" y="2445"/>
                    <a:pt x="843" y="2445"/>
                  </a:cubicBezTo>
                  <a:cubicBezTo>
                    <a:pt x="845" y="2444"/>
                    <a:pt x="848" y="2443"/>
                    <a:pt x="850" y="2443"/>
                  </a:cubicBezTo>
                  <a:cubicBezTo>
                    <a:pt x="851" y="2443"/>
                    <a:pt x="851" y="2443"/>
                    <a:pt x="851" y="2443"/>
                  </a:cubicBezTo>
                  <a:cubicBezTo>
                    <a:pt x="852" y="2443"/>
                    <a:pt x="853" y="2443"/>
                    <a:pt x="853" y="2444"/>
                  </a:cubicBezTo>
                  <a:cubicBezTo>
                    <a:pt x="853" y="2445"/>
                    <a:pt x="853" y="2446"/>
                    <a:pt x="851" y="2446"/>
                  </a:cubicBezTo>
                  <a:cubicBezTo>
                    <a:pt x="849" y="2447"/>
                    <a:pt x="846" y="2448"/>
                    <a:pt x="844" y="2449"/>
                  </a:cubicBezTo>
                  <a:cubicBezTo>
                    <a:pt x="844" y="2449"/>
                    <a:pt x="843" y="2449"/>
                    <a:pt x="843" y="2449"/>
                  </a:cubicBezTo>
                  <a:moveTo>
                    <a:pt x="574" y="2307"/>
                  </a:moveTo>
                  <a:cubicBezTo>
                    <a:pt x="594" y="2330"/>
                    <a:pt x="614" y="2350"/>
                    <a:pt x="633" y="2368"/>
                  </a:cubicBezTo>
                  <a:cubicBezTo>
                    <a:pt x="695" y="2423"/>
                    <a:pt x="755" y="2454"/>
                    <a:pt x="811" y="2454"/>
                  </a:cubicBezTo>
                  <a:cubicBezTo>
                    <a:pt x="812" y="2454"/>
                    <a:pt x="813" y="2454"/>
                    <a:pt x="814" y="2454"/>
                  </a:cubicBezTo>
                  <a:cubicBezTo>
                    <a:pt x="814" y="2453"/>
                    <a:pt x="815" y="2452"/>
                    <a:pt x="816" y="2452"/>
                  </a:cubicBezTo>
                  <a:cubicBezTo>
                    <a:pt x="818" y="2451"/>
                    <a:pt x="821" y="2450"/>
                    <a:pt x="823" y="2450"/>
                  </a:cubicBezTo>
                  <a:cubicBezTo>
                    <a:pt x="823" y="2450"/>
                    <a:pt x="824" y="2450"/>
                    <a:pt x="824" y="2450"/>
                  </a:cubicBezTo>
                  <a:cubicBezTo>
                    <a:pt x="825" y="2450"/>
                    <a:pt x="826" y="2450"/>
                    <a:pt x="826" y="2451"/>
                  </a:cubicBezTo>
                  <a:cubicBezTo>
                    <a:pt x="826" y="2452"/>
                    <a:pt x="826" y="2453"/>
                    <a:pt x="825" y="2453"/>
                  </a:cubicBezTo>
                  <a:cubicBezTo>
                    <a:pt x="833" y="2452"/>
                    <a:pt x="841" y="2451"/>
                    <a:pt x="849" y="2449"/>
                  </a:cubicBezTo>
                  <a:cubicBezTo>
                    <a:pt x="849" y="2449"/>
                    <a:pt x="849" y="2449"/>
                    <a:pt x="849" y="2449"/>
                  </a:cubicBezTo>
                  <a:cubicBezTo>
                    <a:pt x="856" y="2447"/>
                    <a:pt x="863" y="2444"/>
                    <a:pt x="870" y="2441"/>
                  </a:cubicBezTo>
                  <a:cubicBezTo>
                    <a:pt x="870" y="2441"/>
                    <a:pt x="870" y="2441"/>
                    <a:pt x="870" y="2441"/>
                  </a:cubicBezTo>
                  <a:cubicBezTo>
                    <a:pt x="869" y="2441"/>
                    <a:pt x="869" y="2441"/>
                    <a:pt x="868" y="2440"/>
                  </a:cubicBezTo>
                  <a:cubicBezTo>
                    <a:pt x="868" y="2439"/>
                    <a:pt x="869" y="2437"/>
                    <a:pt x="870" y="2437"/>
                  </a:cubicBezTo>
                  <a:cubicBezTo>
                    <a:pt x="872" y="2436"/>
                    <a:pt x="875" y="2436"/>
                    <a:pt x="877" y="2435"/>
                  </a:cubicBezTo>
                  <a:cubicBezTo>
                    <a:pt x="877" y="2435"/>
                    <a:pt x="878" y="2435"/>
                    <a:pt x="878" y="2435"/>
                  </a:cubicBezTo>
                  <a:cubicBezTo>
                    <a:pt x="879" y="2435"/>
                    <a:pt x="880" y="2435"/>
                    <a:pt x="880" y="2436"/>
                  </a:cubicBezTo>
                  <a:cubicBezTo>
                    <a:pt x="880" y="2436"/>
                    <a:pt x="880" y="2436"/>
                    <a:pt x="880" y="2436"/>
                  </a:cubicBezTo>
                  <a:cubicBezTo>
                    <a:pt x="896" y="2428"/>
                    <a:pt x="911" y="2415"/>
                    <a:pt x="925" y="2400"/>
                  </a:cubicBezTo>
                  <a:cubicBezTo>
                    <a:pt x="921" y="2401"/>
                    <a:pt x="917" y="2401"/>
                    <a:pt x="913" y="2401"/>
                  </a:cubicBezTo>
                  <a:cubicBezTo>
                    <a:pt x="893" y="2421"/>
                    <a:pt x="871" y="2435"/>
                    <a:pt x="846" y="2441"/>
                  </a:cubicBezTo>
                  <a:cubicBezTo>
                    <a:pt x="846" y="2441"/>
                    <a:pt x="846" y="2441"/>
                    <a:pt x="846" y="2441"/>
                  </a:cubicBezTo>
                  <a:cubicBezTo>
                    <a:pt x="835" y="2444"/>
                    <a:pt x="823" y="2446"/>
                    <a:pt x="811" y="2446"/>
                  </a:cubicBezTo>
                  <a:cubicBezTo>
                    <a:pt x="811" y="2446"/>
                    <a:pt x="811" y="2446"/>
                    <a:pt x="811" y="2446"/>
                  </a:cubicBezTo>
                  <a:cubicBezTo>
                    <a:pt x="758" y="2446"/>
                    <a:pt x="700" y="2417"/>
                    <a:pt x="639" y="2362"/>
                  </a:cubicBezTo>
                  <a:cubicBezTo>
                    <a:pt x="624" y="2349"/>
                    <a:pt x="609" y="2334"/>
                    <a:pt x="595" y="2319"/>
                  </a:cubicBezTo>
                  <a:cubicBezTo>
                    <a:pt x="588" y="2315"/>
                    <a:pt x="581" y="2311"/>
                    <a:pt x="574" y="2307"/>
                  </a:cubicBezTo>
                  <a:moveTo>
                    <a:pt x="1008" y="2183"/>
                  </a:moveTo>
                  <a:cubicBezTo>
                    <a:pt x="1001" y="2218"/>
                    <a:pt x="993" y="2249"/>
                    <a:pt x="983" y="2278"/>
                  </a:cubicBezTo>
                  <a:cubicBezTo>
                    <a:pt x="967" y="2323"/>
                    <a:pt x="948" y="2360"/>
                    <a:pt x="925" y="2387"/>
                  </a:cubicBezTo>
                  <a:cubicBezTo>
                    <a:pt x="923" y="2391"/>
                    <a:pt x="920" y="2394"/>
                    <a:pt x="917" y="2397"/>
                  </a:cubicBezTo>
                  <a:cubicBezTo>
                    <a:pt x="921" y="2397"/>
                    <a:pt x="925" y="2396"/>
                    <a:pt x="929" y="2396"/>
                  </a:cubicBezTo>
                  <a:cubicBezTo>
                    <a:pt x="930" y="2395"/>
                    <a:pt x="931" y="2394"/>
                    <a:pt x="932" y="2393"/>
                  </a:cubicBezTo>
                  <a:cubicBezTo>
                    <a:pt x="967" y="2350"/>
                    <a:pt x="993" y="2286"/>
                    <a:pt x="1011" y="2206"/>
                  </a:cubicBezTo>
                  <a:cubicBezTo>
                    <a:pt x="1013" y="2199"/>
                    <a:pt x="1014" y="2192"/>
                    <a:pt x="1016" y="2184"/>
                  </a:cubicBezTo>
                  <a:cubicBezTo>
                    <a:pt x="1013" y="2184"/>
                    <a:pt x="1011" y="2183"/>
                    <a:pt x="1008" y="2183"/>
                  </a:cubicBezTo>
                  <a:moveTo>
                    <a:pt x="444" y="2114"/>
                  </a:moveTo>
                  <a:cubicBezTo>
                    <a:pt x="442" y="2115"/>
                    <a:pt x="439" y="2116"/>
                    <a:pt x="437" y="2117"/>
                  </a:cubicBezTo>
                  <a:cubicBezTo>
                    <a:pt x="440" y="2122"/>
                    <a:pt x="443" y="2128"/>
                    <a:pt x="446" y="2133"/>
                  </a:cubicBezTo>
                  <a:cubicBezTo>
                    <a:pt x="486" y="2196"/>
                    <a:pt x="526" y="2252"/>
                    <a:pt x="566" y="2298"/>
                  </a:cubicBezTo>
                  <a:cubicBezTo>
                    <a:pt x="573" y="2302"/>
                    <a:pt x="580" y="2306"/>
                    <a:pt x="587" y="2310"/>
                  </a:cubicBezTo>
                  <a:cubicBezTo>
                    <a:pt x="539" y="2258"/>
                    <a:pt x="491" y="2192"/>
                    <a:pt x="444" y="2114"/>
                  </a:cubicBezTo>
                  <a:moveTo>
                    <a:pt x="1030" y="1887"/>
                  </a:moveTo>
                  <a:cubicBezTo>
                    <a:pt x="1030" y="1899"/>
                    <a:pt x="1030" y="1910"/>
                    <a:pt x="1030" y="1921"/>
                  </a:cubicBezTo>
                  <a:cubicBezTo>
                    <a:pt x="1030" y="1965"/>
                    <a:pt x="1028" y="2006"/>
                    <a:pt x="1026" y="2045"/>
                  </a:cubicBezTo>
                  <a:cubicBezTo>
                    <a:pt x="1028" y="2045"/>
                    <a:pt x="1031" y="2045"/>
                    <a:pt x="1034" y="2045"/>
                  </a:cubicBezTo>
                  <a:cubicBezTo>
                    <a:pt x="1036" y="2006"/>
                    <a:pt x="1038" y="1965"/>
                    <a:pt x="1038" y="1921"/>
                  </a:cubicBezTo>
                  <a:cubicBezTo>
                    <a:pt x="1038" y="1911"/>
                    <a:pt x="1038" y="1900"/>
                    <a:pt x="1038" y="1889"/>
                  </a:cubicBezTo>
                  <a:cubicBezTo>
                    <a:pt x="1035" y="1889"/>
                    <a:pt x="1032" y="1888"/>
                    <a:pt x="1030" y="1887"/>
                  </a:cubicBezTo>
                  <a:moveTo>
                    <a:pt x="1027" y="1703"/>
                  </a:moveTo>
                  <a:cubicBezTo>
                    <a:pt x="1025" y="1706"/>
                    <a:pt x="1022" y="1708"/>
                    <a:pt x="1020" y="1710"/>
                  </a:cubicBezTo>
                  <a:cubicBezTo>
                    <a:pt x="1025" y="1771"/>
                    <a:pt x="1028" y="1828"/>
                    <a:pt x="1030" y="1883"/>
                  </a:cubicBezTo>
                  <a:cubicBezTo>
                    <a:pt x="1032" y="1884"/>
                    <a:pt x="1035" y="1885"/>
                    <a:pt x="1038" y="1885"/>
                  </a:cubicBezTo>
                  <a:cubicBezTo>
                    <a:pt x="1037" y="1828"/>
                    <a:pt x="1033" y="1767"/>
                    <a:pt x="1027" y="1703"/>
                  </a:cubicBezTo>
                  <a:moveTo>
                    <a:pt x="167" y="1498"/>
                  </a:moveTo>
                  <a:cubicBezTo>
                    <a:pt x="189" y="1569"/>
                    <a:pt x="213" y="1637"/>
                    <a:pt x="238" y="1702"/>
                  </a:cubicBezTo>
                  <a:cubicBezTo>
                    <a:pt x="239" y="1705"/>
                    <a:pt x="240" y="1708"/>
                    <a:pt x="241" y="1710"/>
                  </a:cubicBezTo>
                  <a:cubicBezTo>
                    <a:pt x="300" y="1862"/>
                    <a:pt x="365" y="1998"/>
                    <a:pt x="433" y="2110"/>
                  </a:cubicBezTo>
                  <a:cubicBezTo>
                    <a:pt x="435" y="2109"/>
                    <a:pt x="438" y="2108"/>
                    <a:pt x="440" y="2107"/>
                  </a:cubicBezTo>
                  <a:cubicBezTo>
                    <a:pt x="414" y="2063"/>
                    <a:pt x="388" y="2016"/>
                    <a:pt x="362" y="1965"/>
                  </a:cubicBezTo>
                  <a:cubicBezTo>
                    <a:pt x="323" y="1887"/>
                    <a:pt x="285" y="1801"/>
                    <a:pt x="249" y="1709"/>
                  </a:cubicBezTo>
                  <a:cubicBezTo>
                    <a:pt x="248" y="1706"/>
                    <a:pt x="247" y="1704"/>
                    <a:pt x="246" y="1701"/>
                  </a:cubicBezTo>
                  <a:cubicBezTo>
                    <a:pt x="222" y="1638"/>
                    <a:pt x="199" y="1573"/>
                    <a:pt x="177" y="1505"/>
                  </a:cubicBezTo>
                  <a:cubicBezTo>
                    <a:pt x="173" y="1502"/>
                    <a:pt x="170" y="1500"/>
                    <a:pt x="167" y="1498"/>
                  </a:cubicBezTo>
                  <a:moveTo>
                    <a:pt x="863" y="955"/>
                  </a:moveTo>
                  <a:cubicBezTo>
                    <a:pt x="880" y="1009"/>
                    <a:pt x="896" y="1064"/>
                    <a:pt x="912" y="1121"/>
                  </a:cubicBezTo>
                  <a:cubicBezTo>
                    <a:pt x="947" y="1251"/>
                    <a:pt x="974" y="1379"/>
                    <a:pt x="993" y="1500"/>
                  </a:cubicBezTo>
                  <a:cubicBezTo>
                    <a:pt x="994" y="1502"/>
                    <a:pt x="994" y="1505"/>
                    <a:pt x="995" y="1508"/>
                  </a:cubicBezTo>
                  <a:cubicBezTo>
                    <a:pt x="1005" y="1574"/>
                    <a:pt x="1013" y="1638"/>
                    <a:pt x="1019" y="1700"/>
                  </a:cubicBezTo>
                  <a:cubicBezTo>
                    <a:pt x="1021" y="1698"/>
                    <a:pt x="1024" y="1695"/>
                    <a:pt x="1026" y="1693"/>
                  </a:cubicBezTo>
                  <a:cubicBezTo>
                    <a:pt x="1020" y="1632"/>
                    <a:pt x="1012" y="1569"/>
                    <a:pt x="1002" y="1505"/>
                  </a:cubicBezTo>
                  <a:cubicBezTo>
                    <a:pt x="1002" y="1502"/>
                    <a:pt x="1001" y="1499"/>
                    <a:pt x="1001" y="1497"/>
                  </a:cubicBezTo>
                  <a:cubicBezTo>
                    <a:pt x="981" y="1376"/>
                    <a:pt x="954" y="1249"/>
                    <a:pt x="919" y="1119"/>
                  </a:cubicBezTo>
                  <a:cubicBezTo>
                    <a:pt x="905" y="1065"/>
                    <a:pt x="889" y="1013"/>
                    <a:pt x="873" y="961"/>
                  </a:cubicBezTo>
                  <a:cubicBezTo>
                    <a:pt x="870" y="959"/>
                    <a:pt x="866" y="957"/>
                    <a:pt x="863" y="955"/>
                  </a:cubicBezTo>
                  <a:moveTo>
                    <a:pt x="19" y="754"/>
                  </a:moveTo>
                  <a:cubicBezTo>
                    <a:pt x="16" y="756"/>
                    <a:pt x="14" y="758"/>
                    <a:pt x="12" y="761"/>
                  </a:cubicBezTo>
                  <a:cubicBezTo>
                    <a:pt x="17" y="821"/>
                    <a:pt x="25" y="884"/>
                    <a:pt x="36" y="949"/>
                  </a:cubicBezTo>
                  <a:cubicBezTo>
                    <a:pt x="36" y="952"/>
                    <a:pt x="37" y="954"/>
                    <a:pt x="37" y="957"/>
                  </a:cubicBezTo>
                  <a:cubicBezTo>
                    <a:pt x="56" y="1078"/>
                    <a:pt x="84" y="1205"/>
                    <a:pt x="119" y="1335"/>
                  </a:cubicBezTo>
                  <a:cubicBezTo>
                    <a:pt x="133" y="1388"/>
                    <a:pt x="148" y="1441"/>
                    <a:pt x="165" y="1492"/>
                  </a:cubicBezTo>
                  <a:cubicBezTo>
                    <a:pt x="168" y="1494"/>
                    <a:pt x="172" y="1497"/>
                    <a:pt x="175" y="1499"/>
                  </a:cubicBezTo>
                  <a:cubicBezTo>
                    <a:pt x="158" y="1445"/>
                    <a:pt x="142" y="1389"/>
                    <a:pt x="126" y="1333"/>
                  </a:cubicBezTo>
                  <a:cubicBezTo>
                    <a:pt x="91" y="1202"/>
                    <a:pt x="64" y="1075"/>
                    <a:pt x="45" y="954"/>
                  </a:cubicBezTo>
                  <a:cubicBezTo>
                    <a:pt x="44" y="951"/>
                    <a:pt x="44" y="949"/>
                    <a:pt x="43" y="946"/>
                  </a:cubicBezTo>
                  <a:cubicBezTo>
                    <a:pt x="33" y="880"/>
                    <a:pt x="25" y="815"/>
                    <a:pt x="19" y="754"/>
                  </a:cubicBezTo>
                  <a:moveTo>
                    <a:pt x="0" y="568"/>
                  </a:moveTo>
                  <a:cubicBezTo>
                    <a:pt x="1" y="626"/>
                    <a:pt x="5" y="687"/>
                    <a:pt x="11" y="750"/>
                  </a:cubicBezTo>
                  <a:cubicBezTo>
                    <a:pt x="13" y="748"/>
                    <a:pt x="16" y="746"/>
                    <a:pt x="18" y="743"/>
                  </a:cubicBezTo>
                  <a:cubicBezTo>
                    <a:pt x="13" y="683"/>
                    <a:pt x="9" y="625"/>
                    <a:pt x="8" y="570"/>
                  </a:cubicBezTo>
                  <a:cubicBezTo>
                    <a:pt x="6" y="570"/>
                    <a:pt x="3" y="569"/>
                    <a:pt x="0" y="568"/>
                  </a:cubicBezTo>
                  <a:moveTo>
                    <a:pt x="605" y="343"/>
                  </a:moveTo>
                  <a:cubicBezTo>
                    <a:pt x="603" y="344"/>
                    <a:pt x="600" y="345"/>
                    <a:pt x="598" y="347"/>
                  </a:cubicBezTo>
                  <a:cubicBezTo>
                    <a:pt x="624" y="391"/>
                    <a:pt x="650" y="438"/>
                    <a:pt x="676" y="489"/>
                  </a:cubicBezTo>
                  <a:cubicBezTo>
                    <a:pt x="715" y="567"/>
                    <a:pt x="753" y="653"/>
                    <a:pt x="789" y="745"/>
                  </a:cubicBezTo>
                  <a:cubicBezTo>
                    <a:pt x="790" y="747"/>
                    <a:pt x="791" y="750"/>
                    <a:pt x="792" y="752"/>
                  </a:cubicBezTo>
                  <a:cubicBezTo>
                    <a:pt x="816" y="815"/>
                    <a:pt x="839" y="881"/>
                    <a:pt x="861" y="949"/>
                  </a:cubicBezTo>
                  <a:cubicBezTo>
                    <a:pt x="864" y="951"/>
                    <a:pt x="868" y="953"/>
                    <a:pt x="871" y="955"/>
                  </a:cubicBezTo>
                  <a:cubicBezTo>
                    <a:pt x="849" y="885"/>
                    <a:pt x="825" y="816"/>
                    <a:pt x="800" y="751"/>
                  </a:cubicBezTo>
                  <a:cubicBezTo>
                    <a:pt x="799" y="749"/>
                    <a:pt x="798" y="746"/>
                    <a:pt x="797" y="744"/>
                  </a:cubicBezTo>
                  <a:cubicBezTo>
                    <a:pt x="738" y="591"/>
                    <a:pt x="672" y="456"/>
                    <a:pt x="605" y="343"/>
                  </a:cubicBezTo>
                  <a:moveTo>
                    <a:pt x="451" y="144"/>
                  </a:moveTo>
                  <a:cubicBezTo>
                    <a:pt x="499" y="196"/>
                    <a:pt x="547" y="262"/>
                    <a:pt x="594" y="340"/>
                  </a:cubicBezTo>
                  <a:cubicBezTo>
                    <a:pt x="596" y="339"/>
                    <a:pt x="598" y="337"/>
                    <a:pt x="601" y="336"/>
                  </a:cubicBezTo>
                  <a:cubicBezTo>
                    <a:pt x="598" y="331"/>
                    <a:pt x="595" y="326"/>
                    <a:pt x="592" y="321"/>
                  </a:cubicBezTo>
                  <a:cubicBezTo>
                    <a:pt x="552" y="257"/>
                    <a:pt x="512" y="202"/>
                    <a:pt x="472" y="155"/>
                  </a:cubicBezTo>
                  <a:cubicBezTo>
                    <a:pt x="465" y="151"/>
                    <a:pt x="458" y="147"/>
                    <a:pt x="451" y="144"/>
                  </a:cubicBezTo>
                  <a:moveTo>
                    <a:pt x="121" y="57"/>
                  </a:moveTo>
                  <a:cubicBezTo>
                    <a:pt x="117" y="57"/>
                    <a:pt x="113" y="57"/>
                    <a:pt x="109" y="58"/>
                  </a:cubicBezTo>
                  <a:cubicBezTo>
                    <a:pt x="108" y="59"/>
                    <a:pt x="107" y="60"/>
                    <a:pt x="106" y="61"/>
                  </a:cubicBezTo>
                  <a:cubicBezTo>
                    <a:pt x="71" y="104"/>
                    <a:pt x="44" y="167"/>
                    <a:pt x="27" y="247"/>
                  </a:cubicBezTo>
                  <a:cubicBezTo>
                    <a:pt x="9" y="327"/>
                    <a:pt x="0" y="424"/>
                    <a:pt x="0" y="532"/>
                  </a:cubicBezTo>
                  <a:cubicBezTo>
                    <a:pt x="0" y="543"/>
                    <a:pt x="0" y="553"/>
                    <a:pt x="0" y="564"/>
                  </a:cubicBezTo>
                  <a:cubicBezTo>
                    <a:pt x="3" y="565"/>
                    <a:pt x="6" y="566"/>
                    <a:pt x="8" y="566"/>
                  </a:cubicBezTo>
                  <a:cubicBezTo>
                    <a:pt x="8" y="555"/>
                    <a:pt x="8" y="543"/>
                    <a:pt x="8" y="532"/>
                  </a:cubicBezTo>
                  <a:cubicBezTo>
                    <a:pt x="8" y="388"/>
                    <a:pt x="24" y="266"/>
                    <a:pt x="55" y="176"/>
                  </a:cubicBezTo>
                  <a:cubicBezTo>
                    <a:pt x="70" y="131"/>
                    <a:pt x="90" y="94"/>
                    <a:pt x="112" y="66"/>
                  </a:cubicBezTo>
                  <a:cubicBezTo>
                    <a:pt x="115" y="63"/>
                    <a:pt x="118" y="60"/>
                    <a:pt x="121" y="57"/>
                  </a:cubicBezTo>
                  <a:moveTo>
                    <a:pt x="173" y="15"/>
                  </a:moveTo>
                  <a:cubicBezTo>
                    <a:pt x="172" y="15"/>
                    <a:pt x="171" y="15"/>
                    <a:pt x="171" y="14"/>
                  </a:cubicBezTo>
                  <a:cubicBezTo>
                    <a:pt x="170" y="13"/>
                    <a:pt x="171" y="11"/>
                    <a:pt x="172" y="11"/>
                  </a:cubicBezTo>
                  <a:cubicBezTo>
                    <a:pt x="175" y="10"/>
                    <a:pt x="177" y="10"/>
                    <a:pt x="180" y="9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81" y="9"/>
                    <a:pt x="182" y="10"/>
                    <a:pt x="182" y="10"/>
                  </a:cubicBezTo>
                  <a:cubicBezTo>
                    <a:pt x="183" y="11"/>
                    <a:pt x="182" y="13"/>
                    <a:pt x="181" y="13"/>
                  </a:cubicBezTo>
                  <a:cubicBezTo>
                    <a:pt x="178" y="14"/>
                    <a:pt x="176" y="14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moveTo>
                    <a:pt x="200" y="8"/>
                  </a:moveTo>
                  <a:cubicBezTo>
                    <a:pt x="199" y="8"/>
                    <a:pt x="198" y="7"/>
                    <a:pt x="198" y="6"/>
                  </a:cubicBezTo>
                  <a:cubicBezTo>
                    <a:pt x="197" y="5"/>
                    <a:pt x="198" y="4"/>
                    <a:pt x="199" y="4"/>
                  </a:cubicBezTo>
                  <a:cubicBezTo>
                    <a:pt x="202" y="3"/>
                    <a:pt x="204" y="2"/>
                    <a:pt x="207" y="2"/>
                  </a:cubicBezTo>
                  <a:cubicBezTo>
                    <a:pt x="207" y="2"/>
                    <a:pt x="207" y="2"/>
                    <a:pt x="207" y="2"/>
                  </a:cubicBezTo>
                  <a:cubicBezTo>
                    <a:pt x="208" y="2"/>
                    <a:pt x="209" y="2"/>
                    <a:pt x="209" y="3"/>
                  </a:cubicBezTo>
                  <a:cubicBezTo>
                    <a:pt x="210" y="4"/>
                    <a:pt x="209" y="5"/>
                    <a:pt x="208" y="6"/>
                  </a:cubicBezTo>
                  <a:cubicBezTo>
                    <a:pt x="205" y="6"/>
                    <a:pt x="203" y="7"/>
                    <a:pt x="200" y="8"/>
                  </a:cubicBezTo>
                  <a:cubicBezTo>
                    <a:pt x="200" y="8"/>
                    <a:pt x="200" y="8"/>
                    <a:pt x="200" y="8"/>
                  </a:cubicBezTo>
                  <a:moveTo>
                    <a:pt x="225" y="0"/>
                  </a:moveTo>
                  <a:cubicBezTo>
                    <a:pt x="213" y="0"/>
                    <a:pt x="201" y="2"/>
                    <a:pt x="189" y="5"/>
                  </a:cubicBezTo>
                  <a:cubicBezTo>
                    <a:pt x="177" y="8"/>
                    <a:pt x="166" y="13"/>
                    <a:pt x="155" y="19"/>
                  </a:cubicBezTo>
                  <a:cubicBezTo>
                    <a:pt x="155" y="20"/>
                    <a:pt x="155" y="20"/>
                    <a:pt x="154" y="21"/>
                  </a:cubicBezTo>
                  <a:cubicBezTo>
                    <a:pt x="153" y="21"/>
                    <a:pt x="152" y="21"/>
                    <a:pt x="150" y="22"/>
                  </a:cubicBezTo>
                  <a:cubicBezTo>
                    <a:pt x="137" y="30"/>
                    <a:pt x="125" y="41"/>
                    <a:pt x="113" y="53"/>
                  </a:cubicBezTo>
                  <a:cubicBezTo>
                    <a:pt x="117" y="53"/>
                    <a:pt x="121" y="53"/>
                    <a:pt x="125" y="53"/>
                  </a:cubicBezTo>
                  <a:cubicBezTo>
                    <a:pt x="145" y="33"/>
                    <a:pt x="167" y="19"/>
                    <a:pt x="191" y="12"/>
                  </a:cubicBezTo>
                  <a:cubicBezTo>
                    <a:pt x="203" y="9"/>
                    <a:pt x="215" y="8"/>
                    <a:pt x="227" y="8"/>
                  </a:cubicBezTo>
                  <a:cubicBezTo>
                    <a:pt x="227" y="8"/>
                    <a:pt x="227" y="8"/>
                    <a:pt x="227" y="8"/>
                  </a:cubicBezTo>
                  <a:cubicBezTo>
                    <a:pt x="280" y="8"/>
                    <a:pt x="338" y="37"/>
                    <a:pt x="399" y="92"/>
                  </a:cubicBezTo>
                  <a:cubicBezTo>
                    <a:pt x="414" y="105"/>
                    <a:pt x="428" y="119"/>
                    <a:pt x="443" y="135"/>
                  </a:cubicBezTo>
                  <a:cubicBezTo>
                    <a:pt x="450" y="139"/>
                    <a:pt x="457" y="142"/>
                    <a:pt x="464" y="146"/>
                  </a:cubicBezTo>
                  <a:cubicBezTo>
                    <a:pt x="444" y="124"/>
                    <a:pt x="424" y="103"/>
                    <a:pt x="404" y="86"/>
                  </a:cubicBezTo>
                  <a:cubicBezTo>
                    <a:pt x="345" y="32"/>
                    <a:pt x="286" y="2"/>
                    <a:pt x="232" y="0"/>
                  </a:cubicBezTo>
                  <a:cubicBezTo>
                    <a:pt x="230" y="0"/>
                    <a:pt x="229" y="1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6" y="1"/>
                    <a:pt x="225" y="1"/>
                    <a:pt x="2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8"/>
            <p:cNvSpPr>
              <a:spLocks noEditPoints="1"/>
            </p:cNvSpPr>
            <p:nvPr/>
          </p:nvSpPr>
          <p:spPr bwMode="auto">
            <a:xfrm>
              <a:off x="12557589" y="608258"/>
              <a:ext cx="4049591" cy="2596987"/>
            </a:xfrm>
            <a:custGeom>
              <a:avLst/>
              <a:gdLst>
                <a:gd name="T0" fmla="*/ 1633 w 2244"/>
                <a:gd name="T1" fmla="*/ 1374 h 1428"/>
                <a:gd name="T2" fmla="*/ 1941 w 2244"/>
                <a:gd name="T3" fmla="*/ 1423 h 1428"/>
                <a:gd name="T4" fmla="*/ 1482 w 2244"/>
                <a:gd name="T5" fmla="*/ 1324 h 1428"/>
                <a:gd name="T6" fmla="*/ 1469 w 2244"/>
                <a:gd name="T7" fmla="*/ 1324 h 1428"/>
                <a:gd name="T8" fmla="*/ 1948 w 2244"/>
                <a:gd name="T9" fmla="*/ 798 h 1428"/>
                <a:gd name="T10" fmla="*/ 1968 w 2244"/>
                <a:gd name="T11" fmla="*/ 822 h 1428"/>
                <a:gd name="T12" fmla="*/ 2240 w 2244"/>
                <a:gd name="T13" fmla="*/ 1254 h 1428"/>
                <a:gd name="T14" fmla="*/ 2131 w 2244"/>
                <a:gd name="T15" fmla="*/ 1400 h 1428"/>
                <a:gd name="T16" fmla="*/ 1945 w 2244"/>
                <a:gd name="T17" fmla="*/ 1423 h 1428"/>
                <a:gd name="T18" fmla="*/ 2132 w 2244"/>
                <a:gd name="T19" fmla="*/ 1404 h 1428"/>
                <a:gd name="T20" fmla="*/ 2211 w 2244"/>
                <a:gd name="T21" fmla="*/ 1348 h 1428"/>
                <a:gd name="T22" fmla="*/ 2214 w 2244"/>
                <a:gd name="T23" fmla="*/ 1347 h 1428"/>
                <a:gd name="T24" fmla="*/ 2222 w 2244"/>
                <a:gd name="T25" fmla="*/ 1333 h 1428"/>
                <a:gd name="T26" fmla="*/ 2226 w 2244"/>
                <a:gd name="T27" fmla="*/ 1322 h 1428"/>
                <a:gd name="T28" fmla="*/ 2235 w 2244"/>
                <a:gd name="T29" fmla="*/ 1309 h 1428"/>
                <a:gd name="T30" fmla="*/ 2238 w 2244"/>
                <a:gd name="T31" fmla="*/ 1299 h 1428"/>
                <a:gd name="T32" fmla="*/ 2176 w 2244"/>
                <a:gd name="T33" fmla="*/ 1063 h 1428"/>
                <a:gd name="T34" fmla="*/ 1948 w 2244"/>
                <a:gd name="T35" fmla="*/ 798 h 1428"/>
                <a:gd name="T36" fmla="*/ 1940 w 2244"/>
                <a:gd name="T37" fmla="*/ 795 h 1428"/>
                <a:gd name="T38" fmla="*/ 373 w 2244"/>
                <a:gd name="T39" fmla="*/ 693 h 1428"/>
                <a:gd name="T40" fmla="*/ 780 w 2244"/>
                <a:gd name="T41" fmla="*/ 992 h 1428"/>
                <a:gd name="T42" fmla="*/ 1071 w 2244"/>
                <a:gd name="T43" fmla="*/ 1154 h 1428"/>
                <a:gd name="T44" fmla="*/ 1077 w 2244"/>
                <a:gd name="T45" fmla="*/ 1152 h 1428"/>
                <a:gd name="T46" fmla="*/ 778 w 2244"/>
                <a:gd name="T47" fmla="*/ 986 h 1428"/>
                <a:gd name="T48" fmla="*/ 304 w 2244"/>
                <a:gd name="T49" fmla="*/ 632 h 1428"/>
                <a:gd name="T50" fmla="*/ 367 w 2244"/>
                <a:gd name="T51" fmla="*/ 688 h 1428"/>
                <a:gd name="T52" fmla="*/ 771 w 2244"/>
                <a:gd name="T53" fmla="*/ 107 h 1428"/>
                <a:gd name="T54" fmla="*/ 1321 w 2244"/>
                <a:gd name="T55" fmla="*/ 357 h 1428"/>
                <a:gd name="T56" fmla="*/ 1871 w 2244"/>
                <a:gd name="T57" fmla="*/ 734 h 1428"/>
                <a:gd name="T58" fmla="*/ 1464 w 2244"/>
                <a:gd name="T59" fmla="*/ 436 h 1428"/>
                <a:gd name="T60" fmla="*/ 1173 w 2244"/>
                <a:gd name="T61" fmla="*/ 274 h 1428"/>
                <a:gd name="T62" fmla="*/ 303 w 2244"/>
                <a:gd name="T63" fmla="*/ 5 h 1428"/>
                <a:gd name="T64" fmla="*/ 762 w 2244"/>
                <a:gd name="T65" fmla="*/ 104 h 1428"/>
                <a:gd name="T66" fmla="*/ 603 w 2244"/>
                <a:gd name="T67" fmla="*/ 51 h 1428"/>
                <a:gd name="T68" fmla="*/ 111 w 2244"/>
                <a:gd name="T69" fmla="*/ 24 h 1428"/>
                <a:gd name="T70" fmla="*/ 30 w 2244"/>
                <a:gd name="T71" fmla="*/ 86 h 1428"/>
                <a:gd name="T72" fmla="*/ 23 w 2244"/>
                <a:gd name="T73" fmla="*/ 94 h 1428"/>
                <a:gd name="T74" fmla="*/ 14 w 2244"/>
                <a:gd name="T75" fmla="*/ 107 h 1428"/>
                <a:gd name="T76" fmla="*/ 16 w 2244"/>
                <a:gd name="T77" fmla="*/ 110 h 1428"/>
                <a:gd name="T78" fmla="*/ 9 w 2244"/>
                <a:gd name="T79" fmla="*/ 118 h 1428"/>
                <a:gd name="T80" fmla="*/ 68 w 2244"/>
                <a:gd name="T81" fmla="*/ 365 h 1428"/>
                <a:gd name="T82" fmla="*/ 296 w 2244"/>
                <a:gd name="T83" fmla="*/ 630 h 1428"/>
                <a:gd name="T84" fmla="*/ 276 w 2244"/>
                <a:gd name="T85" fmla="*/ 606 h 1428"/>
                <a:gd name="T86" fmla="*/ 4 w 2244"/>
                <a:gd name="T87" fmla="*/ 173 h 1428"/>
                <a:gd name="T88" fmla="*/ 270 w 2244"/>
                <a:gd name="T89" fmla="*/ 4 h 1428"/>
                <a:gd name="T90" fmla="*/ 299 w 2244"/>
                <a:gd name="T9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44" h="1428">
                  <a:moveTo>
                    <a:pt x="1482" y="1324"/>
                  </a:moveTo>
                  <a:cubicBezTo>
                    <a:pt x="1481" y="1325"/>
                    <a:pt x="1480" y="1326"/>
                    <a:pt x="1478" y="1327"/>
                  </a:cubicBezTo>
                  <a:cubicBezTo>
                    <a:pt x="1531" y="1345"/>
                    <a:pt x="1583" y="1361"/>
                    <a:pt x="1633" y="1374"/>
                  </a:cubicBezTo>
                  <a:cubicBezTo>
                    <a:pt x="1635" y="1375"/>
                    <a:pt x="1638" y="1376"/>
                    <a:pt x="1641" y="1376"/>
                  </a:cubicBezTo>
                  <a:cubicBezTo>
                    <a:pt x="1752" y="1406"/>
                    <a:pt x="1854" y="1423"/>
                    <a:pt x="1940" y="1427"/>
                  </a:cubicBezTo>
                  <a:cubicBezTo>
                    <a:pt x="1941" y="1426"/>
                    <a:pt x="1941" y="1424"/>
                    <a:pt x="1941" y="1423"/>
                  </a:cubicBezTo>
                  <a:cubicBezTo>
                    <a:pt x="1854" y="1420"/>
                    <a:pt x="1753" y="1402"/>
                    <a:pt x="1641" y="1372"/>
                  </a:cubicBezTo>
                  <a:cubicBezTo>
                    <a:pt x="1638" y="1372"/>
                    <a:pt x="1635" y="1371"/>
                    <a:pt x="1633" y="1370"/>
                  </a:cubicBezTo>
                  <a:cubicBezTo>
                    <a:pt x="1584" y="1357"/>
                    <a:pt x="1534" y="1342"/>
                    <a:pt x="1482" y="1324"/>
                  </a:cubicBezTo>
                  <a:moveTo>
                    <a:pt x="1335" y="1269"/>
                  </a:moveTo>
                  <a:cubicBezTo>
                    <a:pt x="1335" y="1270"/>
                    <a:pt x="1334" y="1272"/>
                    <a:pt x="1334" y="1273"/>
                  </a:cubicBezTo>
                  <a:cubicBezTo>
                    <a:pt x="1380" y="1291"/>
                    <a:pt x="1425" y="1308"/>
                    <a:pt x="1469" y="1324"/>
                  </a:cubicBezTo>
                  <a:cubicBezTo>
                    <a:pt x="1471" y="1323"/>
                    <a:pt x="1472" y="1322"/>
                    <a:pt x="1473" y="1321"/>
                  </a:cubicBezTo>
                  <a:cubicBezTo>
                    <a:pt x="1428" y="1305"/>
                    <a:pt x="1382" y="1288"/>
                    <a:pt x="1335" y="1269"/>
                  </a:cubicBezTo>
                  <a:moveTo>
                    <a:pt x="1948" y="798"/>
                  </a:moveTo>
                  <a:cubicBezTo>
                    <a:pt x="1947" y="799"/>
                    <a:pt x="1946" y="800"/>
                    <a:pt x="1946" y="801"/>
                  </a:cubicBezTo>
                  <a:cubicBezTo>
                    <a:pt x="1951" y="806"/>
                    <a:pt x="1957" y="811"/>
                    <a:pt x="1962" y="816"/>
                  </a:cubicBezTo>
                  <a:cubicBezTo>
                    <a:pt x="1964" y="818"/>
                    <a:pt x="1966" y="820"/>
                    <a:pt x="1968" y="822"/>
                  </a:cubicBezTo>
                  <a:cubicBezTo>
                    <a:pt x="1973" y="827"/>
                    <a:pt x="1978" y="832"/>
                    <a:pt x="1983" y="837"/>
                  </a:cubicBezTo>
                  <a:cubicBezTo>
                    <a:pt x="2065" y="917"/>
                    <a:pt x="2129" y="994"/>
                    <a:pt x="2173" y="1065"/>
                  </a:cubicBezTo>
                  <a:cubicBezTo>
                    <a:pt x="2216" y="1136"/>
                    <a:pt x="2240" y="1200"/>
                    <a:pt x="2240" y="1254"/>
                  </a:cubicBezTo>
                  <a:cubicBezTo>
                    <a:pt x="2240" y="1281"/>
                    <a:pt x="2234" y="1306"/>
                    <a:pt x="2222" y="1328"/>
                  </a:cubicBezTo>
                  <a:cubicBezTo>
                    <a:pt x="2222" y="1328"/>
                    <a:pt x="2222" y="1328"/>
                    <a:pt x="2222" y="1328"/>
                  </a:cubicBezTo>
                  <a:cubicBezTo>
                    <a:pt x="2204" y="1360"/>
                    <a:pt x="2173" y="1384"/>
                    <a:pt x="2131" y="1400"/>
                  </a:cubicBezTo>
                  <a:cubicBezTo>
                    <a:pt x="2089" y="1416"/>
                    <a:pt x="2036" y="1424"/>
                    <a:pt x="1974" y="1424"/>
                  </a:cubicBezTo>
                  <a:cubicBezTo>
                    <a:pt x="1974" y="1424"/>
                    <a:pt x="1974" y="1424"/>
                    <a:pt x="1974" y="1424"/>
                  </a:cubicBezTo>
                  <a:cubicBezTo>
                    <a:pt x="1964" y="1424"/>
                    <a:pt x="1955" y="1424"/>
                    <a:pt x="1945" y="1423"/>
                  </a:cubicBezTo>
                  <a:cubicBezTo>
                    <a:pt x="1945" y="1425"/>
                    <a:pt x="1945" y="1426"/>
                    <a:pt x="1944" y="1427"/>
                  </a:cubicBezTo>
                  <a:cubicBezTo>
                    <a:pt x="1954" y="1428"/>
                    <a:pt x="1964" y="1428"/>
                    <a:pt x="1974" y="1428"/>
                  </a:cubicBezTo>
                  <a:cubicBezTo>
                    <a:pt x="2036" y="1428"/>
                    <a:pt x="2090" y="1420"/>
                    <a:pt x="2132" y="1404"/>
                  </a:cubicBezTo>
                  <a:cubicBezTo>
                    <a:pt x="2163" y="1392"/>
                    <a:pt x="2188" y="1376"/>
                    <a:pt x="2207" y="1356"/>
                  </a:cubicBezTo>
                  <a:cubicBezTo>
                    <a:pt x="2207" y="1355"/>
                    <a:pt x="2207" y="1355"/>
                    <a:pt x="2207" y="1355"/>
                  </a:cubicBezTo>
                  <a:cubicBezTo>
                    <a:pt x="2208" y="1352"/>
                    <a:pt x="2210" y="1350"/>
                    <a:pt x="2211" y="1348"/>
                  </a:cubicBezTo>
                  <a:cubicBezTo>
                    <a:pt x="2211" y="1347"/>
                    <a:pt x="2212" y="1347"/>
                    <a:pt x="2213" y="1347"/>
                  </a:cubicBezTo>
                  <a:cubicBezTo>
                    <a:pt x="2213" y="1347"/>
                    <a:pt x="2213" y="1347"/>
                    <a:pt x="2214" y="1347"/>
                  </a:cubicBezTo>
                  <a:cubicBezTo>
                    <a:pt x="2214" y="1347"/>
                    <a:pt x="2214" y="1347"/>
                    <a:pt x="2214" y="1347"/>
                  </a:cubicBezTo>
                  <a:cubicBezTo>
                    <a:pt x="2217" y="1343"/>
                    <a:pt x="2221" y="1338"/>
                    <a:pt x="2224" y="1333"/>
                  </a:cubicBezTo>
                  <a:cubicBezTo>
                    <a:pt x="2223" y="1333"/>
                    <a:pt x="2223" y="1333"/>
                    <a:pt x="2223" y="1333"/>
                  </a:cubicBezTo>
                  <a:cubicBezTo>
                    <a:pt x="2222" y="1333"/>
                    <a:pt x="2222" y="1333"/>
                    <a:pt x="2222" y="1333"/>
                  </a:cubicBezTo>
                  <a:cubicBezTo>
                    <a:pt x="2221" y="1333"/>
                    <a:pt x="2220" y="1331"/>
                    <a:pt x="2221" y="1330"/>
                  </a:cubicBezTo>
                  <a:cubicBezTo>
                    <a:pt x="2222" y="1328"/>
                    <a:pt x="2223" y="1326"/>
                    <a:pt x="2225" y="1323"/>
                  </a:cubicBezTo>
                  <a:cubicBezTo>
                    <a:pt x="2225" y="1323"/>
                    <a:pt x="2226" y="1322"/>
                    <a:pt x="2226" y="1322"/>
                  </a:cubicBezTo>
                  <a:cubicBezTo>
                    <a:pt x="2227" y="1322"/>
                    <a:pt x="2227" y="1323"/>
                    <a:pt x="2227" y="1323"/>
                  </a:cubicBezTo>
                  <a:cubicBezTo>
                    <a:pt x="2228" y="1323"/>
                    <a:pt x="2228" y="1324"/>
                    <a:pt x="2228" y="1324"/>
                  </a:cubicBezTo>
                  <a:cubicBezTo>
                    <a:pt x="2231" y="1319"/>
                    <a:pt x="2233" y="1314"/>
                    <a:pt x="2235" y="1309"/>
                  </a:cubicBezTo>
                  <a:cubicBezTo>
                    <a:pt x="2235" y="1309"/>
                    <a:pt x="2235" y="1309"/>
                    <a:pt x="2235" y="1309"/>
                  </a:cubicBezTo>
                  <a:cubicBezTo>
                    <a:pt x="2234" y="1308"/>
                    <a:pt x="2234" y="1307"/>
                    <a:pt x="2234" y="1306"/>
                  </a:cubicBezTo>
                  <a:cubicBezTo>
                    <a:pt x="2235" y="1304"/>
                    <a:pt x="2237" y="1301"/>
                    <a:pt x="2238" y="1299"/>
                  </a:cubicBezTo>
                  <a:cubicBezTo>
                    <a:pt x="2238" y="1299"/>
                    <a:pt x="2238" y="1299"/>
                    <a:pt x="2238" y="1298"/>
                  </a:cubicBezTo>
                  <a:cubicBezTo>
                    <a:pt x="2242" y="1285"/>
                    <a:pt x="2244" y="1270"/>
                    <a:pt x="2244" y="1254"/>
                  </a:cubicBezTo>
                  <a:cubicBezTo>
                    <a:pt x="2244" y="1199"/>
                    <a:pt x="2220" y="1134"/>
                    <a:pt x="2176" y="1063"/>
                  </a:cubicBezTo>
                  <a:cubicBezTo>
                    <a:pt x="2129" y="987"/>
                    <a:pt x="2060" y="905"/>
                    <a:pt x="1971" y="820"/>
                  </a:cubicBezTo>
                  <a:cubicBezTo>
                    <a:pt x="1969" y="818"/>
                    <a:pt x="1967" y="816"/>
                    <a:pt x="1965" y="814"/>
                  </a:cubicBezTo>
                  <a:cubicBezTo>
                    <a:pt x="1960" y="809"/>
                    <a:pt x="1954" y="803"/>
                    <a:pt x="1948" y="798"/>
                  </a:cubicBezTo>
                  <a:moveTo>
                    <a:pt x="1875" y="732"/>
                  </a:moveTo>
                  <a:cubicBezTo>
                    <a:pt x="1875" y="735"/>
                    <a:pt x="1876" y="737"/>
                    <a:pt x="1877" y="739"/>
                  </a:cubicBezTo>
                  <a:cubicBezTo>
                    <a:pt x="1899" y="758"/>
                    <a:pt x="1920" y="777"/>
                    <a:pt x="1940" y="795"/>
                  </a:cubicBezTo>
                  <a:cubicBezTo>
                    <a:pt x="1940" y="794"/>
                    <a:pt x="1941" y="793"/>
                    <a:pt x="1942" y="792"/>
                  </a:cubicBezTo>
                  <a:cubicBezTo>
                    <a:pt x="1920" y="772"/>
                    <a:pt x="1898" y="752"/>
                    <a:pt x="1875" y="732"/>
                  </a:cubicBezTo>
                  <a:moveTo>
                    <a:pt x="373" y="693"/>
                  </a:moveTo>
                  <a:cubicBezTo>
                    <a:pt x="373" y="696"/>
                    <a:pt x="374" y="698"/>
                    <a:pt x="375" y="700"/>
                  </a:cubicBezTo>
                  <a:cubicBezTo>
                    <a:pt x="487" y="796"/>
                    <a:pt x="620" y="893"/>
                    <a:pt x="770" y="985"/>
                  </a:cubicBezTo>
                  <a:cubicBezTo>
                    <a:pt x="773" y="987"/>
                    <a:pt x="776" y="989"/>
                    <a:pt x="780" y="992"/>
                  </a:cubicBezTo>
                  <a:cubicBezTo>
                    <a:pt x="826" y="1020"/>
                    <a:pt x="873" y="1047"/>
                    <a:pt x="921" y="1074"/>
                  </a:cubicBezTo>
                  <a:cubicBezTo>
                    <a:pt x="967" y="1100"/>
                    <a:pt x="1014" y="1125"/>
                    <a:pt x="1059" y="1148"/>
                  </a:cubicBezTo>
                  <a:cubicBezTo>
                    <a:pt x="1063" y="1150"/>
                    <a:pt x="1067" y="1152"/>
                    <a:pt x="1071" y="1154"/>
                  </a:cubicBezTo>
                  <a:cubicBezTo>
                    <a:pt x="1116" y="1176"/>
                    <a:pt x="1161" y="1198"/>
                    <a:pt x="1205" y="1218"/>
                  </a:cubicBezTo>
                  <a:cubicBezTo>
                    <a:pt x="1206" y="1217"/>
                    <a:pt x="1206" y="1215"/>
                    <a:pt x="1207" y="1214"/>
                  </a:cubicBezTo>
                  <a:cubicBezTo>
                    <a:pt x="1164" y="1195"/>
                    <a:pt x="1121" y="1174"/>
                    <a:pt x="1077" y="1152"/>
                  </a:cubicBezTo>
                  <a:cubicBezTo>
                    <a:pt x="1073" y="1150"/>
                    <a:pt x="1069" y="1148"/>
                    <a:pt x="1066" y="1146"/>
                  </a:cubicBezTo>
                  <a:cubicBezTo>
                    <a:pt x="1018" y="1123"/>
                    <a:pt x="971" y="1097"/>
                    <a:pt x="923" y="1071"/>
                  </a:cubicBezTo>
                  <a:cubicBezTo>
                    <a:pt x="873" y="1043"/>
                    <a:pt x="825" y="1015"/>
                    <a:pt x="778" y="986"/>
                  </a:cubicBezTo>
                  <a:cubicBezTo>
                    <a:pt x="775" y="984"/>
                    <a:pt x="771" y="981"/>
                    <a:pt x="768" y="979"/>
                  </a:cubicBezTo>
                  <a:cubicBezTo>
                    <a:pt x="618" y="887"/>
                    <a:pt x="485" y="789"/>
                    <a:pt x="373" y="693"/>
                  </a:cubicBezTo>
                  <a:moveTo>
                    <a:pt x="304" y="632"/>
                  </a:moveTo>
                  <a:cubicBezTo>
                    <a:pt x="303" y="633"/>
                    <a:pt x="303" y="634"/>
                    <a:pt x="302" y="636"/>
                  </a:cubicBezTo>
                  <a:cubicBezTo>
                    <a:pt x="323" y="655"/>
                    <a:pt x="346" y="675"/>
                    <a:pt x="369" y="695"/>
                  </a:cubicBezTo>
                  <a:cubicBezTo>
                    <a:pt x="368" y="693"/>
                    <a:pt x="368" y="691"/>
                    <a:pt x="367" y="688"/>
                  </a:cubicBezTo>
                  <a:cubicBezTo>
                    <a:pt x="345" y="669"/>
                    <a:pt x="324" y="651"/>
                    <a:pt x="304" y="632"/>
                  </a:cubicBezTo>
                  <a:moveTo>
                    <a:pt x="774" y="104"/>
                  </a:moveTo>
                  <a:cubicBezTo>
                    <a:pt x="773" y="105"/>
                    <a:pt x="772" y="106"/>
                    <a:pt x="771" y="107"/>
                  </a:cubicBezTo>
                  <a:cubicBezTo>
                    <a:pt x="896" y="150"/>
                    <a:pt x="1030" y="207"/>
                    <a:pt x="1167" y="276"/>
                  </a:cubicBezTo>
                  <a:cubicBezTo>
                    <a:pt x="1171" y="277"/>
                    <a:pt x="1175" y="279"/>
                    <a:pt x="1178" y="281"/>
                  </a:cubicBezTo>
                  <a:cubicBezTo>
                    <a:pt x="1226" y="305"/>
                    <a:pt x="1273" y="330"/>
                    <a:pt x="1321" y="357"/>
                  </a:cubicBezTo>
                  <a:cubicBezTo>
                    <a:pt x="1371" y="385"/>
                    <a:pt x="1419" y="413"/>
                    <a:pt x="1466" y="442"/>
                  </a:cubicBezTo>
                  <a:cubicBezTo>
                    <a:pt x="1469" y="444"/>
                    <a:pt x="1473" y="446"/>
                    <a:pt x="1476" y="448"/>
                  </a:cubicBezTo>
                  <a:cubicBezTo>
                    <a:pt x="1626" y="541"/>
                    <a:pt x="1759" y="639"/>
                    <a:pt x="1871" y="734"/>
                  </a:cubicBezTo>
                  <a:cubicBezTo>
                    <a:pt x="1870" y="732"/>
                    <a:pt x="1870" y="730"/>
                    <a:pt x="1869" y="727"/>
                  </a:cubicBezTo>
                  <a:cubicBezTo>
                    <a:pt x="1757" y="632"/>
                    <a:pt x="1623" y="535"/>
                    <a:pt x="1474" y="442"/>
                  </a:cubicBezTo>
                  <a:cubicBezTo>
                    <a:pt x="1471" y="440"/>
                    <a:pt x="1467" y="438"/>
                    <a:pt x="1464" y="436"/>
                  </a:cubicBezTo>
                  <a:cubicBezTo>
                    <a:pt x="1418" y="408"/>
                    <a:pt x="1371" y="380"/>
                    <a:pt x="1323" y="354"/>
                  </a:cubicBezTo>
                  <a:cubicBezTo>
                    <a:pt x="1277" y="328"/>
                    <a:pt x="1230" y="303"/>
                    <a:pt x="1184" y="280"/>
                  </a:cubicBezTo>
                  <a:cubicBezTo>
                    <a:pt x="1181" y="278"/>
                    <a:pt x="1177" y="276"/>
                    <a:pt x="1173" y="274"/>
                  </a:cubicBezTo>
                  <a:cubicBezTo>
                    <a:pt x="1035" y="205"/>
                    <a:pt x="900" y="148"/>
                    <a:pt x="774" y="104"/>
                  </a:cubicBezTo>
                  <a:moveTo>
                    <a:pt x="303" y="1"/>
                  </a:moveTo>
                  <a:cubicBezTo>
                    <a:pt x="303" y="2"/>
                    <a:pt x="303" y="3"/>
                    <a:pt x="303" y="5"/>
                  </a:cubicBezTo>
                  <a:cubicBezTo>
                    <a:pt x="389" y="8"/>
                    <a:pt x="491" y="25"/>
                    <a:pt x="603" y="55"/>
                  </a:cubicBezTo>
                  <a:cubicBezTo>
                    <a:pt x="606" y="56"/>
                    <a:pt x="609" y="57"/>
                    <a:pt x="611" y="57"/>
                  </a:cubicBezTo>
                  <a:cubicBezTo>
                    <a:pt x="660" y="71"/>
                    <a:pt x="710" y="86"/>
                    <a:pt x="762" y="104"/>
                  </a:cubicBezTo>
                  <a:cubicBezTo>
                    <a:pt x="763" y="103"/>
                    <a:pt x="764" y="102"/>
                    <a:pt x="765" y="101"/>
                  </a:cubicBezTo>
                  <a:cubicBezTo>
                    <a:pt x="712" y="83"/>
                    <a:pt x="661" y="67"/>
                    <a:pt x="611" y="53"/>
                  </a:cubicBezTo>
                  <a:cubicBezTo>
                    <a:pt x="609" y="53"/>
                    <a:pt x="606" y="52"/>
                    <a:pt x="603" y="51"/>
                  </a:cubicBezTo>
                  <a:cubicBezTo>
                    <a:pt x="492" y="21"/>
                    <a:pt x="390" y="4"/>
                    <a:pt x="303" y="1"/>
                  </a:cubicBezTo>
                  <a:moveTo>
                    <a:pt x="270" y="0"/>
                  </a:moveTo>
                  <a:cubicBezTo>
                    <a:pt x="208" y="0"/>
                    <a:pt x="154" y="8"/>
                    <a:pt x="111" y="24"/>
                  </a:cubicBezTo>
                  <a:cubicBezTo>
                    <a:pt x="75" y="37"/>
                    <a:pt x="47" y="57"/>
                    <a:pt x="28" y="83"/>
                  </a:cubicBezTo>
                  <a:cubicBezTo>
                    <a:pt x="28" y="83"/>
                    <a:pt x="29" y="83"/>
                    <a:pt x="29" y="83"/>
                  </a:cubicBezTo>
                  <a:cubicBezTo>
                    <a:pt x="30" y="84"/>
                    <a:pt x="30" y="85"/>
                    <a:pt x="30" y="86"/>
                  </a:cubicBezTo>
                  <a:cubicBezTo>
                    <a:pt x="28" y="88"/>
                    <a:pt x="27" y="90"/>
                    <a:pt x="26" y="93"/>
                  </a:cubicBezTo>
                  <a:cubicBezTo>
                    <a:pt x="25" y="93"/>
                    <a:pt x="25" y="94"/>
                    <a:pt x="24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2" y="93"/>
                    <a:pt x="22" y="93"/>
                    <a:pt x="22" y="92"/>
                  </a:cubicBezTo>
                  <a:cubicBezTo>
                    <a:pt x="21" y="94"/>
                    <a:pt x="19" y="96"/>
                    <a:pt x="18" y="98"/>
                  </a:cubicBezTo>
                  <a:cubicBezTo>
                    <a:pt x="17" y="101"/>
                    <a:pt x="15" y="104"/>
                    <a:pt x="14" y="107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07"/>
                    <a:pt x="15" y="107"/>
                    <a:pt x="15" y="107"/>
                  </a:cubicBezTo>
                  <a:cubicBezTo>
                    <a:pt x="16" y="108"/>
                    <a:pt x="16" y="109"/>
                    <a:pt x="16" y="110"/>
                  </a:cubicBezTo>
                  <a:cubicBezTo>
                    <a:pt x="15" y="112"/>
                    <a:pt x="13" y="115"/>
                    <a:pt x="12" y="117"/>
                  </a:cubicBezTo>
                  <a:cubicBezTo>
                    <a:pt x="12" y="118"/>
                    <a:pt x="11" y="118"/>
                    <a:pt x="10" y="118"/>
                  </a:cubicBezTo>
                  <a:cubicBezTo>
                    <a:pt x="10" y="118"/>
                    <a:pt x="10" y="118"/>
                    <a:pt x="9" y="118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3" y="135"/>
                    <a:pt x="0" y="154"/>
                    <a:pt x="0" y="173"/>
                  </a:cubicBezTo>
                  <a:cubicBezTo>
                    <a:pt x="0" y="229"/>
                    <a:pt x="24" y="294"/>
                    <a:pt x="68" y="365"/>
                  </a:cubicBezTo>
                  <a:cubicBezTo>
                    <a:pt x="115" y="440"/>
                    <a:pt x="184" y="523"/>
                    <a:pt x="272" y="608"/>
                  </a:cubicBezTo>
                  <a:cubicBezTo>
                    <a:pt x="274" y="610"/>
                    <a:pt x="276" y="612"/>
                    <a:pt x="278" y="614"/>
                  </a:cubicBezTo>
                  <a:cubicBezTo>
                    <a:pt x="284" y="619"/>
                    <a:pt x="290" y="625"/>
                    <a:pt x="296" y="630"/>
                  </a:cubicBezTo>
                  <a:cubicBezTo>
                    <a:pt x="297" y="629"/>
                    <a:pt x="297" y="628"/>
                    <a:pt x="298" y="627"/>
                  </a:cubicBezTo>
                  <a:cubicBezTo>
                    <a:pt x="293" y="622"/>
                    <a:pt x="287" y="616"/>
                    <a:pt x="282" y="611"/>
                  </a:cubicBezTo>
                  <a:cubicBezTo>
                    <a:pt x="280" y="610"/>
                    <a:pt x="278" y="608"/>
                    <a:pt x="276" y="606"/>
                  </a:cubicBezTo>
                  <a:cubicBezTo>
                    <a:pt x="271" y="601"/>
                    <a:pt x="266" y="596"/>
                    <a:pt x="260" y="590"/>
                  </a:cubicBezTo>
                  <a:cubicBezTo>
                    <a:pt x="179" y="511"/>
                    <a:pt x="115" y="434"/>
                    <a:pt x="71" y="363"/>
                  </a:cubicBezTo>
                  <a:cubicBezTo>
                    <a:pt x="27" y="292"/>
                    <a:pt x="4" y="228"/>
                    <a:pt x="4" y="173"/>
                  </a:cubicBezTo>
                  <a:cubicBezTo>
                    <a:pt x="4" y="146"/>
                    <a:pt x="10" y="122"/>
                    <a:pt x="22" y="100"/>
                  </a:cubicBezTo>
                  <a:cubicBezTo>
                    <a:pt x="40" y="68"/>
                    <a:pt x="71" y="44"/>
                    <a:pt x="113" y="28"/>
                  </a:cubicBezTo>
                  <a:cubicBezTo>
                    <a:pt x="155" y="12"/>
                    <a:pt x="208" y="4"/>
                    <a:pt x="270" y="4"/>
                  </a:cubicBezTo>
                  <a:cubicBezTo>
                    <a:pt x="270" y="4"/>
                    <a:pt x="270" y="4"/>
                    <a:pt x="270" y="4"/>
                  </a:cubicBezTo>
                  <a:cubicBezTo>
                    <a:pt x="279" y="4"/>
                    <a:pt x="289" y="4"/>
                    <a:pt x="299" y="4"/>
                  </a:cubicBezTo>
                  <a:cubicBezTo>
                    <a:pt x="299" y="3"/>
                    <a:pt x="299" y="2"/>
                    <a:pt x="299" y="0"/>
                  </a:cubicBezTo>
                  <a:cubicBezTo>
                    <a:pt x="289" y="0"/>
                    <a:pt x="280" y="0"/>
                    <a:pt x="27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9"/>
            <p:cNvSpPr>
              <a:spLocks noEditPoints="1"/>
            </p:cNvSpPr>
            <p:nvPr/>
          </p:nvSpPr>
          <p:spPr bwMode="auto">
            <a:xfrm>
              <a:off x="12713225" y="75739"/>
              <a:ext cx="3738319" cy="3662027"/>
            </a:xfrm>
            <a:custGeom>
              <a:avLst/>
              <a:gdLst>
                <a:gd name="T0" fmla="*/ 1536 w 2072"/>
                <a:gd name="T1" fmla="*/ 1480 h 2014"/>
                <a:gd name="T2" fmla="*/ 980 w 2072"/>
                <a:gd name="T3" fmla="*/ 1876 h 2014"/>
                <a:gd name="T4" fmla="*/ 877 w 2072"/>
                <a:gd name="T5" fmla="*/ 1930 h 2014"/>
                <a:gd name="T6" fmla="*/ 1392 w 2072"/>
                <a:gd name="T7" fmla="*/ 1620 h 2014"/>
                <a:gd name="T8" fmla="*/ 1544 w 2072"/>
                <a:gd name="T9" fmla="*/ 1483 h 2014"/>
                <a:gd name="T10" fmla="*/ 151 w 2072"/>
                <a:gd name="T11" fmla="*/ 1909 h 2014"/>
                <a:gd name="T12" fmla="*/ 148 w 2072"/>
                <a:gd name="T13" fmla="*/ 1900 h 2014"/>
                <a:gd name="T14" fmla="*/ 132 w 2072"/>
                <a:gd name="T15" fmla="*/ 1889 h 2014"/>
                <a:gd name="T16" fmla="*/ 127 w 2072"/>
                <a:gd name="T17" fmla="*/ 1880 h 2014"/>
                <a:gd name="T18" fmla="*/ 132 w 2072"/>
                <a:gd name="T19" fmla="*/ 1889 h 2014"/>
                <a:gd name="T20" fmla="*/ 106 w 2072"/>
                <a:gd name="T21" fmla="*/ 1860 h 2014"/>
                <a:gd name="T22" fmla="*/ 114 w 2072"/>
                <a:gd name="T23" fmla="*/ 1869 h 2014"/>
                <a:gd name="T24" fmla="*/ 87 w 2072"/>
                <a:gd name="T25" fmla="*/ 1842 h 2014"/>
                <a:gd name="T26" fmla="*/ 95 w 2072"/>
                <a:gd name="T27" fmla="*/ 1845 h 2014"/>
                <a:gd name="T28" fmla="*/ 246 w 2072"/>
                <a:gd name="T29" fmla="*/ 868 h 2014"/>
                <a:gd name="T30" fmla="*/ 146 w 2072"/>
                <a:gd name="T31" fmla="*/ 1035 h 2014"/>
                <a:gd name="T32" fmla="*/ 70 w 2072"/>
                <a:gd name="T33" fmla="*/ 1817 h 2014"/>
                <a:gd name="T34" fmla="*/ 77 w 2072"/>
                <a:gd name="T35" fmla="*/ 1827 h 2014"/>
                <a:gd name="T36" fmla="*/ 165 w 2072"/>
                <a:gd name="T37" fmla="*/ 1920 h 2014"/>
                <a:gd name="T38" fmla="*/ 174 w 2072"/>
                <a:gd name="T39" fmla="*/ 1927 h 2014"/>
                <a:gd name="T40" fmla="*/ 866 w 2072"/>
                <a:gd name="T41" fmla="*/ 1926 h 2014"/>
                <a:gd name="T42" fmla="*/ 10 w 2072"/>
                <a:gd name="T43" fmla="*/ 1487 h 2014"/>
                <a:gd name="T44" fmla="*/ 218 w 2072"/>
                <a:gd name="T45" fmla="*/ 925 h 2014"/>
                <a:gd name="T46" fmla="*/ 864 w 2072"/>
                <a:gd name="T47" fmla="*/ 257 h 2014"/>
                <a:gd name="T48" fmla="*/ 535 w 2072"/>
                <a:gd name="T49" fmla="*/ 523 h 2014"/>
                <a:gd name="T50" fmla="*/ 261 w 2072"/>
                <a:gd name="T51" fmla="*/ 860 h 2014"/>
                <a:gd name="T52" fmla="*/ 685 w 2072"/>
                <a:gd name="T53" fmla="*/ 400 h 2014"/>
                <a:gd name="T54" fmla="*/ 1973 w 2072"/>
                <a:gd name="T55" fmla="*/ 164 h 2014"/>
                <a:gd name="T56" fmla="*/ 1968 w 2072"/>
                <a:gd name="T57" fmla="*/ 154 h 2014"/>
                <a:gd name="T58" fmla="*/ 1973 w 2072"/>
                <a:gd name="T59" fmla="*/ 164 h 2014"/>
                <a:gd name="T60" fmla="*/ 1956 w 2072"/>
                <a:gd name="T61" fmla="*/ 143 h 2014"/>
                <a:gd name="T62" fmla="*/ 1949 w 2072"/>
                <a:gd name="T63" fmla="*/ 141 h 2014"/>
                <a:gd name="T64" fmla="*/ 1919 w 2072"/>
                <a:gd name="T65" fmla="*/ 975 h 2014"/>
                <a:gd name="T66" fmla="*/ 1821 w 2072"/>
                <a:gd name="T67" fmla="*/ 1139 h 2014"/>
                <a:gd name="T68" fmla="*/ 1860 w 2072"/>
                <a:gd name="T69" fmla="*/ 1094 h 2014"/>
                <a:gd name="T70" fmla="*/ 2070 w 2072"/>
                <a:gd name="T71" fmla="*/ 529 h 2014"/>
                <a:gd name="T72" fmla="*/ 2003 w 2072"/>
                <a:gd name="T73" fmla="*/ 198 h 2014"/>
                <a:gd name="T74" fmla="*/ 1990 w 2072"/>
                <a:gd name="T75" fmla="*/ 184 h 2014"/>
                <a:gd name="T76" fmla="*/ 1987 w 2072"/>
                <a:gd name="T77" fmla="*/ 175 h 2014"/>
                <a:gd name="T78" fmla="*/ 1111 w 2072"/>
                <a:gd name="T79" fmla="*/ 120 h 2014"/>
                <a:gd name="T80" fmla="*/ 1092 w 2072"/>
                <a:gd name="T81" fmla="*/ 137 h 2014"/>
                <a:gd name="T82" fmla="*/ 1195 w 2072"/>
                <a:gd name="T83" fmla="*/ 84 h 2014"/>
                <a:gd name="T84" fmla="*/ 1928 w 2072"/>
                <a:gd name="T85" fmla="*/ 114 h 2014"/>
                <a:gd name="T86" fmla="*/ 1936 w 2072"/>
                <a:gd name="T87" fmla="*/ 123 h 2014"/>
                <a:gd name="T88" fmla="*/ 1199 w 2072"/>
                <a:gd name="T89" fmla="*/ 82 h 2014"/>
                <a:gd name="T90" fmla="*/ 1950 w 2072"/>
                <a:gd name="T91" fmla="*/ 140 h 2014"/>
                <a:gd name="T92" fmla="*/ 1950 w 2072"/>
                <a:gd name="T93" fmla="*/ 134 h 2014"/>
                <a:gd name="T94" fmla="*/ 1916 w 2072"/>
                <a:gd name="T95" fmla="*/ 103 h 2014"/>
                <a:gd name="T96" fmla="*/ 1908 w 2072"/>
                <a:gd name="T97" fmla="*/ 95 h 2014"/>
                <a:gd name="T98" fmla="*/ 1892 w 2072"/>
                <a:gd name="T99" fmla="*/ 82 h 2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72" h="2014">
                  <a:moveTo>
                    <a:pt x="1818" y="1144"/>
                  </a:moveTo>
                  <a:cubicBezTo>
                    <a:pt x="1816" y="1147"/>
                    <a:pt x="1813" y="1150"/>
                    <a:pt x="1811" y="1153"/>
                  </a:cubicBezTo>
                  <a:cubicBezTo>
                    <a:pt x="1737" y="1262"/>
                    <a:pt x="1647" y="1370"/>
                    <a:pt x="1543" y="1473"/>
                  </a:cubicBezTo>
                  <a:cubicBezTo>
                    <a:pt x="1541" y="1475"/>
                    <a:pt x="1538" y="1478"/>
                    <a:pt x="1536" y="1480"/>
                  </a:cubicBezTo>
                  <a:cubicBezTo>
                    <a:pt x="1527" y="1489"/>
                    <a:pt x="1518" y="1497"/>
                    <a:pt x="1509" y="1506"/>
                  </a:cubicBezTo>
                  <a:cubicBezTo>
                    <a:pt x="1469" y="1544"/>
                    <a:pt x="1428" y="1580"/>
                    <a:pt x="1387" y="1614"/>
                  </a:cubicBezTo>
                  <a:cubicBezTo>
                    <a:pt x="1386" y="1615"/>
                    <a:pt x="1385" y="1616"/>
                    <a:pt x="1383" y="1617"/>
                  </a:cubicBezTo>
                  <a:cubicBezTo>
                    <a:pt x="1251" y="1725"/>
                    <a:pt x="1114" y="1812"/>
                    <a:pt x="980" y="1876"/>
                  </a:cubicBezTo>
                  <a:cubicBezTo>
                    <a:pt x="972" y="1880"/>
                    <a:pt x="965" y="1884"/>
                    <a:pt x="957" y="1887"/>
                  </a:cubicBezTo>
                  <a:cubicBezTo>
                    <a:pt x="955" y="1888"/>
                    <a:pt x="952" y="1889"/>
                    <a:pt x="950" y="1890"/>
                  </a:cubicBezTo>
                  <a:cubicBezTo>
                    <a:pt x="923" y="1903"/>
                    <a:pt x="897" y="1914"/>
                    <a:pt x="870" y="1924"/>
                  </a:cubicBezTo>
                  <a:cubicBezTo>
                    <a:pt x="872" y="1926"/>
                    <a:pt x="875" y="1928"/>
                    <a:pt x="877" y="1930"/>
                  </a:cubicBezTo>
                  <a:cubicBezTo>
                    <a:pt x="902" y="1920"/>
                    <a:pt x="928" y="1909"/>
                    <a:pt x="954" y="1897"/>
                  </a:cubicBezTo>
                  <a:cubicBezTo>
                    <a:pt x="956" y="1896"/>
                    <a:pt x="959" y="1895"/>
                    <a:pt x="961" y="1894"/>
                  </a:cubicBezTo>
                  <a:cubicBezTo>
                    <a:pt x="969" y="1891"/>
                    <a:pt x="976" y="1887"/>
                    <a:pt x="984" y="1883"/>
                  </a:cubicBezTo>
                  <a:cubicBezTo>
                    <a:pt x="1120" y="1818"/>
                    <a:pt x="1259" y="1730"/>
                    <a:pt x="1392" y="1620"/>
                  </a:cubicBezTo>
                  <a:cubicBezTo>
                    <a:pt x="1394" y="1619"/>
                    <a:pt x="1395" y="1618"/>
                    <a:pt x="1396" y="1617"/>
                  </a:cubicBezTo>
                  <a:cubicBezTo>
                    <a:pt x="1436" y="1584"/>
                    <a:pt x="1476" y="1549"/>
                    <a:pt x="1515" y="1512"/>
                  </a:cubicBezTo>
                  <a:cubicBezTo>
                    <a:pt x="1522" y="1505"/>
                    <a:pt x="1530" y="1498"/>
                    <a:pt x="1537" y="1490"/>
                  </a:cubicBezTo>
                  <a:cubicBezTo>
                    <a:pt x="1539" y="1488"/>
                    <a:pt x="1542" y="1486"/>
                    <a:pt x="1544" y="1483"/>
                  </a:cubicBezTo>
                  <a:cubicBezTo>
                    <a:pt x="1651" y="1378"/>
                    <a:pt x="1744" y="1267"/>
                    <a:pt x="1820" y="1154"/>
                  </a:cubicBezTo>
                  <a:cubicBezTo>
                    <a:pt x="1819" y="1151"/>
                    <a:pt x="1819" y="1147"/>
                    <a:pt x="1818" y="1144"/>
                  </a:cubicBezTo>
                  <a:moveTo>
                    <a:pt x="152" y="1909"/>
                  </a:moveTo>
                  <a:cubicBezTo>
                    <a:pt x="151" y="1909"/>
                    <a:pt x="151" y="1909"/>
                    <a:pt x="151" y="1909"/>
                  </a:cubicBezTo>
                  <a:cubicBezTo>
                    <a:pt x="149" y="1907"/>
                    <a:pt x="147" y="1905"/>
                    <a:pt x="145" y="1903"/>
                  </a:cubicBezTo>
                  <a:cubicBezTo>
                    <a:pt x="144" y="1902"/>
                    <a:pt x="144" y="1901"/>
                    <a:pt x="145" y="1900"/>
                  </a:cubicBezTo>
                  <a:cubicBezTo>
                    <a:pt x="145" y="1900"/>
                    <a:pt x="146" y="1900"/>
                    <a:pt x="146" y="1900"/>
                  </a:cubicBezTo>
                  <a:cubicBezTo>
                    <a:pt x="147" y="1900"/>
                    <a:pt x="147" y="1900"/>
                    <a:pt x="148" y="1900"/>
                  </a:cubicBezTo>
                  <a:cubicBezTo>
                    <a:pt x="150" y="1902"/>
                    <a:pt x="151" y="1904"/>
                    <a:pt x="153" y="1906"/>
                  </a:cubicBezTo>
                  <a:cubicBezTo>
                    <a:pt x="154" y="1907"/>
                    <a:pt x="154" y="1908"/>
                    <a:pt x="153" y="1909"/>
                  </a:cubicBezTo>
                  <a:cubicBezTo>
                    <a:pt x="153" y="1909"/>
                    <a:pt x="152" y="1909"/>
                    <a:pt x="152" y="1909"/>
                  </a:cubicBezTo>
                  <a:moveTo>
                    <a:pt x="132" y="1889"/>
                  </a:moveTo>
                  <a:cubicBezTo>
                    <a:pt x="132" y="1889"/>
                    <a:pt x="131" y="1889"/>
                    <a:pt x="131" y="1889"/>
                  </a:cubicBezTo>
                  <a:cubicBezTo>
                    <a:pt x="129" y="1887"/>
                    <a:pt x="127" y="1885"/>
                    <a:pt x="125" y="1883"/>
                  </a:cubicBezTo>
                  <a:cubicBezTo>
                    <a:pt x="124" y="1882"/>
                    <a:pt x="124" y="1881"/>
                    <a:pt x="125" y="1880"/>
                  </a:cubicBezTo>
                  <a:cubicBezTo>
                    <a:pt x="126" y="1880"/>
                    <a:pt x="126" y="1880"/>
                    <a:pt x="127" y="1880"/>
                  </a:cubicBezTo>
                  <a:cubicBezTo>
                    <a:pt x="127" y="1880"/>
                    <a:pt x="128" y="1880"/>
                    <a:pt x="128" y="1880"/>
                  </a:cubicBezTo>
                  <a:cubicBezTo>
                    <a:pt x="130" y="1882"/>
                    <a:pt x="132" y="1884"/>
                    <a:pt x="134" y="1886"/>
                  </a:cubicBezTo>
                  <a:cubicBezTo>
                    <a:pt x="134" y="1887"/>
                    <a:pt x="134" y="1888"/>
                    <a:pt x="134" y="1889"/>
                  </a:cubicBezTo>
                  <a:cubicBezTo>
                    <a:pt x="133" y="1889"/>
                    <a:pt x="133" y="1889"/>
                    <a:pt x="132" y="1889"/>
                  </a:cubicBezTo>
                  <a:moveTo>
                    <a:pt x="113" y="1869"/>
                  </a:moveTo>
                  <a:cubicBezTo>
                    <a:pt x="112" y="1869"/>
                    <a:pt x="112" y="1869"/>
                    <a:pt x="111" y="1868"/>
                  </a:cubicBezTo>
                  <a:cubicBezTo>
                    <a:pt x="110" y="1867"/>
                    <a:pt x="108" y="1865"/>
                    <a:pt x="106" y="1863"/>
                  </a:cubicBezTo>
                  <a:cubicBezTo>
                    <a:pt x="105" y="1862"/>
                    <a:pt x="105" y="1861"/>
                    <a:pt x="106" y="1860"/>
                  </a:cubicBezTo>
                  <a:cubicBezTo>
                    <a:pt x="106" y="1859"/>
                    <a:pt x="107" y="1859"/>
                    <a:pt x="107" y="1859"/>
                  </a:cubicBezTo>
                  <a:cubicBezTo>
                    <a:pt x="108" y="1859"/>
                    <a:pt x="108" y="1859"/>
                    <a:pt x="109" y="1860"/>
                  </a:cubicBezTo>
                  <a:cubicBezTo>
                    <a:pt x="111" y="1862"/>
                    <a:pt x="112" y="1864"/>
                    <a:pt x="114" y="1866"/>
                  </a:cubicBezTo>
                  <a:cubicBezTo>
                    <a:pt x="115" y="1867"/>
                    <a:pt x="115" y="1868"/>
                    <a:pt x="114" y="1869"/>
                  </a:cubicBezTo>
                  <a:cubicBezTo>
                    <a:pt x="114" y="1869"/>
                    <a:pt x="113" y="1869"/>
                    <a:pt x="113" y="1869"/>
                  </a:cubicBezTo>
                  <a:moveTo>
                    <a:pt x="94" y="1848"/>
                  </a:moveTo>
                  <a:cubicBezTo>
                    <a:pt x="93" y="1848"/>
                    <a:pt x="93" y="1848"/>
                    <a:pt x="92" y="1848"/>
                  </a:cubicBezTo>
                  <a:cubicBezTo>
                    <a:pt x="91" y="1846"/>
                    <a:pt x="89" y="1844"/>
                    <a:pt x="87" y="1842"/>
                  </a:cubicBezTo>
                  <a:cubicBezTo>
                    <a:pt x="86" y="1841"/>
                    <a:pt x="87" y="1840"/>
                    <a:pt x="87" y="1839"/>
                  </a:cubicBezTo>
                  <a:cubicBezTo>
                    <a:pt x="88" y="1839"/>
                    <a:pt x="88" y="1838"/>
                    <a:pt x="89" y="1838"/>
                  </a:cubicBezTo>
                  <a:cubicBezTo>
                    <a:pt x="89" y="1838"/>
                    <a:pt x="90" y="1839"/>
                    <a:pt x="90" y="1839"/>
                  </a:cubicBezTo>
                  <a:cubicBezTo>
                    <a:pt x="92" y="1841"/>
                    <a:pt x="94" y="1843"/>
                    <a:pt x="95" y="1845"/>
                  </a:cubicBezTo>
                  <a:cubicBezTo>
                    <a:pt x="96" y="1846"/>
                    <a:pt x="96" y="1847"/>
                    <a:pt x="95" y="1848"/>
                  </a:cubicBezTo>
                  <a:cubicBezTo>
                    <a:pt x="95" y="1848"/>
                    <a:pt x="94" y="1848"/>
                    <a:pt x="94" y="1848"/>
                  </a:cubicBezTo>
                  <a:moveTo>
                    <a:pt x="249" y="864"/>
                  </a:moveTo>
                  <a:cubicBezTo>
                    <a:pt x="248" y="865"/>
                    <a:pt x="247" y="867"/>
                    <a:pt x="246" y="868"/>
                  </a:cubicBezTo>
                  <a:cubicBezTo>
                    <a:pt x="242" y="873"/>
                    <a:pt x="239" y="878"/>
                    <a:pt x="236" y="882"/>
                  </a:cubicBezTo>
                  <a:cubicBezTo>
                    <a:pt x="228" y="895"/>
                    <a:pt x="220" y="907"/>
                    <a:pt x="212" y="920"/>
                  </a:cubicBezTo>
                  <a:cubicBezTo>
                    <a:pt x="211" y="921"/>
                    <a:pt x="211" y="922"/>
                    <a:pt x="210" y="923"/>
                  </a:cubicBezTo>
                  <a:cubicBezTo>
                    <a:pt x="187" y="960"/>
                    <a:pt x="165" y="998"/>
                    <a:pt x="146" y="1035"/>
                  </a:cubicBezTo>
                  <a:cubicBezTo>
                    <a:pt x="65" y="1189"/>
                    <a:pt x="16" y="1340"/>
                    <a:pt x="3" y="1477"/>
                  </a:cubicBezTo>
                  <a:cubicBezTo>
                    <a:pt x="3" y="1480"/>
                    <a:pt x="3" y="1482"/>
                    <a:pt x="2" y="1485"/>
                  </a:cubicBezTo>
                  <a:cubicBezTo>
                    <a:pt x="1" y="1506"/>
                    <a:pt x="0" y="1526"/>
                    <a:pt x="0" y="1546"/>
                  </a:cubicBezTo>
                  <a:cubicBezTo>
                    <a:pt x="0" y="1649"/>
                    <a:pt x="23" y="1742"/>
                    <a:pt x="70" y="1817"/>
                  </a:cubicBezTo>
                  <a:cubicBezTo>
                    <a:pt x="70" y="1817"/>
                    <a:pt x="70" y="1817"/>
                    <a:pt x="70" y="1817"/>
                  </a:cubicBezTo>
                  <a:cubicBezTo>
                    <a:pt x="71" y="1817"/>
                    <a:pt x="72" y="1817"/>
                    <a:pt x="72" y="1818"/>
                  </a:cubicBezTo>
                  <a:cubicBezTo>
                    <a:pt x="74" y="1820"/>
                    <a:pt x="75" y="1822"/>
                    <a:pt x="77" y="1824"/>
                  </a:cubicBezTo>
                  <a:cubicBezTo>
                    <a:pt x="78" y="1825"/>
                    <a:pt x="78" y="1826"/>
                    <a:pt x="77" y="1827"/>
                  </a:cubicBezTo>
                  <a:cubicBezTo>
                    <a:pt x="77" y="1827"/>
                    <a:pt x="77" y="1827"/>
                    <a:pt x="77" y="1827"/>
                  </a:cubicBezTo>
                  <a:cubicBezTo>
                    <a:pt x="89" y="1845"/>
                    <a:pt x="102" y="1862"/>
                    <a:pt x="117" y="1878"/>
                  </a:cubicBezTo>
                  <a:cubicBezTo>
                    <a:pt x="132" y="1893"/>
                    <a:pt x="148" y="1907"/>
                    <a:pt x="165" y="1920"/>
                  </a:cubicBezTo>
                  <a:cubicBezTo>
                    <a:pt x="165" y="1920"/>
                    <a:pt x="165" y="1920"/>
                    <a:pt x="165" y="1920"/>
                  </a:cubicBezTo>
                  <a:cubicBezTo>
                    <a:pt x="165" y="1919"/>
                    <a:pt x="166" y="1919"/>
                    <a:pt x="166" y="1919"/>
                  </a:cubicBezTo>
                  <a:cubicBezTo>
                    <a:pt x="167" y="1919"/>
                    <a:pt x="167" y="1919"/>
                    <a:pt x="168" y="1920"/>
                  </a:cubicBezTo>
                  <a:cubicBezTo>
                    <a:pt x="170" y="1922"/>
                    <a:pt x="172" y="1923"/>
                    <a:pt x="173" y="1925"/>
                  </a:cubicBezTo>
                  <a:cubicBezTo>
                    <a:pt x="174" y="1926"/>
                    <a:pt x="174" y="1926"/>
                    <a:pt x="174" y="1927"/>
                  </a:cubicBezTo>
                  <a:cubicBezTo>
                    <a:pt x="256" y="1986"/>
                    <a:pt x="361" y="2014"/>
                    <a:pt x="480" y="2014"/>
                  </a:cubicBezTo>
                  <a:cubicBezTo>
                    <a:pt x="481" y="2014"/>
                    <a:pt x="481" y="2014"/>
                    <a:pt x="481" y="2014"/>
                  </a:cubicBezTo>
                  <a:cubicBezTo>
                    <a:pt x="600" y="2014"/>
                    <a:pt x="734" y="1986"/>
                    <a:pt x="873" y="1932"/>
                  </a:cubicBezTo>
                  <a:cubicBezTo>
                    <a:pt x="870" y="1930"/>
                    <a:pt x="868" y="1928"/>
                    <a:pt x="866" y="1926"/>
                  </a:cubicBezTo>
                  <a:cubicBezTo>
                    <a:pt x="729" y="1978"/>
                    <a:pt x="598" y="2006"/>
                    <a:pt x="481" y="2006"/>
                  </a:cubicBezTo>
                  <a:cubicBezTo>
                    <a:pt x="333" y="2006"/>
                    <a:pt x="209" y="1963"/>
                    <a:pt x="123" y="1872"/>
                  </a:cubicBezTo>
                  <a:cubicBezTo>
                    <a:pt x="45" y="1790"/>
                    <a:pt x="8" y="1677"/>
                    <a:pt x="8" y="1546"/>
                  </a:cubicBezTo>
                  <a:cubicBezTo>
                    <a:pt x="8" y="1527"/>
                    <a:pt x="9" y="1507"/>
                    <a:pt x="10" y="1487"/>
                  </a:cubicBezTo>
                  <a:cubicBezTo>
                    <a:pt x="10" y="1485"/>
                    <a:pt x="11" y="1482"/>
                    <a:pt x="11" y="1479"/>
                  </a:cubicBezTo>
                  <a:cubicBezTo>
                    <a:pt x="23" y="1344"/>
                    <a:pt x="72" y="1193"/>
                    <a:pt x="153" y="1039"/>
                  </a:cubicBezTo>
                  <a:cubicBezTo>
                    <a:pt x="172" y="1002"/>
                    <a:pt x="193" y="965"/>
                    <a:pt x="216" y="929"/>
                  </a:cubicBezTo>
                  <a:cubicBezTo>
                    <a:pt x="217" y="927"/>
                    <a:pt x="217" y="926"/>
                    <a:pt x="218" y="925"/>
                  </a:cubicBezTo>
                  <a:cubicBezTo>
                    <a:pt x="229" y="908"/>
                    <a:pt x="240" y="891"/>
                    <a:pt x="251" y="874"/>
                  </a:cubicBezTo>
                  <a:cubicBezTo>
                    <a:pt x="251" y="874"/>
                    <a:pt x="251" y="874"/>
                    <a:pt x="251" y="874"/>
                  </a:cubicBezTo>
                  <a:cubicBezTo>
                    <a:pt x="250" y="871"/>
                    <a:pt x="249" y="867"/>
                    <a:pt x="249" y="864"/>
                  </a:cubicBezTo>
                  <a:moveTo>
                    <a:pt x="864" y="257"/>
                  </a:moveTo>
                  <a:cubicBezTo>
                    <a:pt x="802" y="298"/>
                    <a:pt x="740" y="344"/>
                    <a:pt x="679" y="394"/>
                  </a:cubicBezTo>
                  <a:cubicBezTo>
                    <a:pt x="678" y="395"/>
                    <a:pt x="677" y="396"/>
                    <a:pt x="676" y="397"/>
                  </a:cubicBezTo>
                  <a:cubicBezTo>
                    <a:pt x="636" y="430"/>
                    <a:pt x="596" y="465"/>
                    <a:pt x="557" y="502"/>
                  </a:cubicBezTo>
                  <a:cubicBezTo>
                    <a:pt x="550" y="509"/>
                    <a:pt x="542" y="516"/>
                    <a:pt x="535" y="523"/>
                  </a:cubicBezTo>
                  <a:cubicBezTo>
                    <a:pt x="533" y="526"/>
                    <a:pt x="530" y="528"/>
                    <a:pt x="528" y="530"/>
                  </a:cubicBezTo>
                  <a:cubicBezTo>
                    <a:pt x="420" y="636"/>
                    <a:pt x="328" y="747"/>
                    <a:pt x="252" y="859"/>
                  </a:cubicBezTo>
                  <a:cubicBezTo>
                    <a:pt x="252" y="863"/>
                    <a:pt x="253" y="866"/>
                    <a:pt x="254" y="870"/>
                  </a:cubicBezTo>
                  <a:cubicBezTo>
                    <a:pt x="256" y="867"/>
                    <a:pt x="258" y="863"/>
                    <a:pt x="261" y="860"/>
                  </a:cubicBezTo>
                  <a:cubicBezTo>
                    <a:pt x="335" y="751"/>
                    <a:pt x="425" y="643"/>
                    <a:pt x="529" y="541"/>
                  </a:cubicBezTo>
                  <a:cubicBezTo>
                    <a:pt x="531" y="538"/>
                    <a:pt x="533" y="536"/>
                    <a:pt x="536" y="534"/>
                  </a:cubicBezTo>
                  <a:cubicBezTo>
                    <a:pt x="545" y="525"/>
                    <a:pt x="554" y="516"/>
                    <a:pt x="563" y="508"/>
                  </a:cubicBezTo>
                  <a:cubicBezTo>
                    <a:pt x="603" y="470"/>
                    <a:pt x="643" y="434"/>
                    <a:pt x="685" y="400"/>
                  </a:cubicBezTo>
                  <a:cubicBezTo>
                    <a:pt x="686" y="399"/>
                    <a:pt x="687" y="398"/>
                    <a:pt x="688" y="397"/>
                  </a:cubicBezTo>
                  <a:cubicBezTo>
                    <a:pt x="748" y="348"/>
                    <a:pt x="808" y="304"/>
                    <a:pt x="869" y="264"/>
                  </a:cubicBezTo>
                  <a:cubicBezTo>
                    <a:pt x="867" y="262"/>
                    <a:pt x="866" y="260"/>
                    <a:pt x="864" y="257"/>
                  </a:cubicBezTo>
                  <a:moveTo>
                    <a:pt x="1973" y="164"/>
                  </a:moveTo>
                  <a:cubicBezTo>
                    <a:pt x="1973" y="164"/>
                    <a:pt x="1972" y="164"/>
                    <a:pt x="1972" y="163"/>
                  </a:cubicBezTo>
                  <a:cubicBezTo>
                    <a:pt x="1970" y="162"/>
                    <a:pt x="1968" y="160"/>
                    <a:pt x="1966" y="158"/>
                  </a:cubicBezTo>
                  <a:cubicBezTo>
                    <a:pt x="1966" y="157"/>
                    <a:pt x="1966" y="155"/>
                    <a:pt x="1967" y="155"/>
                  </a:cubicBezTo>
                  <a:cubicBezTo>
                    <a:pt x="1967" y="154"/>
                    <a:pt x="1967" y="154"/>
                    <a:pt x="1968" y="154"/>
                  </a:cubicBezTo>
                  <a:cubicBezTo>
                    <a:pt x="1968" y="154"/>
                    <a:pt x="1969" y="154"/>
                    <a:pt x="1969" y="155"/>
                  </a:cubicBezTo>
                  <a:cubicBezTo>
                    <a:pt x="1971" y="157"/>
                    <a:pt x="1973" y="159"/>
                    <a:pt x="1975" y="161"/>
                  </a:cubicBezTo>
                  <a:cubicBezTo>
                    <a:pt x="1976" y="162"/>
                    <a:pt x="1975" y="163"/>
                    <a:pt x="1975" y="164"/>
                  </a:cubicBezTo>
                  <a:cubicBezTo>
                    <a:pt x="1974" y="164"/>
                    <a:pt x="1974" y="164"/>
                    <a:pt x="1973" y="164"/>
                  </a:cubicBezTo>
                  <a:moveTo>
                    <a:pt x="1955" y="136"/>
                  </a:moveTo>
                  <a:cubicBezTo>
                    <a:pt x="1953" y="137"/>
                    <a:pt x="1953" y="137"/>
                    <a:pt x="1953" y="137"/>
                  </a:cubicBezTo>
                  <a:cubicBezTo>
                    <a:pt x="1954" y="138"/>
                    <a:pt x="1955" y="139"/>
                    <a:pt x="1956" y="140"/>
                  </a:cubicBezTo>
                  <a:cubicBezTo>
                    <a:pt x="1957" y="141"/>
                    <a:pt x="1957" y="142"/>
                    <a:pt x="1956" y="143"/>
                  </a:cubicBezTo>
                  <a:cubicBezTo>
                    <a:pt x="1955" y="143"/>
                    <a:pt x="1955" y="144"/>
                    <a:pt x="1954" y="144"/>
                  </a:cubicBezTo>
                  <a:cubicBezTo>
                    <a:pt x="1954" y="144"/>
                    <a:pt x="1953" y="143"/>
                    <a:pt x="1953" y="143"/>
                  </a:cubicBezTo>
                  <a:cubicBezTo>
                    <a:pt x="1952" y="142"/>
                    <a:pt x="1951" y="141"/>
                    <a:pt x="1950" y="140"/>
                  </a:cubicBezTo>
                  <a:cubicBezTo>
                    <a:pt x="1949" y="141"/>
                    <a:pt x="1949" y="141"/>
                    <a:pt x="1949" y="141"/>
                  </a:cubicBezTo>
                  <a:cubicBezTo>
                    <a:pt x="2027" y="224"/>
                    <a:pt x="2064" y="337"/>
                    <a:pt x="2064" y="467"/>
                  </a:cubicBezTo>
                  <a:cubicBezTo>
                    <a:pt x="2064" y="487"/>
                    <a:pt x="2063" y="506"/>
                    <a:pt x="2062" y="526"/>
                  </a:cubicBezTo>
                  <a:cubicBezTo>
                    <a:pt x="2061" y="529"/>
                    <a:pt x="2061" y="532"/>
                    <a:pt x="2061" y="534"/>
                  </a:cubicBezTo>
                  <a:cubicBezTo>
                    <a:pt x="2049" y="670"/>
                    <a:pt x="2000" y="821"/>
                    <a:pt x="1919" y="975"/>
                  </a:cubicBezTo>
                  <a:cubicBezTo>
                    <a:pt x="1900" y="1012"/>
                    <a:pt x="1879" y="1048"/>
                    <a:pt x="1856" y="1085"/>
                  </a:cubicBezTo>
                  <a:cubicBezTo>
                    <a:pt x="1855" y="1086"/>
                    <a:pt x="1854" y="1087"/>
                    <a:pt x="1854" y="1088"/>
                  </a:cubicBezTo>
                  <a:cubicBezTo>
                    <a:pt x="1843" y="1105"/>
                    <a:pt x="1832" y="1122"/>
                    <a:pt x="1821" y="1139"/>
                  </a:cubicBezTo>
                  <a:cubicBezTo>
                    <a:pt x="1821" y="1139"/>
                    <a:pt x="1821" y="1139"/>
                    <a:pt x="1821" y="1139"/>
                  </a:cubicBezTo>
                  <a:cubicBezTo>
                    <a:pt x="1822" y="1143"/>
                    <a:pt x="1822" y="1146"/>
                    <a:pt x="1823" y="1150"/>
                  </a:cubicBezTo>
                  <a:cubicBezTo>
                    <a:pt x="1824" y="1148"/>
                    <a:pt x="1825" y="1147"/>
                    <a:pt x="1826" y="1146"/>
                  </a:cubicBezTo>
                  <a:cubicBezTo>
                    <a:pt x="1829" y="1141"/>
                    <a:pt x="1833" y="1136"/>
                    <a:pt x="1836" y="1131"/>
                  </a:cubicBezTo>
                  <a:cubicBezTo>
                    <a:pt x="1844" y="1119"/>
                    <a:pt x="1852" y="1106"/>
                    <a:pt x="1860" y="1094"/>
                  </a:cubicBezTo>
                  <a:cubicBezTo>
                    <a:pt x="1860" y="1093"/>
                    <a:pt x="1861" y="1092"/>
                    <a:pt x="1862" y="1091"/>
                  </a:cubicBezTo>
                  <a:cubicBezTo>
                    <a:pt x="1885" y="1053"/>
                    <a:pt x="1907" y="1016"/>
                    <a:pt x="1926" y="979"/>
                  </a:cubicBezTo>
                  <a:cubicBezTo>
                    <a:pt x="2007" y="825"/>
                    <a:pt x="2056" y="673"/>
                    <a:pt x="2069" y="537"/>
                  </a:cubicBezTo>
                  <a:cubicBezTo>
                    <a:pt x="2069" y="534"/>
                    <a:pt x="2069" y="531"/>
                    <a:pt x="2070" y="529"/>
                  </a:cubicBezTo>
                  <a:cubicBezTo>
                    <a:pt x="2071" y="508"/>
                    <a:pt x="2072" y="487"/>
                    <a:pt x="2072" y="467"/>
                  </a:cubicBezTo>
                  <a:cubicBezTo>
                    <a:pt x="2072" y="367"/>
                    <a:pt x="2050" y="276"/>
                    <a:pt x="2004" y="201"/>
                  </a:cubicBezTo>
                  <a:cubicBezTo>
                    <a:pt x="2004" y="201"/>
                    <a:pt x="2004" y="200"/>
                    <a:pt x="2003" y="200"/>
                  </a:cubicBezTo>
                  <a:cubicBezTo>
                    <a:pt x="2003" y="199"/>
                    <a:pt x="2003" y="199"/>
                    <a:pt x="2003" y="198"/>
                  </a:cubicBezTo>
                  <a:cubicBezTo>
                    <a:pt x="2000" y="194"/>
                    <a:pt x="1997" y="189"/>
                    <a:pt x="1994" y="184"/>
                  </a:cubicBezTo>
                  <a:cubicBezTo>
                    <a:pt x="1993" y="184"/>
                    <a:pt x="1993" y="185"/>
                    <a:pt x="1993" y="185"/>
                  </a:cubicBezTo>
                  <a:cubicBezTo>
                    <a:pt x="1993" y="185"/>
                    <a:pt x="1992" y="185"/>
                    <a:pt x="1992" y="185"/>
                  </a:cubicBezTo>
                  <a:cubicBezTo>
                    <a:pt x="1991" y="185"/>
                    <a:pt x="1991" y="185"/>
                    <a:pt x="1990" y="184"/>
                  </a:cubicBezTo>
                  <a:cubicBezTo>
                    <a:pt x="1989" y="182"/>
                    <a:pt x="1987" y="180"/>
                    <a:pt x="1985" y="178"/>
                  </a:cubicBezTo>
                  <a:cubicBezTo>
                    <a:pt x="1984" y="178"/>
                    <a:pt x="1984" y="176"/>
                    <a:pt x="1985" y="176"/>
                  </a:cubicBezTo>
                  <a:cubicBezTo>
                    <a:pt x="1986" y="175"/>
                    <a:pt x="1986" y="175"/>
                    <a:pt x="1987" y="175"/>
                  </a:cubicBezTo>
                  <a:cubicBezTo>
                    <a:pt x="1987" y="175"/>
                    <a:pt x="1987" y="175"/>
                    <a:pt x="1987" y="175"/>
                  </a:cubicBezTo>
                  <a:cubicBezTo>
                    <a:pt x="1977" y="161"/>
                    <a:pt x="1966" y="148"/>
                    <a:pt x="1955" y="136"/>
                  </a:cubicBezTo>
                  <a:moveTo>
                    <a:pt x="1195" y="84"/>
                  </a:moveTo>
                  <a:cubicBezTo>
                    <a:pt x="1169" y="94"/>
                    <a:pt x="1144" y="105"/>
                    <a:pt x="1118" y="116"/>
                  </a:cubicBezTo>
                  <a:cubicBezTo>
                    <a:pt x="1115" y="117"/>
                    <a:pt x="1113" y="119"/>
                    <a:pt x="1111" y="120"/>
                  </a:cubicBezTo>
                  <a:cubicBezTo>
                    <a:pt x="1103" y="123"/>
                    <a:pt x="1096" y="127"/>
                    <a:pt x="1088" y="130"/>
                  </a:cubicBezTo>
                  <a:cubicBezTo>
                    <a:pt x="1054" y="147"/>
                    <a:pt x="1019" y="165"/>
                    <a:pt x="984" y="184"/>
                  </a:cubicBezTo>
                  <a:cubicBezTo>
                    <a:pt x="985" y="187"/>
                    <a:pt x="987" y="189"/>
                    <a:pt x="988" y="191"/>
                  </a:cubicBezTo>
                  <a:cubicBezTo>
                    <a:pt x="1022" y="172"/>
                    <a:pt x="1057" y="154"/>
                    <a:pt x="1092" y="137"/>
                  </a:cubicBezTo>
                  <a:cubicBezTo>
                    <a:pt x="1099" y="134"/>
                    <a:pt x="1107" y="130"/>
                    <a:pt x="1115" y="127"/>
                  </a:cubicBezTo>
                  <a:cubicBezTo>
                    <a:pt x="1117" y="125"/>
                    <a:pt x="1120" y="124"/>
                    <a:pt x="1122" y="123"/>
                  </a:cubicBezTo>
                  <a:cubicBezTo>
                    <a:pt x="1149" y="111"/>
                    <a:pt x="1175" y="100"/>
                    <a:pt x="1202" y="90"/>
                  </a:cubicBezTo>
                  <a:cubicBezTo>
                    <a:pt x="1199" y="88"/>
                    <a:pt x="1197" y="86"/>
                    <a:pt x="1195" y="84"/>
                  </a:cubicBezTo>
                  <a:moveTo>
                    <a:pt x="1935" y="123"/>
                  </a:moveTo>
                  <a:cubicBezTo>
                    <a:pt x="1934" y="123"/>
                    <a:pt x="1934" y="123"/>
                    <a:pt x="1933" y="123"/>
                  </a:cubicBezTo>
                  <a:cubicBezTo>
                    <a:pt x="1932" y="121"/>
                    <a:pt x="1930" y="119"/>
                    <a:pt x="1928" y="117"/>
                  </a:cubicBezTo>
                  <a:cubicBezTo>
                    <a:pt x="1927" y="116"/>
                    <a:pt x="1927" y="115"/>
                    <a:pt x="1928" y="114"/>
                  </a:cubicBezTo>
                  <a:cubicBezTo>
                    <a:pt x="1928" y="114"/>
                    <a:pt x="1929" y="114"/>
                    <a:pt x="1929" y="114"/>
                  </a:cubicBezTo>
                  <a:cubicBezTo>
                    <a:pt x="1930" y="114"/>
                    <a:pt x="1930" y="114"/>
                    <a:pt x="1931" y="114"/>
                  </a:cubicBezTo>
                  <a:cubicBezTo>
                    <a:pt x="1933" y="116"/>
                    <a:pt x="1934" y="118"/>
                    <a:pt x="1936" y="120"/>
                  </a:cubicBezTo>
                  <a:cubicBezTo>
                    <a:pt x="1937" y="121"/>
                    <a:pt x="1937" y="122"/>
                    <a:pt x="1936" y="123"/>
                  </a:cubicBezTo>
                  <a:cubicBezTo>
                    <a:pt x="1936" y="123"/>
                    <a:pt x="1935" y="123"/>
                    <a:pt x="1935" y="123"/>
                  </a:cubicBezTo>
                  <a:moveTo>
                    <a:pt x="1591" y="0"/>
                  </a:moveTo>
                  <a:cubicBezTo>
                    <a:pt x="1591" y="0"/>
                    <a:pt x="1591" y="0"/>
                    <a:pt x="1591" y="0"/>
                  </a:cubicBezTo>
                  <a:cubicBezTo>
                    <a:pt x="1472" y="0"/>
                    <a:pt x="1338" y="28"/>
                    <a:pt x="1199" y="82"/>
                  </a:cubicBezTo>
                  <a:cubicBezTo>
                    <a:pt x="1201" y="84"/>
                    <a:pt x="1204" y="86"/>
                    <a:pt x="1206" y="88"/>
                  </a:cubicBezTo>
                  <a:cubicBezTo>
                    <a:pt x="1343" y="35"/>
                    <a:pt x="1474" y="8"/>
                    <a:pt x="1591" y="8"/>
                  </a:cubicBezTo>
                  <a:cubicBezTo>
                    <a:pt x="1738" y="8"/>
                    <a:pt x="1863" y="51"/>
                    <a:pt x="1949" y="141"/>
                  </a:cubicBezTo>
                  <a:cubicBezTo>
                    <a:pt x="1950" y="140"/>
                    <a:pt x="1950" y="140"/>
                    <a:pt x="1950" y="140"/>
                  </a:cubicBezTo>
                  <a:cubicBezTo>
                    <a:pt x="1949" y="139"/>
                    <a:pt x="1948" y="138"/>
                    <a:pt x="1947" y="137"/>
                  </a:cubicBezTo>
                  <a:cubicBezTo>
                    <a:pt x="1947" y="136"/>
                    <a:pt x="1947" y="135"/>
                    <a:pt x="1947" y="134"/>
                  </a:cubicBezTo>
                  <a:cubicBezTo>
                    <a:pt x="1948" y="134"/>
                    <a:pt x="1948" y="134"/>
                    <a:pt x="1949" y="134"/>
                  </a:cubicBezTo>
                  <a:cubicBezTo>
                    <a:pt x="1949" y="134"/>
                    <a:pt x="1950" y="134"/>
                    <a:pt x="1950" y="134"/>
                  </a:cubicBezTo>
                  <a:cubicBezTo>
                    <a:pt x="1951" y="135"/>
                    <a:pt x="1952" y="136"/>
                    <a:pt x="1953" y="137"/>
                  </a:cubicBezTo>
                  <a:cubicBezTo>
                    <a:pt x="1955" y="136"/>
                    <a:pt x="1955" y="136"/>
                    <a:pt x="1955" y="136"/>
                  </a:cubicBezTo>
                  <a:cubicBezTo>
                    <a:pt x="1943" y="123"/>
                    <a:pt x="1930" y="112"/>
                    <a:pt x="1917" y="101"/>
                  </a:cubicBezTo>
                  <a:cubicBezTo>
                    <a:pt x="1917" y="102"/>
                    <a:pt x="1917" y="103"/>
                    <a:pt x="1916" y="103"/>
                  </a:cubicBezTo>
                  <a:cubicBezTo>
                    <a:pt x="1916" y="103"/>
                    <a:pt x="1916" y="104"/>
                    <a:pt x="1915" y="104"/>
                  </a:cubicBezTo>
                  <a:cubicBezTo>
                    <a:pt x="1915" y="104"/>
                    <a:pt x="1914" y="103"/>
                    <a:pt x="1914" y="103"/>
                  </a:cubicBezTo>
                  <a:cubicBezTo>
                    <a:pt x="1912" y="101"/>
                    <a:pt x="1910" y="99"/>
                    <a:pt x="1908" y="98"/>
                  </a:cubicBezTo>
                  <a:cubicBezTo>
                    <a:pt x="1907" y="97"/>
                    <a:pt x="1907" y="95"/>
                    <a:pt x="1908" y="95"/>
                  </a:cubicBezTo>
                  <a:cubicBezTo>
                    <a:pt x="1908" y="95"/>
                    <a:pt x="1908" y="94"/>
                    <a:pt x="1908" y="94"/>
                  </a:cubicBezTo>
                  <a:cubicBezTo>
                    <a:pt x="1904" y="91"/>
                    <a:pt x="1899" y="88"/>
                    <a:pt x="1895" y="84"/>
                  </a:cubicBezTo>
                  <a:cubicBezTo>
                    <a:pt x="1894" y="84"/>
                    <a:pt x="1894" y="84"/>
                    <a:pt x="1893" y="84"/>
                  </a:cubicBezTo>
                  <a:cubicBezTo>
                    <a:pt x="1893" y="83"/>
                    <a:pt x="1892" y="83"/>
                    <a:pt x="1892" y="82"/>
                  </a:cubicBezTo>
                  <a:cubicBezTo>
                    <a:pt x="1811" y="27"/>
                    <a:pt x="1708" y="0"/>
                    <a:pt x="159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13071799" y="-229430"/>
              <a:ext cx="3021172" cy="4270839"/>
            </a:xfrm>
            <a:custGeom>
              <a:avLst/>
              <a:gdLst>
                <a:gd name="T0" fmla="*/ 431 w 1674"/>
                <a:gd name="T1" fmla="*/ 1 h 2349"/>
                <a:gd name="T2" fmla="*/ 332 w 1674"/>
                <a:gd name="T3" fmla="*/ 20 h 2349"/>
                <a:gd name="T4" fmla="*/ 316 w 1674"/>
                <a:gd name="T5" fmla="*/ 25 h 2349"/>
                <a:gd name="T6" fmla="*/ 306 w 1674"/>
                <a:gd name="T7" fmla="*/ 32 h 2349"/>
                <a:gd name="T8" fmla="*/ 289 w 1674"/>
                <a:gd name="T9" fmla="*/ 36 h 2349"/>
                <a:gd name="T10" fmla="*/ 282 w 1674"/>
                <a:gd name="T11" fmla="*/ 44 h 2349"/>
                <a:gd name="T12" fmla="*/ 279 w 1674"/>
                <a:gd name="T13" fmla="*/ 41 h 2349"/>
                <a:gd name="T14" fmla="*/ 265 w 1674"/>
                <a:gd name="T15" fmla="*/ 50 h 2349"/>
                <a:gd name="T16" fmla="*/ 256 w 1674"/>
                <a:gd name="T17" fmla="*/ 56 h 2349"/>
                <a:gd name="T18" fmla="*/ 240 w 1674"/>
                <a:gd name="T19" fmla="*/ 63 h 2349"/>
                <a:gd name="T20" fmla="*/ 232 w 1674"/>
                <a:gd name="T21" fmla="*/ 69 h 2349"/>
                <a:gd name="T22" fmla="*/ 70 w 1674"/>
                <a:gd name="T23" fmla="*/ 270 h 2349"/>
                <a:gd name="T24" fmla="*/ 0 w 1674"/>
                <a:gd name="T25" fmla="*/ 646 h 2349"/>
                <a:gd name="T26" fmla="*/ 52 w 1674"/>
                <a:gd name="T27" fmla="*/ 1042 h 2349"/>
                <a:gd name="T28" fmla="*/ 132 w 1674"/>
                <a:gd name="T29" fmla="*/ 1293 h 2349"/>
                <a:gd name="T30" fmla="*/ 88 w 1674"/>
                <a:gd name="T31" fmla="*/ 1154 h 2349"/>
                <a:gd name="T32" fmla="*/ 53 w 1674"/>
                <a:gd name="T33" fmla="*/ 1027 h 2349"/>
                <a:gd name="T34" fmla="*/ 18 w 1674"/>
                <a:gd name="T35" fmla="*/ 462 h 2349"/>
                <a:gd name="T36" fmla="*/ 427 w 1674"/>
                <a:gd name="T37" fmla="*/ 6 h 2349"/>
                <a:gd name="T38" fmla="*/ 460 w 1674"/>
                <a:gd name="T39" fmla="*/ 4 h 2349"/>
                <a:gd name="T40" fmla="*/ 984 w 1674"/>
                <a:gd name="T41" fmla="*/ 241 h 2349"/>
                <a:gd name="T42" fmla="*/ 1341 w 1674"/>
                <a:gd name="T43" fmla="*/ 664 h 2349"/>
                <a:gd name="T44" fmla="*/ 1584 w 1674"/>
                <a:gd name="T45" fmla="*/ 1188 h 2349"/>
                <a:gd name="T46" fmla="*/ 1619 w 1674"/>
                <a:gd name="T47" fmla="*/ 1312 h 2349"/>
                <a:gd name="T48" fmla="*/ 1656 w 1674"/>
                <a:gd name="T49" fmla="*/ 1884 h 2349"/>
                <a:gd name="T50" fmla="*/ 1395 w 1674"/>
                <a:gd name="T51" fmla="*/ 2305 h 2349"/>
                <a:gd name="T52" fmla="*/ 1235 w 1674"/>
                <a:gd name="T53" fmla="*/ 2345 h 2349"/>
                <a:gd name="T54" fmla="*/ 905 w 1674"/>
                <a:gd name="T55" fmla="*/ 2258 h 2349"/>
                <a:gd name="T56" fmla="*/ 678 w 1674"/>
                <a:gd name="T57" fmla="*/ 2098 h 2349"/>
                <a:gd name="T58" fmla="*/ 328 w 1674"/>
                <a:gd name="T59" fmla="*/ 1678 h 2349"/>
                <a:gd name="T60" fmla="*/ 186 w 1674"/>
                <a:gd name="T61" fmla="*/ 1422 h 2349"/>
                <a:gd name="T62" fmla="*/ 329 w 1674"/>
                <a:gd name="T63" fmla="*/ 1686 h 2349"/>
                <a:gd name="T64" fmla="*/ 687 w 1674"/>
                <a:gd name="T65" fmla="*/ 2112 h 2349"/>
                <a:gd name="T66" fmla="*/ 1214 w 1674"/>
                <a:gd name="T67" fmla="*/ 2349 h 2349"/>
                <a:gd name="T68" fmla="*/ 1345 w 1674"/>
                <a:gd name="T69" fmla="*/ 2329 h 2349"/>
                <a:gd name="T70" fmla="*/ 1354 w 1674"/>
                <a:gd name="T71" fmla="*/ 2324 h 2349"/>
                <a:gd name="T72" fmla="*/ 1370 w 1674"/>
                <a:gd name="T73" fmla="*/ 2319 h 2349"/>
                <a:gd name="T74" fmla="*/ 1379 w 1674"/>
                <a:gd name="T75" fmla="*/ 2312 h 2349"/>
                <a:gd name="T76" fmla="*/ 1396 w 1674"/>
                <a:gd name="T77" fmla="*/ 2308 h 2349"/>
                <a:gd name="T78" fmla="*/ 1396 w 1674"/>
                <a:gd name="T79" fmla="*/ 2307 h 2349"/>
                <a:gd name="T80" fmla="*/ 1405 w 1674"/>
                <a:gd name="T81" fmla="*/ 2300 h 2349"/>
                <a:gd name="T82" fmla="*/ 1421 w 1674"/>
                <a:gd name="T83" fmla="*/ 2295 h 2349"/>
                <a:gd name="T84" fmla="*/ 1429 w 1674"/>
                <a:gd name="T85" fmla="*/ 2287 h 2349"/>
                <a:gd name="T86" fmla="*/ 1431 w 1674"/>
                <a:gd name="T87" fmla="*/ 2288 h 2349"/>
                <a:gd name="T88" fmla="*/ 1452 w 1674"/>
                <a:gd name="T89" fmla="*/ 2274 h 2349"/>
                <a:gd name="T90" fmla="*/ 1660 w 1674"/>
                <a:gd name="T91" fmla="*/ 1884 h 2349"/>
                <a:gd name="T92" fmla="*/ 1622 w 1674"/>
                <a:gd name="T93" fmla="*/ 1307 h 2349"/>
                <a:gd name="T94" fmla="*/ 1590 w 1674"/>
                <a:gd name="T95" fmla="*/ 1193 h 2349"/>
                <a:gd name="T96" fmla="*/ 1345 w 1674"/>
                <a:gd name="T97" fmla="*/ 664 h 2349"/>
                <a:gd name="T98" fmla="*/ 986 w 1674"/>
                <a:gd name="T99" fmla="*/ 238 h 2349"/>
                <a:gd name="T100" fmla="*/ 460 w 1674"/>
                <a:gd name="T101" fmla="*/ 0 h 2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4" h="2349">
                  <a:moveTo>
                    <a:pt x="460" y="0"/>
                  </a:moveTo>
                  <a:cubicBezTo>
                    <a:pt x="454" y="0"/>
                    <a:pt x="449" y="0"/>
                    <a:pt x="443" y="1"/>
                  </a:cubicBezTo>
                  <a:cubicBezTo>
                    <a:pt x="439" y="1"/>
                    <a:pt x="435" y="1"/>
                    <a:pt x="431" y="1"/>
                  </a:cubicBezTo>
                  <a:cubicBezTo>
                    <a:pt x="399" y="3"/>
                    <a:pt x="368" y="9"/>
                    <a:pt x="337" y="18"/>
                  </a:cubicBezTo>
                  <a:cubicBezTo>
                    <a:pt x="336" y="19"/>
                    <a:pt x="334" y="19"/>
                    <a:pt x="333" y="20"/>
                  </a:cubicBezTo>
                  <a:cubicBezTo>
                    <a:pt x="333" y="20"/>
                    <a:pt x="332" y="20"/>
                    <a:pt x="332" y="20"/>
                  </a:cubicBezTo>
                  <a:cubicBezTo>
                    <a:pt x="332" y="20"/>
                    <a:pt x="331" y="20"/>
                    <a:pt x="331" y="20"/>
                  </a:cubicBezTo>
                  <a:cubicBezTo>
                    <a:pt x="326" y="22"/>
                    <a:pt x="321" y="23"/>
                    <a:pt x="315" y="25"/>
                  </a:cubicBezTo>
                  <a:cubicBezTo>
                    <a:pt x="315" y="25"/>
                    <a:pt x="316" y="25"/>
                    <a:pt x="316" y="25"/>
                  </a:cubicBezTo>
                  <a:cubicBezTo>
                    <a:pt x="316" y="26"/>
                    <a:pt x="316" y="28"/>
                    <a:pt x="315" y="28"/>
                  </a:cubicBezTo>
                  <a:cubicBezTo>
                    <a:pt x="312" y="29"/>
                    <a:pt x="310" y="30"/>
                    <a:pt x="307" y="31"/>
                  </a:cubicBezTo>
                  <a:cubicBezTo>
                    <a:pt x="307" y="32"/>
                    <a:pt x="307" y="32"/>
                    <a:pt x="306" y="32"/>
                  </a:cubicBezTo>
                  <a:cubicBezTo>
                    <a:pt x="306" y="32"/>
                    <a:pt x="305" y="31"/>
                    <a:pt x="305" y="30"/>
                  </a:cubicBezTo>
                  <a:cubicBezTo>
                    <a:pt x="304" y="30"/>
                    <a:pt x="304" y="30"/>
                    <a:pt x="304" y="30"/>
                  </a:cubicBezTo>
                  <a:cubicBezTo>
                    <a:pt x="299" y="32"/>
                    <a:pt x="294" y="34"/>
                    <a:pt x="289" y="36"/>
                  </a:cubicBezTo>
                  <a:cubicBezTo>
                    <a:pt x="289" y="36"/>
                    <a:pt x="290" y="37"/>
                    <a:pt x="290" y="37"/>
                  </a:cubicBezTo>
                  <a:cubicBezTo>
                    <a:pt x="291" y="38"/>
                    <a:pt x="290" y="40"/>
                    <a:pt x="289" y="40"/>
                  </a:cubicBezTo>
                  <a:cubicBezTo>
                    <a:pt x="287" y="41"/>
                    <a:pt x="284" y="42"/>
                    <a:pt x="282" y="44"/>
                  </a:cubicBezTo>
                  <a:cubicBezTo>
                    <a:pt x="282" y="44"/>
                    <a:pt x="281" y="44"/>
                    <a:pt x="281" y="44"/>
                  </a:cubicBezTo>
                  <a:cubicBezTo>
                    <a:pt x="280" y="44"/>
                    <a:pt x="280" y="43"/>
                    <a:pt x="279" y="43"/>
                  </a:cubicBezTo>
                  <a:cubicBezTo>
                    <a:pt x="279" y="42"/>
                    <a:pt x="279" y="41"/>
                    <a:pt x="279" y="41"/>
                  </a:cubicBezTo>
                  <a:cubicBezTo>
                    <a:pt x="279" y="41"/>
                    <a:pt x="278" y="41"/>
                    <a:pt x="278" y="42"/>
                  </a:cubicBezTo>
                  <a:cubicBezTo>
                    <a:pt x="273" y="44"/>
                    <a:pt x="268" y="46"/>
                    <a:pt x="264" y="49"/>
                  </a:cubicBezTo>
                  <a:cubicBezTo>
                    <a:pt x="264" y="49"/>
                    <a:pt x="265" y="49"/>
                    <a:pt x="265" y="50"/>
                  </a:cubicBezTo>
                  <a:cubicBezTo>
                    <a:pt x="265" y="51"/>
                    <a:pt x="265" y="52"/>
                    <a:pt x="264" y="52"/>
                  </a:cubicBezTo>
                  <a:cubicBezTo>
                    <a:pt x="262" y="54"/>
                    <a:pt x="259" y="55"/>
                    <a:pt x="257" y="56"/>
                  </a:cubicBezTo>
                  <a:cubicBezTo>
                    <a:pt x="257" y="56"/>
                    <a:pt x="256" y="56"/>
                    <a:pt x="256" y="56"/>
                  </a:cubicBezTo>
                  <a:cubicBezTo>
                    <a:pt x="255" y="56"/>
                    <a:pt x="255" y="56"/>
                    <a:pt x="254" y="55"/>
                  </a:cubicBezTo>
                  <a:cubicBezTo>
                    <a:pt x="254" y="55"/>
                    <a:pt x="254" y="55"/>
                    <a:pt x="254" y="54"/>
                  </a:cubicBezTo>
                  <a:cubicBezTo>
                    <a:pt x="249" y="57"/>
                    <a:pt x="245" y="60"/>
                    <a:pt x="240" y="63"/>
                  </a:cubicBezTo>
                  <a:cubicBezTo>
                    <a:pt x="240" y="63"/>
                    <a:pt x="240" y="63"/>
                    <a:pt x="240" y="63"/>
                  </a:cubicBezTo>
                  <a:cubicBezTo>
                    <a:pt x="241" y="64"/>
                    <a:pt x="240" y="65"/>
                    <a:pt x="239" y="66"/>
                  </a:cubicBezTo>
                  <a:cubicBezTo>
                    <a:pt x="237" y="67"/>
                    <a:pt x="235" y="68"/>
                    <a:pt x="232" y="69"/>
                  </a:cubicBezTo>
                  <a:cubicBezTo>
                    <a:pt x="232" y="70"/>
                    <a:pt x="232" y="70"/>
                    <a:pt x="231" y="70"/>
                  </a:cubicBezTo>
                  <a:cubicBezTo>
                    <a:pt x="231" y="70"/>
                    <a:pt x="230" y="69"/>
                    <a:pt x="230" y="69"/>
                  </a:cubicBezTo>
                  <a:cubicBezTo>
                    <a:pt x="161" y="116"/>
                    <a:pt x="108" y="185"/>
                    <a:pt x="70" y="270"/>
                  </a:cubicBezTo>
                  <a:cubicBezTo>
                    <a:pt x="44" y="327"/>
                    <a:pt x="26" y="391"/>
                    <a:pt x="14" y="461"/>
                  </a:cubicBezTo>
                  <a:cubicBezTo>
                    <a:pt x="14" y="463"/>
                    <a:pt x="14" y="464"/>
                    <a:pt x="14" y="465"/>
                  </a:cubicBezTo>
                  <a:cubicBezTo>
                    <a:pt x="5" y="522"/>
                    <a:pt x="0" y="582"/>
                    <a:pt x="0" y="646"/>
                  </a:cubicBezTo>
                  <a:cubicBezTo>
                    <a:pt x="0" y="766"/>
                    <a:pt x="17" y="896"/>
                    <a:pt x="50" y="1032"/>
                  </a:cubicBezTo>
                  <a:cubicBezTo>
                    <a:pt x="50" y="1035"/>
                    <a:pt x="51" y="1039"/>
                    <a:pt x="52" y="1042"/>
                  </a:cubicBezTo>
                  <a:cubicBezTo>
                    <a:pt x="52" y="1042"/>
                    <a:pt x="52" y="1042"/>
                    <a:pt x="52" y="1042"/>
                  </a:cubicBezTo>
                  <a:cubicBezTo>
                    <a:pt x="61" y="1078"/>
                    <a:pt x="71" y="1113"/>
                    <a:pt x="82" y="1149"/>
                  </a:cubicBezTo>
                  <a:cubicBezTo>
                    <a:pt x="83" y="1152"/>
                    <a:pt x="83" y="1154"/>
                    <a:pt x="84" y="1156"/>
                  </a:cubicBezTo>
                  <a:cubicBezTo>
                    <a:pt x="98" y="1202"/>
                    <a:pt x="114" y="1247"/>
                    <a:pt x="132" y="1293"/>
                  </a:cubicBezTo>
                  <a:cubicBezTo>
                    <a:pt x="133" y="1293"/>
                    <a:pt x="134" y="1292"/>
                    <a:pt x="136" y="1292"/>
                  </a:cubicBezTo>
                  <a:cubicBezTo>
                    <a:pt x="119" y="1248"/>
                    <a:pt x="103" y="1205"/>
                    <a:pt x="90" y="1161"/>
                  </a:cubicBezTo>
                  <a:cubicBezTo>
                    <a:pt x="89" y="1159"/>
                    <a:pt x="88" y="1157"/>
                    <a:pt x="88" y="1154"/>
                  </a:cubicBezTo>
                  <a:cubicBezTo>
                    <a:pt x="76" y="1116"/>
                    <a:pt x="65" y="1078"/>
                    <a:pt x="56" y="1040"/>
                  </a:cubicBezTo>
                  <a:cubicBezTo>
                    <a:pt x="56" y="1039"/>
                    <a:pt x="55" y="1039"/>
                    <a:pt x="55" y="1038"/>
                  </a:cubicBezTo>
                  <a:cubicBezTo>
                    <a:pt x="54" y="1034"/>
                    <a:pt x="53" y="1031"/>
                    <a:pt x="53" y="1027"/>
                  </a:cubicBezTo>
                  <a:cubicBezTo>
                    <a:pt x="20" y="893"/>
                    <a:pt x="4" y="764"/>
                    <a:pt x="4" y="646"/>
                  </a:cubicBezTo>
                  <a:cubicBezTo>
                    <a:pt x="4" y="582"/>
                    <a:pt x="9" y="522"/>
                    <a:pt x="18" y="466"/>
                  </a:cubicBezTo>
                  <a:cubicBezTo>
                    <a:pt x="18" y="464"/>
                    <a:pt x="18" y="463"/>
                    <a:pt x="18" y="462"/>
                  </a:cubicBezTo>
                  <a:cubicBezTo>
                    <a:pt x="30" y="392"/>
                    <a:pt x="48" y="328"/>
                    <a:pt x="73" y="272"/>
                  </a:cubicBezTo>
                  <a:cubicBezTo>
                    <a:pt x="120" y="169"/>
                    <a:pt x="188" y="90"/>
                    <a:pt x="279" y="45"/>
                  </a:cubicBezTo>
                  <a:cubicBezTo>
                    <a:pt x="326" y="22"/>
                    <a:pt x="375" y="9"/>
                    <a:pt x="427" y="6"/>
                  </a:cubicBezTo>
                  <a:cubicBezTo>
                    <a:pt x="431" y="5"/>
                    <a:pt x="435" y="5"/>
                    <a:pt x="439" y="5"/>
                  </a:cubicBezTo>
                  <a:cubicBezTo>
                    <a:pt x="446" y="5"/>
                    <a:pt x="453" y="4"/>
                    <a:pt x="460" y="4"/>
                  </a:cubicBezTo>
                  <a:cubicBezTo>
                    <a:pt x="460" y="4"/>
                    <a:pt x="460" y="4"/>
                    <a:pt x="460" y="4"/>
                  </a:cubicBezTo>
                  <a:cubicBezTo>
                    <a:pt x="558" y="4"/>
                    <a:pt x="663" y="35"/>
                    <a:pt x="769" y="92"/>
                  </a:cubicBezTo>
                  <a:cubicBezTo>
                    <a:pt x="776" y="95"/>
                    <a:pt x="783" y="99"/>
                    <a:pt x="790" y="103"/>
                  </a:cubicBezTo>
                  <a:cubicBezTo>
                    <a:pt x="855" y="140"/>
                    <a:pt x="920" y="186"/>
                    <a:pt x="984" y="241"/>
                  </a:cubicBezTo>
                  <a:cubicBezTo>
                    <a:pt x="988" y="245"/>
                    <a:pt x="992" y="248"/>
                    <a:pt x="996" y="252"/>
                  </a:cubicBezTo>
                  <a:cubicBezTo>
                    <a:pt x="998" y="254"/>
                    <a:pt x="1000" y="256"/>
                    <a:pt x="1003" y="258"/>
                  </a:cubicBezTo>
                  <a:cubicBezTo>
                    <a:pt x="1123" y="365"/>
                    <a:pt x="1239" y="503"/>
                    <a:pt x="1341" y="664"/>
                  </a:cubicBezTo>
                  <a:cubicBezTo>
                    <a:pt x="1342" y="667"/>
                    <a:pt x="1344" y="669"/>
                    <a:pt x="1345" y="672"/>
                  </a:cubicBezTo>
                  <a:cubicBezTo>
                    <a:pt x="1384" y="734"/>
                    <a:pt x="1421" y="800"/>
                    <a:pt x="1455" y="870"/>
                  </a:cubicBezTo>
                  <a:cubicBezTo>
                    <a:pt x="1508" y="976"/>
                    <a:pt x="1551" y="1083"/>
                    <a:pt x="1584" y="1188"/>
                  </a:cubicBezTo>
                  <a:cubicBezTo>
                    <a:pt x="1585" y="1191"/>
                    <a:pt x="1585" y="1193"/>
                    <a:pt x="1586" y="1195"/>
                  </a:cubicBezTo>
                  <a:cubicBezTo>
                    <a:pt x="1598" y="1234"/>
                    <a:pt x="1609" y="1272"/>
                    <a:pt x="1618" y="1309"/>
                  </a:cubicBezTo>
                  <a:cubicBezTo>
                    <a:pt x="1618" y="1310"/>
                    <a:pt x="1619" y="1311"/>
                    <a:pt x="1619" y="1312"/>
                  </a:cubicBezTo>
                  <a:cubicBezTo>
                    <a:pt x="1620" y="1315"/>
                    <a:pt x="1620" y="1319"/>
                    <a:pt x="1621" y="1322"/>
                  </a:cubicBezTo>
                  <a:cubicBezTo>
                    <a:pt x="1654" y="1456"/>
                    <a:pt x="1670" y="1585"/>
                    <a:pt x="1670" y="1704"/>
                  </a:cubicBezTo>
                  <a:cubicBezTo>
                    <a:pt x="1670" y="1767"/>
                    <a:pt x="1665" y="1828"/>
                    <a:pt x="1656" y="1884"/>
                  </a:cubicBezTo>
                  <a:cubicBezTo>
                    <a:pt x="1656" y="1885"/>
                    <a:pt x="1656" y="1887"/>
                    <a:pt x="1655" y="1888"/>
                  </a:cubicBezTo>
                  <a:cubicBezTo>
                    <a:pt x="1644" y="1958"/>
                    <a:pt x="1626" y="2021"/>
                    <a:pt x="1600" y="2078"/>
                  </a:cubicBezTo>
                  <a:cubicBezTo>
                    <a:pt x="1554" y="2181"/>
                    <a:pt x="1486" y="2260"/>
                    <a:pt x="1395" y="2305"/>
                  </a:cubicBezTo>
                  <a:cubicBezTo>
                    <a:pt x="1395" y="2305"/>
                    <a:pt x="1395" y="2305"/>
                    <a:pt x="1395" y="2305"/>
                  </a:cubicBezTo>
                  <a:cubicBezTo>
                    <a:pt x="1348" y="2327"/>
                    <a:pt x="1299" y="2340"/>
                    <a:pt x="1247" y="2344"/>
                  </a:cubicBezTo>
                  <a:cubicBezTo>
                    <a:pt x="1243" y="2344"/>
                    <a:pt x="1239" y="2345"/>
                    <a:pt x="1235" y="2345"/>
                  </a:cubicBezTo>
                  <a:cubicBezTo>
                    <a:pt x="1228" y="2345"/>
                    <a:pt x="1221" y="2345"/>
                    <a:pt x="1214" y="2345"/>
                  </a:cubicBezTo>
                  <a:cubicBezTo>
                    <a:pt x="1214" y="2345"/>
                    <a:pt x="1214" y="2345"/>
                    <a:pt x="1214" y="2345"/>
                  </a:cubicBezTo>
                  <a:cubicBezTo>
                    <a:pt x="1116" y="2345"/>
                    <a:pt x="1011" y="2315"/>
                    <a:pt x="905" y="2258"/>
                  </a:cubicBezTo>
                  <a:cubicBezTo>
                    <a:pt x="898" y="2254"/>
                    <a:pt x="891" y="2250"/>
                    <a:pt x="884" y="2246"/>
                  </a:cubicBezTo>
                  <a:cubicBezTo>
                    <a:pt x="819" y="2210"/>
                    <a:pt x="754" y="2163"/>
                    <a:pt x="690" y="2109"/>
                  </a:cubicBezTo>
                  <a:cubicBezTo>
                    <a:pt x="686" y="2105"/>
                    <a:pt x="682" y="2101"/>
                    <a:pt x="678" y="2098"/>
                  </a:cubicBezTo>
                  <a:cubicBezTo>
                    <a:pt x="676" y="2096"/>
                    <a:pt x="673" y="2094"/>
                    <a:pt x="671" y="2092"/>
                  </a:cubicBezTo>
                  <a:cubicBezTo>
                    <a:pt x="551" y="1985"/>
                    <a:pt x="435" y="1847"/>
                    <a:pt x="333" y="1686"/>
                  </a:cubicBezTo>
                  <a:cubicBezTo>
                    <a:pt x="332" y="1683"/>
                    <a:pt x="330" y="1680"/>
                    <a:pt x="328" y="1678"/>
                  </a:cubicBezTo>
                  <a:cubicBezTo>
                    <a:pt x="289" y="1615"/>
                    <a:pt x="253" y="1549"/>
                    <a:pt x="218" y="1480"/>
                  </a:cubicBezTo>
                  <a:cubicBezTo>
                    <a:pt x="209" y="1460"/>
                    <a:pt x="199" y="1440"/>
                    <a:pt x="190" y="1421"/>
                  </a:cubicBezTo>
                  <a:cubicBezTo>
                    <a:pt x="189" y="1421"/>
                    <a:pt x="188" y="1422"/>
                    <a:pt x="186" y="1422"/>
                  </a:cubicBezTo>
                  <a:cubicBezTo>
                    <a:pt x="195" y="1442"/>
                    <a:pt x="205" y="1462"/>
                    <a:pt x="215" y="1482"/>
                  </a:cubicBezTo>
                  <a:cubicBezTo>
                    <a:pt x="249" y="1551"/>
                    <a:pt x="285" y="1616"/>
                    <a:pt x="324" y="1678"/>
                  </a:cubicBezTo>
                  <a:cubicBezTo>
                    <a:pt x="325" y="1681"/>
                    <a:pt x="327" y="1683"/>
                    <a:pt x="329" y="1686"/>
                  </a:cubicBezTo>
                  <a:cubicBezTo>
                    <a:pt x="430" y="1848"/>
                    <a:pt x="546" y="1986"/>
                    <a:pt x="667" y="2094"/>
                  </a:cubicBezTo>
                  <a:cubicBezTo>
                    <a:pt x="669" y="2096"/>
                    <a:pt x="671" y="2098"/>
                    <a:pt x="674" y="2100"/>
                  </a:cubicBezTo>
                  <a:cubicBezTo>
                    <a:pt x="678" y="2104"/>
                    <a:pt x="683" y="2108"/>
                    <a:pt x="687" y="2112"/>
                  </a:cubicBezTo>
                  <a:cubicBezTo>
                    <a:pt x="755" y="2169"/>
                    <a:pt x="823" y="2218"/>
                    <a:pt x="892" y="2255"/>
                  </a:cubicBezTo>
                  <a:cubicBezTo>
                    <a:pt x="899" y="2259"/>
                    <a:pt x="906" y="2263"/>
                    <a:pt x="913" y="2267"/>
                  </a:cubicBezTo>
                  <a:cubicBezTo>
                    <a:pt x="1016" y="2320"/>
                    <a:pt x="1118" y="2349"/>
                    <a:pt x="1214" y="2349"/>
                  </a:cubicBezTo>
                  <a:cubicBezTo>
                    <a:pt x="1220" y="2349"/>
                    <a:pt x="1225" y="2349"/>
                    <a:pt x="1231" y="2349"/>
                  </a:cubicBezTo>
                  <a:cubicBezTo>
                    <a:pt x="1235" y="2349"/>
                    <a:pt x="1239" y="2349"/>
                    <a:pt x="1243" y="2348"/>
                  </a:cubicBezTo>
                  <a:cubicBezTo>
                    <a:pt x="1278" y="2346"/>
                    <a:pt x="1312" y="2340"/>
                    <a:pt x="1345" y="2329"/>
                  </a:cubicBezTo>
                  <a:cubicBezTo>
                    <a:pt x="1345" y="2329"/>
                    <a:pt x="1345" y="2328"/>
                    <a:pt x="1346" y="2328"/>
                  </a:cubicBezTo>
                  <a:cubicBezTo>
                    <a:pt x="1348" y="2327"/>
                    <a:pt x="1351" y="2326"/>
                    <a:pt x="1353" y="2324"/>
                  </a:cubicBezTo>
                  <a:cubicBezTo>
                    <a:pt x="1353" y="2324"/>
                    <a:pt x="1354" y="2324"/>
                    <a:pt x="1354" y="2324"/>
                  </a:cubicBezTo>
                  <a:cubicBezTo>
                    <a:pt x="1355" y="2324"/>
                    <a:pt x="1355" y="2325"/>
                    <a:pt x="1356" y="2325"/>
                  </a:cubicBezTo>
                  <a:cubicBezTo>
                    <a:pt x="1361" y="2324"/>
                    <a:pt x="1366" y="2322"/>
                    <a:pt x="1371" y="2320"/>
                  </a:cubicBezTo>
                  <a:cubicBezTo>
                    <a:pt x="1371" y="2319"/>
                    <a:pt x="1370" y="2319"/>
                    <a:pt x="1370" y="2319"/>
                  </a:cubicBezTo>
                  <a:cubicBezTo>
                    <a:pt x="1370" y="2318"/>
                    <a:pt x="1370" y="2317"/>
                    <a:pt x="1371" y="2316"/>
                  </a:cubicBezTo>
                  <a:cubicBezTo>
                    <a:pt x="1374" y="2315"/>
                    <a:pt x="1376" y="2314"/>
                    <a:pt x="1378" y="2313"/>
                  </a:cubicBezTo>
                  <a:cubicBezTo>
                    <a:pt x="1379" y="2313"/>
                    <a:pt x="1379" y="2312"/>
                    <a:pt x="1379" y="2312"/>
                  </a:cubicBezTo>
                  <a:cubicBezTo>
                    <a:pt x="1380" y="2312"/>
                    <a:pt x="1381" y="2313"/>
                    <a:pt x="1381" y="2314"/>
                  </a:cubicBezTo>
                  <a:cubicBezTo>
                    <a:pt x="1381" y="2314"/>
                    <a:pt x="1381" y="2315"/>
                    <a:pt x="1381" y="2315"/>
                  </a:cubicBezTo>
                  <a:cubicBezTo>
                    <a:pt x="1386" y="2313"/>
                    <a:pt x="1391" y="2311"/>
                    <a:pt x="1396" y="2308"/>
                  </a:cubicBezTo>
                  <a:cubicBezTo>
                    <a:pt x="1396" y="2308"/>
                    <a:pt x="1396" y="2308"/>
                    <a:pt x="1396" y="2308"/>
                  </a:cubicBezTo>
                  <a:cubicBezTo>
                    <a:pt x="1397" y="2308"/>
                    <a:pt x="1397" y="2308"/>
                    <a:pt x="1397" y="2308"/>
                  </a:cubicBezTo>
                  <a:cubicBezTo>
                    <a:pt x="1397" y="2308"/>
                    <a:pt x="1396" y="2307"/>
                    <a:pt x="1396" y="2307"/>
                  </a:cubicBezTo>
                  <a:cubicBezTo>
                    <a:pt x="1395" y="2306"/>
                    <a:pt x="1395" y="2304"/>
                    <a:pt x="1396" y="2304"/>
                  </a:cubicBezTo>
                  <a:cubicBezTo>
                    <a:pt x="1399" y="2303"/>
                    <a:pt x="1401" y="2301"/>
                    <a:pt x="1404" y="2300"/>
                  </a:cubicBezTo>
                  <a:cubicBezTo>
                    <a:pt x="1404" y="2300"/>
                    <a:pt x="1404" y="2300"/>
                    <a:pt x="1405" y="2300"/>
                  </a:cubicBezTo>
                  <a:cubicBezTo>
                    <a:pt x="1405" y="2300"/>
                    <a:pt x="1406" y="2300"/>
                    <a:pt x="1406" y="2301"/>
                  </a:cubicBezTo>
                  <a:cubicBezTo>
                    <a:pt x="1407" y="2302"/>
                    <a:pt x="1407" y="2302"/>
                    <a:pt x="1406" y="2303"/>
                  </a:cubicBezTo>
                  <a:cubicBezTo>
                    <a:pt x="1411" y="2300"/>
                    <a:pt x="1416" y="2298"/>
                    <a:pt x="1421" y="2295"/>
                  </a:cubicBezTo>
                  <a:cubicBezTo>
                    <a:pt x="1421" y="2294"/>
                    <a:pt x="1421" y="2294"/>
                    <a:pt x="1421" y="2294"/>
                  </a:cubicBezTo>
                  <a:cubicBezTo>
                    <a:pt x="1420" y="2293"/>
                    <a:pt x="1420" y="2292"/>
                    <a:pt x="1421" y="2291"/>
                  </a:cubicBezTo>
                  <a:cubicBezTo>
                    <a:pt x="1424" y="2290"/>
                    <a:pt x="1426" y="2289"/>
                    <a:pt x="1429" y="2287"/>
                  </a:cubicBezTo>
                  <a:cubicBezTo>
                    <a:pt x="1429" y="2287"/>
                    <a:pt x="1429" y="2287"/>
                    <a:pt x="1429" y="2287"/>
                  </a:cubicBezTo>
                  <a:cubicBezTo>
                    <a:pt x="1430" y="2287"/>
                    <a:pt x="1431" y="2288"/>
                    <a:pt x="1431" y="2288"/>
                  </a:cubicBezTo>
                  <a:cubicBezTo>
                    <a:pt x="1431" y="2288"/>
                    <a:pt x="1431" y="2288"/>
                    <a:pt x="1431" y="2288"/>
                  </a:cubicBezTo>
                  <a:cubicBezTo>
                    <a:pt x="1436" y="2286"/>
                    <a:pt x="1441" y="2283"/>
                    <a:pt x="1445" y="2279"/>
                  </a:cubicBezTo>
                  <a:cubicBezTo>
                    <a:pt x="1445" y="2279"/>
                    <a:pt x="1445" y="2278"/>
                    <a:pt x="1446" y="2278"/>
                  </a:cubicBezTo>
                  <a:cubicBezTo>
                    <a:pt x="1448" y="2277"/>
                    <a:pt x="1450" y="2276"/>
                    <a:pt x="1452" y="2274"/>
                  </a:cubicBezTo>
                  <a:cubicBezTo>
                    <a:pt x="1517" y="2228"/>
                    <a:pt x="1568" y="2161"/>
                    <a:pt x="1604" y="2079"/>
                  </a:cubicBezTo>
                  <a:cubicBezTo>
                    <a:pt x="1629" y="2022"/>
                    <a:pt x="1648" y="1958"/>
                    <a:pt x="1659" y="1888"/>
                  </a:cubicBezTo>
                  <a:cubicBezTo>
                    <a:pt x="1660" y="1887"/>
                    <a:pt x="1660" y="1886"/>
                    <a:pt x="1660" y="1884"/>
                  </a:cubicBezTo>
                  <a:cubicBezTo>
                    <a:pt x="1669" y="1828"/>
                    <a:pt x="1674" y="1767"/>
                    <a:pt x="1674" y="1704"/>
                  </a:cubicBezTo>
                  <a:cubicBezTo>
                    <a:pt x="1674" y="1584"/>
                    <a:pt x="1657" y="1454"/>
                    <a:pt x="1624" y="1318"/>
                  </a:cubicBezTo>
                  <a:cubicBezTo>
                    <a:pt x="1623" y="1314"/>
                    <a:pt x="1623" y="1311"/>
                    <a:pt x="1622" y="1307"/>
                  </a:cubicBezTo>
                  <a:cubicBezTo>
                    <a:pt x="1622" y="1307"/>
                    <a:pt x="1622" y="1307"/>
                    <a:pt x="1622" y="1307"/>
                  </a:cubicBezTo>
                  <a:cubicBezTo>
                    <a:pt x="1613" y="1272"/>
                    <a:pt x="1603" y="1236"/>
                    <a:pt x="1592" y="1200"/>
                  </a:cubicBezTo>
                  <a:cubicBezTo>
                    <a:pt x="1591" y="1198"/>
                    <a:pt x="1590" y="1196"/>
                    <a:pt x="1590" y="1193"/>
                  </a:cubicBezTo>
                  <a:cubicBezTo>
                    <a:pt x="1556" y="1086"/>
                    <a:pt x="1513" y="977"/>
                    <a:pt x="1459" y="868"/>
                  </a:cubicBezTo>
                  <a:cubicBezTo>
                    <a:pt x="1425" y="799"/>
                    <a:pt x="1389" y="734"/>
                    <a:pt x="1350" y="671"/>
                  </a:cubicBezTo>
                  <a:cubicBezTo>
                    <a:pt x="1348" y="669"/>
                    <a:pt x="1347" y="666"/>
                    <a:pt x="1345" y="664"/>
                  </a:cubicBezTo>
                  <a:cubicBezTo>
                    <a:pt x="1244" y="502"/>
                    <a:pt x="1128" y="364"/>
                    <a:pt x="1007" y="256"/>
                  </a:cubicBezTo>
                  <a:cubicBezTo>
                    <a:pt x="1005" y="254"/>
                    <a:pt x="1002" y="252"/>
                    <a:pt x="1000" y="250"/>
                  </a:cubicBezTo>
                  <a:cubicBezTo>
                    <a:pt x="996" y="246"/>
                    <a:pt x="991" y="242"/>
                    <a:pt x="986" y="238"/>
                  </a:cubicBezTo>
                  <a:cubicBezTo>
                    <a:pt x="919" y="180"/>
                    <a:pt x="850" y="132"/>
                    <a:pt x="782" y="94"/>
                  </a:cubicBezTo>
                  <a:cubicBezTo>
                    <a:pt x="775" y="90"/>
                    <a:pt x="768" y="87"/>
                    <a:pt x="761" y="83"/>
                  </a:cubicBezTo>
                  <a:cubicBezTo>
                    <a:pt x="658" y="29"/>
                    <a:pt x="556" y="0"/>
                    <a:pt x="46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auto">
            <a:xfrm>
              <a:off x="12301247" y="-391170"/>
              <a:ext cx="4562275" cy="4257106"/>
            </a:xfrm>
            <a:custGeom>
              <a:avLst/>
              <a:gdLst>
                <a:gd name="T0" fmla="*/ 570 w 2528"/>
                <a:gd name="T1" fmla="*/ 2316 h 2342"/>
                <a:gd name="T2" fmla="*/ 531 w 2528"/>
                <a:gd name="T3" fmla="*/ 2291 h 2342"/>
                <a:gd name="T4" fmla="*/ 485 w 2528"/>
                <a:gd name="T5" fmla="*/ 2259 h 2342"/>
                <a:gd name="T6" fmla="*/ 440 w 2528"/>
                <a:gd name="T7" fmla="*/ 2223 h 2342"/>
                <a:gd name="T8" fmla="*/ 393 w 2528"/>
                <a:gd name="T9" fmla="*/ 2177 h 2342"/>
                <a:gd name="T10" fmla="*/ 2170 w 2528"/>
                <a:gd name="T11" fmla="*/ 2145 h 2342"/>
                <a:gd name="T12" fmla="*/ 2203 w 2528"/>
                <a:gd name="T13" fmla="*/ 2109 h 2342"/>
                <a:gd name="T14" fmla="*/ 2237 w 2528"/>
                <a:gd name="T15" fmla="*/ 2064 h 2342"/>
                <a:gd name="T16" fmla="*/ 2278 w 2528"/>
                <a:gd name="T17" fmla="*/ 2013 h 2342"/>
                <a:gd name="T18" fmla="*/ 232 w 2528"/>
                <a:gd name="T19" fmla="*/ 1986 h 2342"/>
                <a:gd name="T20" fmla="*/ 204 w 2528"/>
                <a:gd name="T21" fmla="*/ 1949 h 2342"/>
                <a:gd name="T22" fmla="*/ 168 w 2528"/>
                <a:gd name="T23" fmla="*/ 1894 h 2342"/>
                <a:gd name="T24" fmla="*/ 2380 w 2528"/>
                <a:gd name="T25" fmla="*/ 1858 h 2342"/>
                <a:gd name="T26" fmla="*/ 2401 w 2528"/>
                <a:gd name="T27" fmla="*/ 1806 h 2342"/>
                <a:gd name="T28" fmla="*/ 108 w 2528"/>
                <a:gd name="T29" fmla="*/ 1767 h 2342"/>
                <a:gd name="T30" fmla="*/ 90 w 2528"/>
                <a:gd name="T31" fmla="*/ 1722 h 2342"/>
                <a:gd name="T32" fmla="*/ 64 w 2528"/>
                <a:gd name="T33" fmla="*/ 1663 h 2342"/>
                <a:gd name="T34" fmla="*/ 49 w 2528"/>
                <a:gd name="T35" fmla="*/ 1607 h 2342"/>
                <a:gd name="T36" fmla="*/ 2490 w 2528"/>
                <a:gd name="T37" fmla="*/ 1571 h 2342"/>
                <a:gd name="T38" fmla="*/ 2500 w 2528"/>
                <a:gd name="T39" fmla="*/ 1508 h 2342"/>
                <a:gd name="T40" fmla="*/ 19 w 2528"/>
                <a:gd name="T41" fmla="*/ 1470 h 2342"/>
                <a:gd name="T42" fmla="*/ 14 w 2528"/>
                <a:gd name="T43" fmla="*/ 1424 h 2342"/>
                <a:gd name="T44" fmla="*/ 4 w 2528"/>
                <a:gd name="T45" fmla="*/ 1369 h 2342"/>
                <a:gd name="T46" fmla="*/ 1 w 2528"/>
                <a:gd name="T47" fmla="*/ 1305 h 2342"/>
                <a:gd name="T48" fmla="*/ 2526 w 2528"/>
                <a:gd name="T49" fmla="*/ 1254 h 2342"/>
                <a:gd name="T50" fmla="*/ 2527 w 2528"/>
                <a:gd name="T51" fmla="*/ 1208 h 2342"/>
                <a:gd name="T52" fmla="*/ 2521 w 2528"/>
                <a:gd name="T53" fmla="*/ 1154 h 2342"/>
                <a:gd name="T54" fmla="*/ 2512 w 2528"/>
                <a:gd name="T55" fmla="*/ 1089 h 2342"/>
                <a:gd name="T56" fmla="*/ 2505 w 2528"/>
                <a:gd name="T57" fmla="*/ 1031 h 2342"/>
                <a:gd name="T58" fmla="*/ 30 w 2528"/>
                <a:gd name="T59" fmla="*/ 1007 h 2342"/>
                <a:gd name="T60" fmla="*/ 41 w 2528"/>
                <a:gd name="T61" fmla="*/ 944 h 2342"/>
                <a:gd name="T62" fmla="*/ 2476 w 2528"/>
                <a:gd name="T63" fmla="*/ 904 h 2342"/>
                <a:gd name="T64" fmla="*/ 2457 w 2528"/>
                <a:gd name="T65" fmla="*/ 853 h 2342"/>
                <a:gd name="T66" fmla="*/ 2435 w 2528"/>
                <a:gd name="T67" fmla="*/ 799 h 2342"/>
                <a:gd name="T68" fmla="*/ 2411 w 2528"/>
                <a:gd name="T69" fmla="*/ 738 h 2342"/>
                <a:gd name="T70" fmla="*/ 2387 w 2528"/>
                <a:gd name="T71" fmla="*/ 687 h 2342"/>
                <a:gd name="T72" fmla="*/ 152 w 2528"/>
                <a:gd name="T73" fmla="*/ 668 h 2342"/>
                <a:gd name="T74" fmla="*/ 2346 w 2528"/>
                <a:gd name="T75" fmla="*/ 613 h 2342"/>
                <a:gd name="T76" fmla="*/ 2318 w 2528"/>
                <a:gd name="T77" fmla="*/ 567 h 2342"/>
                <a:gd name="T78" fmla="*/ 2290 w 2528"/>
                <a:gd name="T79" fmla="*/ 530 h 2342"/>
                <a:gd name="T80" fmla="*/ 2254 w 2528"/>
                <a:gd name="T81" fmla="*/ 485 h 2342"/>
                <a:gd name="T82" fmla="*/ 298 w 2528"/>
                <a:gd name="T83" fmla="*/ 450 h 2342"/>
                <a:gd name="T84" fmla="*/ 331 w 2528"/>
                <a:gd name="T85" fmla="*/ 417 h 2342"/>
                <a:gd name="T86" fmla="*/ 374 w 2528"/>
                <a:gd name="T87" fmla="*/ 367 h 2342"/>
                <a:gd name="T88" fmla="*/ 2123 w 2528"/>
                <a:gd name="T89" fmla="*/ 341 h 2342"/>
                <a:gd name="T90" fmla="*/ 2073 w 2528"/>
                <a:gd name="T91" fmla="*/ 296 h 2342"/>
                <a:gd name="T92" fmla="*/ 478 w 2528"/>
                <a:gd name="T93" fmla="*/ 274 h 2342"/>
                <a:gd name="T94" fmla="*/ 525 w 2528"/>
                <a:gd name="T95" fmla="*/ 241 h 2342"/>
                <a:gd name="T96" fmla="*/ 562 w 2528"/>
                <a:gd name="T97" fmla="*/ 217 h 2342"/>
                <a:gd name="T98" fmla="*/ 608 w 2528"/>
                <a:gd name="T99" fmla="*/ 186 h 2342"/>
                <a:gd name="T100" fmla="*/ 664 w 2528"/>
                <a:gd name="T101" fmla="*/ 151 h 2342"/>
                <a:gd name="T102" fmla="*/ 1825 w 2528"/>
                <a:gd name="T103" fmla="*/ 135 h 2342"/>
                <a:gd name="T104" fmla="*/ 741 w 2528"/>
                <a:gd name="T105" fmla="*/ 113 h 2342"/>
                <a:gd name="T106" fmla="*/ 784 w 2528"/>
                <a:gd name="T107" fmla="*/ 94 h 2342"/>
                <a:gd name="T108" fmla="*/ 844 w 2528"/>
                <a:gd name="T109" fmla="*/ 71 h 2342"/>
                <a:gd name="T110" fmla="*/ 1644 w 2528"/>
                <a:gd name="T111" fmla="*/ 58 h 2342"/>
                <a:gd name="T112" fmla="*/ 1580 w 2528"/>
                <a:gd name="T113" fmla="*/ 42 h 2342"/>
                <a:gd name="T114" fmla="*/ 982 w 2528"/>
                <a:gd name="T115" fmla="*/ 34 h 2342"/>
                <a:gd name="T116" fmla="*/ 1027 w 2528"/>
                <a:gd name="T117" fmla="*/ 26 h 2342"/>
                <a:gd name="T118" fmla="*/ 1090 w 2528"/>
                <a:gd name="T119" fmla="*/ 12 h 2342"/>
                <a:gd name="T120" fmla="*/ 1389 w 2528"/>
                <a:gd name="T121" fmla="*/ 6 h 2342"/>
                <a:gd name="T122" fmla="*/ 1341 w 2528"/>
                <a:gd name="T123" fmla="*/ 6 h 2342"/>
                <a:gd name="T124" fmla="*/ 1277 w 2528"/>
                <a:gd name="T12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28" h="2342">
                  <a:moveTo>
                    <a:pt x="1929" y="2334"/>
                  </a:moveTo>
                  <a:cubicBezTo>
                    <a:pt x="1929" y="2334"/>
                    <a:pt x="1929" y="2334"/>
                    <a:pt x="1928" y="2334"/>
                  </a:cubicBezTo>
                  <a:cubicBezTo>
                    <a:pt x="1926" y="2336"/>
                    <a:pt x="1924" y="2337"/>
                    <a:pt x="1922" y="2339"/>
                  </a:cubicBezTo>
                  <a:cubicBezTo>
                    <a:pt x="1921" y="2339"/>
                    <a:pt x="1920" y="2340"/>
                    <a:pt x="1921" y="2341"/>
                  </a:cubicBezTo>
                  <a:cubicBezTo>
                    <a:pt x="1921" y="2342"/>
                    <a:pt x="1922" y="2342"/>
                    <a:pt x="1923" y="2342"/>
                  </a:cubicBezTo>
                  <a:cubicBezTo>
                    <a:pt x="1923" y="2342"/>
                    <a:pt x="1923" y="2342"/>
                    <a:pt x="1924" y="2342"/>
                  </a:cubicBezTo>
                  <a:cubicBezTo>
                    <a:pt x="1926" y="2341"/>
                    <a:pt x="1928" y="2339"/>
                    <a:pt x="1930" y="2338"/>
                  </a:cubicBezTo>
                  <a:cubicBezTo>
                    <a:pt x="1931" y="2337"/>
                    <a:pt x="1932" y="2336"/>
                    <a:pt x="1931" y="2335"/>
                  </a:cubicBezTo>
                  <a:cubicBezTo>
                    <a:pt x="1931" y="2334"/>
                    <a:pt x="1930" y="2334"/>
                    <a:pt x="1929" y="2334"/>
                  </a:cubicBezTo>
                  <a:moveTo>
                    <a:pt x="593" y="2331"/>
                  </a:moveTo>
                  <a:cubicBezTo>
                    <a:pt x="592" y="2331"/>
                    <a:pt x="591" y="2331"/>
                    <a:pt x="591" y="2331"/>
                  </a:cubicBezTo>
                  <a:cubicBezTo>
                    <a:pt x="590" y="2332"/>
                    <a:pt x="591" y="2334"/>
                    <a:pt x="592" y="2334"/>
                  </a:cubicBezTo>
                  <a:cubicBezTo>
                    <a:pt x="594" y="2336"/>
                    <a:pt x="596" y="2337"/>
                    <a:pt x="598" y="2338"/>
                  </a:cubicBezTo>
                  <a:cubicBezTo>
                    <a:pt x="599" y="2339"/>
                    <a:pt x="599" y="2339"/>
                    <a:pt x="599" y="2339"/>
                  </a:cubicBezTo>
                  <a:cubicBezTo>
                    <a:pt x="600" y="2339"/>
                    <a:pt x="601" y="2338"/>
                    <a:pt x="601" y="2338"/>
                  </a:cubicBezTo>
                  <a:cubicBezTo>
                    <a:pt x="602" y="2337"/>
                    <a:pt x="601" y="2336"/>
                    <a:pt x="601" y="2335"/>
                  </a:cubicBezTo>
                  <a:cubicBezTo>
                    <a:pt x="598" y="2334"/>
                    <a:pt x="596" y="2332"/>
                    <a:pt x="594" y="2331"/>
                  </a:cubicBezTo>
                  <a:cubicBezTo>
                    <a:pt x="593" y="2331"/>
                    <a:pt x="593" y="2331"/>
                    <a:pt x="593" y="2331"/>
                  </a:cubicBezTo>
                  <a:moveTo>
                    <a:pt x="1953" y="2319"/>
                  </a:moveTo>
                  <a:cubicBezTo>
                    <a:pt x="1953" y="2319"/>
                    <a:pt x="1952" y="2319"/>
                    <a:pt x="1952" y="2319"/>
                  </a:cubicBezTo>
                  <a:cubicBezTo>
                    <a:pt x="1950" y="2321"/>
                    <a:pt x="1947" y="2322"/>
                    <a:pt x="1945" y="2324"/>
                  </a:cubicBezTo>
                  <a:cubicBezTo>
                    <a:pt x="1944" y="2324"/>
                    <a:pt x="1944" y="2326"/>
                    <a:pt x="1945" y="2326"/>
                  </a:cubicBezTo>
                  <a:cubicBezTo>
                    <a:pt x="1945" y="2327"/>
                    <a:pt x="1946" y="2327"/>
                    <a:pt x="1946" y="2327"/>
                  </a:cubicBezTo>
                  <a:cubicBezTo>
                    <a:pt x="1947" y="2327"/>
                    <a:pt x="1947" y="2327"/>
                    <a:pt x="1947" y="2327"/>
                  </a:cubicBezTo>
                  <a:cubicBezTo>
                    <a:pt x="1950" y="2326"/>
                    <a:pt x="1952" y="2324"/>
                    <a:pt x="1954" y="2323"/>
                  </a:cubicBezTo>
                  <a:cubicBezTo>
                    <a:pt x="1955" y="2322"/>
                    <a:pt x="1955" y="2321"/>
                    <a:pt x="1955" y="2320"/>
                  </a:cubicBezTo>
                  <a:cubicBezTo>
                    <a:pt x="1954" y="2319"/>
                    <a:pt x="1954" y="2319"/>
                    <a:pt x="1953" y="2319"/>
                  </a:cubicBezTo>
                  <a:moveTo>
                    <a:pt x="569" y="2315"/>
                  </a:moveTo>
                  <a:cubicBezTo>
                    <a:pt x="569" y="2315"/>
                    <a:pt x="568" y="2316"/>
                    <a:pt x="568" y="2316"/>
                  </a:cubicBezTo>
                  <a:cubicBezTo>
                    <a:pt x="567" y="2317"/>
                    <a:pt x="567" y="2318"/>
                    <a:pt x="568" y="2319"/>
                  </a:cubicBezTo>
                  <a:cubicBezTo>
                    <a:pt x="570" y="2320"/>
                    <a:pt x="573" y="2322"/>
                    <a:pt x="575" y="2323"/>
                  </a:cubicBezTo>
                  <a:cubicBezTo>
                    <a:pt x="575" y="2324"/>
                    <a:pt x="576" y="2324"/>
                    <a:pt x="576" y="2324"/>
                  </a:cubicBezTo>
                  <a:cubicBezTo>
                    <a:pt x="577" y="2324"/>
                    <a:pt x="577" y="2323"/>
                    <a:pt x="578" y="2323"/>
                  </a:cubicBezTo>
                  <a:cubicBezTo>
                    <a:pt x="578" y="2322"/>
                    <a:pt x="578" y="2321"/>
                    <a:pt x="577" y="2320"/>
                  </a:cubicBezTo>
                  <a:cubicBezTo>
                    <a:pt x="575" y="2319"/>
                    <a:pt x="573" y="2317"/>
                    <a:pt x="570" y="2316"/>
                  </a:cubicBezTo>
                  <a:cubicBezTo>
                    <a:pt x="570" y="2315"/>
                    <a:pt x="570" y="2315"/>
                    <a:pt x="569" y="2315"/>
                  </a:cubicBezTo>
                  <a:moveTo>
                    <a:pt x="1976" y="2303"/>
                  </a:moveTo>
                  <a:cubicBezTo>
                    <a:pt x="1976" y="2303"/>
                    <a:pt x="1976" y="2304"/>
                    <a:pt x="1975" y="2304"/>
                  </a:cubicBezTo>
                  <a:cubicBezTo>
                    <a:pt x="1973" y="2305"/>
                    <a:pt x="1971" y="2307"/>
                    <a:pt x="1969" y="2308"/>
                  </a:cubicBezTo>
                  <a:cubicBezTo>
                    <a:pt x="1968" y="2309"/>
                    <a:pt x="1967" y="2310"/>
                    <a:pt x="1968" y="2311"/>
                  </a:cubicBezTo>
                  <a:cubicBezTo>
                    <a:pt x="1968" y="2312"/>
                    <a:pt x="1969" y="2312"/>
                    <a:pt x="1970" y="2312"/>
                  </a:cubicBezTo>
                  <a:cubicBezTo>
                    <a:pt x="1970" y="2312"/>
                    <a:pt x="1970" y="2312"/>
                    <a:pt x="1971" y="2312"/>
                  </a:cubicBezTo>
                  <a:cubicBezTo>
                    <a:pt x="1973" y="2310"/>
                    <a:pt x="1975" y="2309"/>
                    <a:pt x="1977" y="2307"/>
                  </a:cubicBezTo>
                  <a:cubicBezTo>
                    <a:pt x="1978" y="2306"/>
                    <a:pt x="1979" y="2305"/>
                    <a:pt x="1978" y="2304"/>
                  </a:cubicBezTo>
                  <a:cubicBezTo>
                    <a:pt x="1978" y="2304"/>
                    <a:pt x="1977" y="2303"/>
                    <a:pt x="1976" y="2303"/>
                  </a:cubicBezTo>
                  <a:moveTo>
                    <a:pt x="546" y="2300"/>
                  </a:moveTo>
                  <a:cubicBezTo>
                    <a:pt x="545" y="2300"/>
                    <a:pt x="545" y="2300"/>
                    <a:pt x="544" y="2301"/>
                  </a:cubicBezTo>
                  <a:cubicBezTo>
                    <a:pt x="544" y="2301"/>
                    <a:pt x="544" y="2303"/>
                    <a:pt x="545" y="2303"/>
                  </a:cubicBezTo>
                  <a:cubicBezTo>
                    <a:pt x="547" y="2305"/>
                    <a:pt x="549" y="2306"/>
                    <a:pt x="552" y="2308"/>
                  </a:cubicBezTo>
                  <a:cubicBezTo>
                    <a:pt x="552" y="2308"/>
                    <a:pt x="552" y="2308"/>
                    <a:pt x="553" y="2308"/>
                  </a:cubicBezTo>
                  <a:cubicBezTo>
                    <a:pt x="553" y="2308"/>
                    <a:pt x="554" y="2308"/>
                    <a:pt x="554" y="2307"/>
                  </a:cubicBezTo>
                  <a:cubicBezTo>
                    <a:pt x="555" y="2306"/>
                    <a:pt x="555" y="2305"/>
                    <a:pt x="554" y="2305"/>
                  </a:cubicBezTo>
                  <a:cubicBezTo>
                    <a:pt x="552" y="2303"/>
                    <a:pt x="549" y="2302"/>
                    <a:pt x="547" y="2300"/>
                  </a:cubicBezTo>
                  <a:cubicBezTo>
                    <a:pt x="547" y="2300"/>
                    <a:pt x="546" y="2300"/>
                    <a:pt x="546" y="2300"/>
                  </a:cubicBezTo>
                  <a:moveTo>
                    <a:pt x="1999" y="2287"/>
                  </a:moveTo>
                  <a:cubicBezTo>
                    <a:pt x="1999" y="2287"/>
                    <a:pt x="1998" y="2287"/>
                    <a:pt x="1998" y="2288"/>
                  </a:cubicBezTo>
                  <a:cubicBezTo>
                    <a:pt x="1996" y="2289"/>
                    <a:pt x="1994" y="2291"/>
                    <a:pt x="1992" y="2292"/>
                  </a:cubicBezTo>
                  <a:cubicBezTo>
                    <a:pt x="1991" y="2293"/>
                    <a:pt x="1991" y="2294"/>
                    <a:pt x="1991" y="2295"/>
                  </a:cubicBezTo>
                  <a:cubicBezTo>
                    <a:pt x="1992" y="2296"/>
                    <a:pt x="1992" y="2296"/>
                    <a:pt x="1993" y="2296"/>
                  </a:cubicBezTo>
                  <a:cubicBezTo>
                    <a:pt x="1993" y="2296"/>
                    <a:pt x="1994" y="2296"/>
                    <a:pt x="1994" y="2296"/>
                  </a:cubicBezTo>
                  <a:cubicBezTo>
                    <a:pt x="1996" y="2294"/>
                    <a:pt x="1998" y="2293"/>
                    <a:pt x="2000" y="2291"/>
                  </a:cubicBezTo>
                  <a:cubicBezTo>
                    <a:pt x="2001" y="2290"/>
                    <a:pt x="2002" y="2289"/>
                    <a:pt x="2001" y="2288"/>
                  </a:cubicBezTo>
                  <a:cubicBezTo>
                    <a:pt x="2001" y="2288"/>
                    <a:pt x="2000" y="2287"/>
                    <a:pt x="1999" y="2287"/>
                  </a:cubicBezTo>
                  <a:moveTo>
                    <a:pt x="523" y="2284"/>
                  </a:moveTo>
                  <a:cubicBezTo>
                    <a:pt x="523" y="2284"/>
                    <a:pt x="522" y="2284"/>
                    <a:pt x="522" y="2284"/>
                  </a:cubicBezTo>
                  <a:cubicBezTo>
                    <a:pt x="521" y="2285"/>
                    <a:pt x="521" y="2286"/>
                    <a:pt x="522" y="2287"/>
                  </a:cubicBezTo>
                  <a:cubicBezTo>
                    <a:pt x="522" y="2287"/>
                    <a:pt x="522" y="2287"/>
                    <a:pt x="522" y="2287"/>
                  </a:cubicBezTo>
                  <a:cubicBezTo>
                    <a:pt x="524" y="2289"/>
                    <a:pt x="526" y="2290"/>
                    <a:pt x="529" y="2292"/>
                  </a:cubicBezTo>
                  <a:cubicBezTo>
                    <a:pt x="529" y="2292"/>
                    <a:pt x="529" y="2292"/>
                    <a:pt x="530" y="2292"/>
                  </a:cubicBezTo>
                  <a:cubicBezTo>
                    <a:pt x="530" y="2292"/>
                    <a:pt x="531" y="2292"/>
                    <a:pt x="531" y="2291"/>
                  </a:cubicBezTo>
                  <a:cubicBezTo>
                    <a:pt x="532" y="2290"/>
                    <a:pt x="532" y="2289"/>
                    <a:pt x="531" y="2289"/>
                  </a:cubicBezTo>
                  <a:cubicBezTo>
                    <a:pt x="529" y="2287"/>
                    <a:pt x="527" y="2285"/>
                    <a:pt x="524" y="2284"/>
                  </a:cubicBezTo>
                  <a:cubicBezTo>
                    <a:pt x="524" y="2284"/>
                    <a:pt x="524" y="2284"/>
                    <a:pt x="523" y="2284"/>
                  </a:cubicBezTo>
                  <a:moveTo>
                    <a:pt x="2022" y="2271"/>
                  </a:moveTo>
                  <a:cubicBezTo>
                    <a:pt x="2021" y="2271"/>
                    <a:pt x="2021" y="2271"/>
                    <a:pt x="2021" y="2271"/>
                  </a:cubicBezTo>
                  <a:cubicBezTo>
                    <a:pt x="2019" y="2273"/>
                    <a:pt x="2016" y="2274"/>
                    <a:pt x="2014" y="2276"/>
                  </a:cubicBezTo>
                  <a:cubicBezTo>
                    <a:pt x="2013" y="2277"/>
                    <a:pt x="2013" y="2278"/>
                    <a:pt x="2014" y="2279"/>
                  </a:cubicBezTo>
                  <a:cubicBezTo>
                    <a:pt x="2014" y="2279"/>
                    <a:pt x="2015" y="2280"/>
                    <a:pt x="2015" y="2280"/>
                  </a:cubicBezTo>
                  <a:cubicBezTo>
                    <a:pt x="2016" y="2280"/>
                    <a:pt x="2016" y="2279"/>
                    <a:pt x="2017" y="2279"/>
                  </a:cubicBezTo>
                  <a:cubicBezTo>
                    <a:pt x="2019" y="2278"/>
                    <a:pt x="2021" y="2276"/>
                    <a:pt x="2023" y="2274"/>
                  </a:cubicBezTo>
                  <a:cubicBezTo>
                    <a:pt x="2024" y="2274"/>
                    <a:pt x="2024" y="2272"/>
                    <a:pt x="2023" y="2272"/>
                  </a:cubicBezTo>
                  <a:cubicBezTo>
                    <a:pt x="2023" y="2271"/>
                    <a:pt x="2022" y="2271"/>
                    <a:pt x="2022" y="2271"/>
                  </a:cubicBezTo>
                  <a:moveTo>
                    <a:pt x="501" y="2267"/>
                  </a:moveTo>
                  <a:cubicBezTo>
                    <a:pt x="500" y="2267"/>
                    <a:pt x="500" y="2267"/>
                    <a:pt x="499" y="2268"/>
                  </a:cubicBezTo>
                  <a:cubicBezTo>
                    <a:pt x="499" y="2268"/>
                    <a:pt x="499" y="2270"/>
                    <a:pt x="500" y="2270"/>
                  </a:cubicBezTo>
                  <a:cubicBezTo>
                    <a:pt x="502" y="2272"/>
                    <a:pt x="504" y="2274"/>
                    <a:pt x="506" y="2275"/>
                  </a:cubicBezTo>
                  <a:cubicBezTo>
                    <a:pt x="506" y="2276"/>
                    <a:pt x="507" y="2276"/>
                    <a:pt x="507" y="2276"/>
                  </a:cubicBezTo>
                  <a:cubicBezTo>
                    <a:pt x="508" y="2276"/>
                    <a:pt x="508" y="2275"/>
                    <a:pt x="509" y="2275"/>
                  </a:cubicBezTo>
                  <a:cubicBezTo>
                    <a:pt x="509" y="2274"/>
                    <a:pt x="509" y="2273"/>
                    <a:pt x="508" y="2272"/>
                  </a:cubicBezTo>
                  <a:cubicBezTo>
                    <a:pt x="506" y="2270"/>
                    <a:pt x="504" y="2269"/>
                    <a:pt x="502" y="2267"/>
                  </a:cubicBezTo>
                  <a:cubicBezTo>
                    <a:pt x="502" y="2267"/>
                    <a:pt x="501" y="2267"/>
                    <a:pt x="501" y="2267"/>
                  </a:cubicBezTo>
                  <a:moveTo>
                    <a:pt x="2044" y="2254"/>
                  </a:moveTo>
                  <a:cubicBezTo>
                    <a:pt x="2044" y="2254"/>
                    <a:pt x="2043" y="2254"/>
                    <a:pt x="2043" y="2254"/>
                  </a:cubicBezTo>
                  <a:cubicBezTo>
                    <a:pt x="2041" y="2256"/>
                    <a:pt x="2039" y="2257"/>
                    <a:pt x="2037" y="2259"/>
                  </a:cubicBezTo>
                  <a:cubicBezTo>
                    <a:pt x="2036" y="2260"/>
                    <a:pt x="2036" y="2261"/>
                    <a:pt x="2036" y="2262"/>
                  </a:cubicBezTo>
                  <a:cubicBezTo>
                    <a:pt x="2037" y="2262"/>
                    <a:pt x="2037" y="2263"/>
                    <a:pt x="2038" y="2263"/>
                  </a:cubicBezTo>
                  <a:cubicBezTo>
                    <a:pt x="2038" y="2263"/>
                    <a:pt x="2039" y="2262"/>
                    <a:pt x="2039" y="2262"/>
                  </a:cubicBezTo>
                  <a:cubicBezTo>
                    <a:pt x="2041" y="2260"/>
                    <a:pt x="2043" y="2259"/>
                    <a:pt x="2045" y="2257"/>
                  </a:cubicBezTo>
                  <a:cubicBezTo>
                    <a:pt x="2046" y="2256"/>
                    <a:pt x="2046" y="2255"/>
                    <a:pt x="2046" y="2254"/>
                  </a:cubicBezTo>
                  <a:cubicBezTo>
                    <a:pt x="2045" y="2254"/>
                    <a:pt x="2045" y="2254"/>
                    <a:pt x="2044" y="2254"/>
                  </a:cubicBezTo>
                  <a:moveTo>
                    <a:pt x="479" y="2250"/>
                  </a:moveTo>
                  <a:cubicBezTo>
                    <a:pt x="478" y="2250"/>
                    <a:pt x="478" y="2250"/>
                    <a:pt x="477" y="2250"/>
                  </a:cubicBezTo>
                  <a:cubicBezTo>
                    <a:pt x="476" y="2251"/>
                    <a:pt x="477" y="2253"/>
                    <a:pt x="477" y="2253"/>
                  </a:cubicBezTo>
                  <a:cubicBezTo>
                    <a:pt x="480" y="2255"/>
                    <a:pt x="482" y="2257"/>
                    <a:pt x="484" y="2258"/>
                  </a:cubicBezTo>
                  <a:cubicBezTo>
                    <a:pt x="484" y="2258"/>
                    <a:pt x="485" y="2259"/>
                    <a:pt x="485" y="2259"/>
                  </a:cubicBezTo>
                  <a:cubicBezTo>
                    <a:pt x="486" y="2259"/>
                    <a:pt x="486" y="2258"/>
                    <a:pt x="487" y="2258"/>
                  </a:cubicBezTo>
                  <a:cubicBezTo>
                    <a:pt x="487" y="2257"/>
                    <a:pt x="487" y="2256"/>
                    <a:pt x="486" y="2255"/>
                  </a:cubicBezTo>
                  <a:cubicBezTo>
                    <a:pt x="484" y="2253"/>
                    <a:pt x="482" y="2252"/>
                    <a:pt x="480" y="2250"/>
                  </a:cubicBezTo>
                  <a:cubicBezTo>
                    <a:pt x="480" y="2250"/>
                    <a:pt x="479" y="2250"/>
                    <a:pt x="479" y="2250"/>
                  </a:cubicBezTo>
                  <a:moveTo>
                    <a:pt x="2066" y="2236"/>
                  </a:moveTo>
                  <a:cubicBezTo>
                    <a:pt x="2065" y="2236"/>
                    <a:pt x="2065" y="2236"/>
                    <a:pt x="2065" y="2236"/>
                  </a:cubicBezTo>
                  <a:cubicBezTo>
                    <a:pt x="2063" y="2238"/>
                    <a:pt x="2061" y="2240"/>
                    <a:pt x="2058" y="2242"/>
                  </a:cubicBezTo>
                  <a:cubicBezTo>
                    <a:pt x="2058" y="2242"/>
                    <a:pt x="2057" y="2243"/>
                    <a:pt x="2058" y="2244"/>
                  </a:cubicBezTo>
                  <a:cubicBezTo>
                    <a:pt x="2059" y="2245"/>
                    <a:pt x="2059" y="2245"/>
                    <a:pt x="2060" y="2245"/>
                  </a:cubicBezTo>
                  <a:cubicBezTo>
                    <a:pt x="2060" y="2245"/>
                    <a:pt x="2061" y="2245"/>
                    <a:pt x="2061" y="2245"/>
                  </a:cubicBezTo>
                  <a:cubicBezTo>
                    <a:pt x="2063" y="2243"/>
                    <a:pt x="2065" y="2241"/>
                    <a:pt x="2067" y="2240"/>
                  </a:cubicBezTo>
                  <a:cubicBezTo>
                    <a:pt x="2068" y="2239"/>
                    <a:pt x="2068" y="2238"/>
                    <a:pt x="2067" y="2237"/>
                  </a:cubicBezTo>
                  <a:cubicBezTo>
                    <a:pt x="2067" y="2236"/>
                    <a:pt x="2066" y="2236"/>
                    <a:pt x="2066" y="2236"/>
                  </a:cubicBezTo>
                  <a:moveTo>
                    <a:pt x="457" y="2232"/>
                  </a:moveTo>
                  <a:cubicBezTo>
                    <a:pt x="456" y="2232"/>
                    <a:pt x="456" y="2232"/>
                    <a:pt x="455" y="2233"/>
                  </a:cubicBezTo>
                  <a:cubicBezTo>
                    <a:pt x="455" y="2234"/>
                    <a:pt x="455" y="2235"/>
                    <a:pt x="456" y="2236"/>
                  </a:cubicBezTo>
                  <a:cubicBezTo>
                    <a:pt x="458" y="2237"/>
                    <a:pt x="460" y="2239"/>
                    <a:pt x="462" y="2241"/>
                  </a:cubicBezTo>
                  <a:cubicBezTo>
                    <a:pt x="462" y="2241"/>
                    <a:pt x="463" y="2241"/>
                    <a:pt x="463" y="2241"/>
                  </a:cubicBezTo>
                  <a:cubicBezTo>
                    <a:pt x="464" y="2241"/>
                    <a:pt x="464" y="2241"/>
                    <a:pt x="465" y="2240"/>
                  </a:cubicBezTo>
                  <a:cubicBezTo>
                    <a:pt x="465" y="2239"/>
                    <a:pt x="465" y="2238"/>
                    <a:pt x="464" y="2238"/>
                  </a:cubicBezTo>
                  <a:cubicBezTo>
                    <a:pt x="462" y="2236"/>
                    <a:pt x="460" y="2234"/>
                    <a:pt x="458" y="2232"/>
                  </a:cubicBezTo>
                  <a:cubicBezTo>
                    <a:pt x="458" y="2232"/>
                    <a:pt x="457" y="2232"/>
                    <a:pt x="457" y="2232"/>
                  </a:cubicBezTo>
                  <a:moveTo>
                    <a:pt x="2087" y="2218"/>
                  </a:moveTo>
                  <a:cubicBezTo>
                    <a:pt x="2087" y="2218"/>
                    <a:pt x="2086" y="2218"/>
                    <a:pt x="2086" y="2218"/>
                  </a:cubicBezTo>
                  <a:cubicBezTo>
                    <a:pt x="2084" y="2220"/>
                    <a:pt x="2082" y="2222"/>
                    <a:pt x="2080" y="2224"/>
                  </a:cubicBezTo>
                  <a:cubicBezTo>
                    <a:pt x="2079" y="2224"/>
                    <a:pt x="2079" y="2226"/>
                    <a:pt x="2080" y="2226"/>
                  </a:cubicBezTo>
                  <a:cubicBezTo>
                    <a:pt x="2080" y="2227"/>
                    <a:pt x="2081" y="2227"/>
                    <a:pt x="2081" y="2227"/>
                  </a:cubicBezTo>
                  <a:cubicBezTo>
                    <a:pt x="2082" y="2227"/>
                    <a:pt x="2082" y="2227"/>
                    <a:pt x="2083" y="2227"/>
                  </a:cubicBezTo>
                  <a:cubicBezTo>
                    <a:pt x="2085" y="2225"/>
                    <a:pt x="2087" y="2223"/>
                    <a:pt x="2089" y="2221"/>
                  </a:cubicBezTo>
                  <a:cubicBezTo>
                    <a:pt x="2089" y="2221"/>
                    <a:pt x="2090" y="2219"/>
                    <a:pt x="2089" y="2219"/>
                  </a:cubicBezTo>
                  <a:cubicBezTo>
                    <a:pt x="2088" y="2218"/>
                    <a:pt x="2088" y="2218"/>
                    <a:pt x="2087" y="2218"/>
                  </a:cubicBezTo>
                  <a:moveTo>
                    <a:pt x="436" y="2214"/>
                  </a:moveTo>
                  <a:cubicBezTo>
                    <a:pt x="435" y="2214"/>
                    <a:pt x="435" y="2214"/>
                    <a:pt x="434" y="2215"/>
                  </a:cubicBezTo>
                  <a:cubicBezTo>
                    <a:pt x="433" y="2215"/>
                    <a:pt x="434" y="2217"/>
                    <a:pt x="434" y="2217"/>
                  </a:cubicBezTo>
                  <a:cubicBezTo>
                    <a:pt x="436" y="2219"/>
                    <a:pt x="438" y="2221"/>
                    <a:pt x="440" y="2223"/>
                  </a:cubicBezTo>
                  <a:cubicBezTo>
                    <a:pt x="441" y="2223"/>
                    <a:pt x="441" y="2223"/>
                    <a:pt x="442" y="2223"/>
                  </a:cubicBezTo>
                  <a:cubicBezTo>
                    <a:pt x="442" y="2223"/>
                    <a:pt x="443" y="2223"/>
                    <a:pt x="443" y="2222"/>
                  </a:cubicBezTo>
                  <a:cubicBezTo>
                    <a:pt x="444" y="2222"/>
                    <a:pt x="444" y="2220"/>
                    <a:pt x="443" y="2220"/>
                  </a:cubicBezTo>
                  <a:cubicBezTo>
                    <a:pt x="441" y="2218"/>
                    <a:pt x="439" y="2216"/>
                    <a:pt x="437" y="2214"/>
                  </a:cubicBezTo>
                  <a:cubicBezTo>
                    <a:pt x="437" y="2214"/>
                    <a:pt x="436" y="2214"/>
                    <a:pt x="436" y="2214"/>
                  </a:cubicBezTo>
                  <a:moveTo>
                    <a:pt x="2108" y="2199"/>
                  </a:moveTo>
                  <a:cubicBezTo>
                    <a:pt x="2108" y="2199"/>
                    <a:pt x="2107" y="2200"/>
                    <a:pt x="2107" y="2200"/>
                  </a:cubicBezTo>
                  <a:cubicBezTo>
                    <a:pt x="2105" y="2202"/>
                    <a:pt x="2103" y="2204"/>
                    <a:pt x="2101" y="2205"/>
                  </a:cubicBezTo>
                  <a:cubicBezTo>
                    <a:pt x="2100" y="2206"/>
                    <a:pt x="2100" y="2207"/>
                    <a:pt x="2101" y="2208"/>
                  </a:cubicBezTo>
                  <a:cubicBezTo>
                    <a:pt x="2101" y="2209"/>
                    <a:pt x="2102" y="2209"/>
                    <a:pt x="2102" y="2209"/>
                  </a:cubicBezTo>
                  <a:cubicBezTo>
                    <a:pt x="2103" y="2209"/>
                    <a:pt x="2103" y="2209"/>
                    <a:pt x="2104" y="2208"/>
                  </a:cubicBezTo>
                  <a:cubicBezTo>
                    <a:pt x="2106" y="2206"/>
                    <a:pt x="2108" y="2205"/>
                    <a:pt x="2110" y="2203"/>
                  </a:cubicBezTo>
                  <a:cubicBezTo>
                    <a:pt x="2111" y="2202"/>
                    <a:pt x="2111" y="2201"/>
                    <a:pt x="2110" y="2200"/>
                  </a:cubicBezTo>
                  <a:cubicBezTo>
                    <a:pt x="2109" y="2200"/>
                    <a:pt x="2109" y="2199"/>
                    <a:pt x="2108" y="2199"/>
                  </a:cubicBezTo>
                  <a:moveTo>
                    <a:pt x="415" y="2195"/>
                  </a:moveTo>
                  <a:cubicBezTo>
                    <a:pt x="414" y="2195"/>
                    <a:pt x="414" y="2195"/>
                    <a:pt x="413" y="2196"/>
                  </a:cubicBezTo>
                  <a:cubicBezTo>
                    <a:pt x="413" y="2197"/>
                    <a:pt x="413" y="2198"/>
                    <a:pt x="413" y="2199"/>
                  </a:cubicBezTo>
                  <a:cubicBezTo>
                    <a:pt x="413" y="2199"/>
                    <a:pt x="413" y="2199"/>
                    <a:pt x="413" y="2199"/>
                  </a:cubicBezTo>
                  <a:cubicBezTo>
                    <a:pt x="415" y="2200"/>
                    <a:pt x="417" y="2202"/>
                    <a:pt x="419" y="2204"/>
                  </a:cubicBezTo>
                  <a:cubicBezTo>
                    <a:pt x="420" y="2204"/>
                    <a:pt x="420" y="2205"/>
                    <a:pt x="421" y="2205"/>
                  </a:cubicBezTo>
                  <a:cubicBezTo>
                    <a:pt x="421" y="2205"/>
                    <a:pt x="422" y="2204"/>
                    <a:pt x="422" y="2204"/>
                  </a:cubicBezTo>
                  <a:cubicBezTo>
                    <a:pt x="423" y="2203"/>
                    <a:pt x="423" y="2202"/>
                    <a:pt x="422" y="2201"/>
                  </a:cubicBezTo>
                  <a:cubicBezTo>
                    <a:pt x="420" y="2199"/>
                    <a:pt x="418" y="2198"/>
                    <a:pt x="416" y="2196"/>
                  </a:cubicBezTo>
                  <a:cubicBezTo>
                    <a:pt x="416" y="2195"/>
                    <a:pt x="415" y="2195"/>
                    <a:pt x="415" y="2195"/>
                  </a:cubicBezTo>
                  <a:moveTo>
                    <a:pt x="2129" y="2180"/>
                  </a:moveTo>
                  <a:cubicBezTo>
                    <a:pt x="2128" y="2180"/>
                    <a:pt x="2128" y="2181"/>
                    <a:pt x="2128" y="2181"/>
                  </a:cubicBezTo>
                  <a:cubicBezTo>
                    <a:pt x="2126" y="2183"/>
                    <a:pt x="2124" y="2185"/>
                    <a:pt x="2122" y="2186"/>
                  </a:cubicBezTo>
                  <a:cubicBezTo>
                    <a:pt x="2121" y="2187"/>
                    <a:pt x="2121" y="2188"/>
                    <a:pt x="2122" y="2189"/>
                  </a:cubicBezTo>
                  <a:cubicBezTo>
                    <a:pt x="2122" y="2190"/>
                    <a:pt x="2123" y="2190"/>
                    <a:pt x="2123" y="2190"/>
                  </a:cubicBezTo>
                  <a:cubicBezTo>
                    <a:pt x="2124" y="2190"/>
                    <a:pt x="2124" y="2190"/>
                    <a:pt x="2124" y="2189"/>
                  </a:cubicBezTo>
                  <a:cubicBezTo>
                    <a:pt x="2126" y="2188"/>
                    <a:pt x="2128" y="2186"/>
                    <a:pt x="2130" y="2184"/>
                  </a:cubicBezTo>
                  <a:cubicBezTo>
                    <a:pt x="2131" y="2183"/>
                    <a:pt x="2131" y="2182"/>
                    <a:pt x="2130" y="2181"/>
                  </a:cubicBezTo>
                  <a:cubicBezTo>
                    <a:pt x="2130" y="2181"/>
                    <a:pt x="2130" y="2180"/>
                    <a:pt x="2129" y="2180"/>
                  </a:cubicBezTo>
                  <a:moveTo>
                    <a:pt x="394" y="2176"/>
                  </a:moveTo>
                  <a:cubicBezTo>
                    <a:pt x="394" y="2176"/>
                    <a:pt x="393" y="2176"/>
                    <a:pt x="393" y="2177"/>
                  </a:cubicBezTo>
                  <a:cubicBezTo>
                    <a:pt x="393" y="2177"/>
                    <a:pt x="393" y="2177"/>
                    <a:pt x="393" y="2177"/>
                  </a:cubicBezTo>
                  <a:cubicBezTo>
                    <a:pt x="392" y="2178"/>
                    <a:pt x="392" y="2179"/>
                    <a:pt x="393" y="2180"/>
                  </a:cubicBezTo>
                  <a:cubicBezTo>
                    <a:pt x="393" y="2180"/>
                    <a:pt x="393" y="2180"/>
                    <a:pt x="393" y="2180"/>
                  </a:cubicBezTo>
                  <a:cubicBezTo>
                    <a:pt x="395" y="2181"/>
                    <a:pt x="397" y="2183"/>
                    <a:pt x="399" y="2185"/>
                  </a:cubicBezTo>
                  <a:cubicBezTo>
                    <a:pt x="399" y="2185"/>
                    <a:pt x="400" y="2186"/>
                    <a:pt x="400" y="2186"/>
                  </a:cubicBezTo>
                  <a:cubicBezTo>
                    <a:pt x="401" y="2186"/>
                    <a:pt x="401" y="2185"/>
                    <a:pt x="402" y="2185"/>
                  </a:cubicBezTo>
                  <a:cubicBezTo>
                    <a:pt x="402" y="2185"/>
                    <a:pt x="402" y="2184"/>
                    <a:pt x="402" y="2184"/>
                  </a:cubicBezTo>
                  <a:cubicBezTo>
                    <a:pt x="402" y="2183"/>
                    <a:pt x="402" y="2183"/>
                    <a:pt x="401" y="2182"/>
                  </a:cubicBezTo>
                  <a:cubicBezTo>
                    <a:pt x="400" y="2180"/>
                    <a:pt x="398" y="2179"/>
                    <a:pt x="396" y="2177"/>
                  </a:cubicBezTo>
                  <a:cubicBezTo>
                    <a:pt x="395" y="2176"/>
                    <a:pt x="395" y="2176"/>
                    <a:pt x="394" y="2176"/>
                  </a:cubicBezTo>
                  <a:moveTo>
                    <a:pt x="2149" y="2161"/>
                  </a:moveTo>
                  <a:cubicBezTo>
                    <a:pt x="2149" y="2161"/>
                    <a:pt x="2148" y="2161"/>
                    <a:pt x="2148" y="2162"/>
                  </a:cubicBezTo>
                  <a:cubicBezTo>
                    <a:pt x="2146" y="2163"/>
                    <a:pt x="2144" y="2165"/>
                    <a:pt x="2142" y="2167"/>
                  </a:cubicBezTo>
                  <a:cubicBezTo>
                    <a:pt x="2141" y="2168"/>
                    <a:pt x="2141" y="2169"/>
                    <a:pt x="2142" y="2170"/>
                  </a:cubicBezTo>
                  <a:cubicBezTo>
                    <a:pt x="2142" y="2170"/>
                    <a:pt x="2143" y="2171"/>
                    <a:pt x="2143" y="2171"/>
                  </a:cubicBezTo>
                  <a:cubicBezTo>
                    <a:pt x="2144" y="2171"/>
                    <a:pt x="2144" y="2170"/>
                    <a:pt x="2145" y="2170"/>
                  </a:cubicBezTo>
                  <a:cubicBezTo>
                    <a:pt x="2147" y="2168"/>
                    <a:pt x="2149" y="2166"/>
                    <a:pt x="2151" y="2164"/>
                  </a:cubicBezTo>
                  <a:cubicBezTo>
                    <a:pt x="2151" y="2164"/>
                    <a:pt x="2151" y="2162"/>
                    <a:pt x="2151" y="2162"/>
                  </a:cubicBezTo>
                  <a:cubicBezTo>
                    <a:pt x="2150" y="2161"/>
                    <a:pt x="2150" y="2161"/>
                    <a:pt x="2149" y="2161"/>
                  </a:cubicBezTo>
                  <a:moveTo>
                    <a:pt x="374" y="2157"/>
                  </a:moveTo>
                  <a:cubicBezTo>
                    <a:pt x="374" y="2157"/>
                    <a:pt x="373" y="2157"/>
                    <a:pt x="373" y="2157"/>
                  </a:cubicBezTo>
                  <a:cubicBezTo>
                    <a:pt x="372" y="2158"/>
                    <a:pt x="372" y="2159"/>
                    <a:pt x="373" y="2160"/>
                  </a:cubicBezTo>
                  <a:cubicBezTo>
                    <a:pt x="375" y="2162"/>
                    <a:pt x="377" y="2164"/>
                    <a:pt x="379" y="2166"/>
                  </a:cubicBezTo>
                  <a:cubicBezTo>
                    <a:pt x="379" y="2166"/>
                    <a:pt x="379" y="2166"/>
                    <a:pt x="380" y="2166"/>
                  </a:cubicBezTo>
                  <a:cubicBezTo>
                    <a:pt x="380" y="2166"/>
                    <a:pt x="381" y="2166"/>
                    <a:pt x="381" y="2166"/>
                  </a:cubicBezTo>
                  <a:cubicBezTo>
                    <a:pt x="382" y="2165"/>
                    <a:pt x="382" y="2164"/>
                    <a:pt x="381" y="2163"/>
                  </a:cubicBezTo>
                  <a:cubicBezTo>
                    <a:pt x="379" y="2161"/>
                    <a:pt x="378" y="2159"/>
                    <a:pt x="376" y="2157"/>
                  </a:cubicBezTo>
                  <a:cubicBezTo>
                    <a:pt x="375" y="2157"/>
                    <a:pt x="375" y="2157"/>
                    <a:pt x="374" y="2157"/>
                  </a:cubicBezTo>
                  <a:moveTo>
                    <a:pt x="2169" y="2141"/>
                  </a:moveTo>
                  <a:cubicBezTo>
                    <a:pt x="2168" y="2141"/>
                    <a:pt x="2168" y="2141"/>
                    <a:pt x="2167" y="2142"/>
                  </a:cubicBezTo>
                  <a:cubicBezTo>
                    <a:pt x="2166" y="2144"/>
                    <a:pt x="2164" y="2146"/>
                    <a:pt x="2162" y="2147"/>
                  </a:cubicBezTo>
                  <a:cubicBezTo>
                    <a:pt x="2161" y="2148"/>
                    <a:pt x="2161" y="2150"/>
                    <a:pt x="2162" y="2150"/>
                  </a:cubicBezTo>
                  <a:cubicBezTo>
                    <a:pt x="2162" y="2151"/>
                    <a:pt x="2163" y="2151"/>
                    <a:pt x="2163" y="2151"/>
                  </a:cubicBezTo>
                  <a:cubicBezTo>
                    <a:pt x="2164" y="2151"/>
                    <a:pt x="2164" y="2151"/>
                    <a:pt x="2165" y="2150"/>
                  </a:cubicBezTo>
                  <a:cubicBezTo>
                    <a:pt x="2167" y="2148"/>
                    <a:pt x="2168" y="2146"/>
                    <a:pt x="2170" y="2145"/>
                  </a:cubicBezTo>
                  <a:cubicBezTo>
                    <a:pt x="2171" y="2144"/>
                    <a:pt x="2171" y="2142"/>
                    <a:pt x="2170" y="2142"/>
                  </a:cubicBezTo>
                  <a:cubicBezTo>
                    <a:pt x="2170" y="2141"/>
                    <a:pt x="2169" y="2141"/>
                    <a:pt x="2169" y="2141"/>
                  </a:cubicBezTo>
                  <a:moveTo>
                    <a:pt x="355" y="2137"/>
                  </a:moveTo>
                  <a:cubicBezTo>
                    <a:pt x="354" y="2137"/>
                    <a:pt x="354" y="2137"/>
                    <a:pt x="353" y="2137"/>
                  </a:cubicBezTo>
                  <a:cubicBezTo>
                    <a:pt x="352" y="2138"/>
                    <a:pt x="352" y="2139"/>
                    <a:pt x="353" y="2140"/>
                  </a:cubicBezTo>
                  <a:cubicBezTo>
                    <a:pt x="355" y="2142"/>
                    <a:pt x="357" y="2144"/>
                    <a:pt x="359" y="2146"/>
                  </a:cubicBezTo>
                  <a:cubicBezTo>
                    <a:pt x="359" y="2146"/>
                    <a:pt x="360" y="2146"/>
                    <a:pt x="360" y="2146"/>
                  </a:cubicBezTo>
                  <a:cubicBezTo>
                    <a:pt x="361" y="2146"/>
                    <a:pt x="361" y="2146"/>
                    <a:pt x="362" y="2146"/>
                  </a:cubicBezTo>
                  <a:cubicBezTo>
                    <a:pt x="362" y="2145"/>
                    <a:pt x="362" y="2144"/>
                    <a:pt x="362" y="2143"/>
                  </a:cubicBezTo>
                  <a:cubicBezTo>
                    <a:pt x="360" y="2141"/>
                    <a:pt x="358" y="2139"/>
                    <a:pt x="356" y="2137"/>
                  </a:cubicBezTo>
                  <a:cubicBezTo>
                    <a:pt x="356" y="2137"/>
                    <a:pt x="355" y="2137"/>
                    <a:pt x="355" y="2137"/>
                  </a:cubicBezTo>
                  <a:moveTo>
                    <a:pt x="2188" y="2121"/>
                  </a:moveTo>
                  <a:cubicBezTo>
                    <a:pt x="2188" y="2121"/>
                    <a:pt x="2187" y="2121"/>
                    <a:pt x="2187" y="2121"/>
                  </a:cubicBezTo>
                  <a:cubicBezTo>
                    <a:pt x="2185" y="2123"/>
                    <a:pt x="2183" y="2125"/>
                    <a:pt x="2181" y="2127"/>
                  </a:cubicBezTo>
                  <a:cubicBezTo>
                    <a:pt x="2180" y="2128"/>
                    <a:pt x="2181" y="2129"/>
                    <a:pt x="2181" y="2130"/>
                  </a:cubicBezTo>
                  <a:cubicBezTo>
                    <a:pt x="2182" y="2131"/>
                    <a:pt x="2182" y="2131"/>
                    <a:pt x="2183" y="2131"/>
                  </a:cubicBezTo>
                  <a:cubicBezTo>
                    <a:pt x="2183" y="2131"/>
                    <a:pt x="2184" y="2130"/>
                    <a:pt x="2184" y="2130"/>
                  </a:cubicBezTo>
                  <a:cubicBezTo>
                    <a:pt x="2186" y="2128"/>
                    <a:pt x="2188" y="2126"/>
                    <a:pt x="2190" y="2124"/>
                  </a:cubicBezTo>
                  <a:cubicBezTo>
                    <a:pt x="2190" y="2123"/>
                    <a:pt x="2190" y="2122"/>
                    <a:pt x="2190" y="2121"/>
                  </a:cubicBezTo>
                  <a:cubicBezTo>
                    <a:pt x="2189" y="2121"/>
                    <a:pt x="2189" y="2121"/>
                    <a:pt x="2188" y="2121"/>
                  </a:cubicBezTo>
                  <a:moveTo>
                    <a:pt x="335" y="2116"/>
                  </a:moveTo>
                  <a:cubicBezTo>
                    <a:pt x="335" y="2116"/>
                    <a:pt x="334" y="2116"/>
                    <a:pt x="334" y="2117"/>
                  </a:cubicBezTo>
                  <a:cubicBezTo>
                    <a:pt x="333" y="2118"/>
                    <a:pt x="333" y="2119"/>
                    <a:pt x="334" y="2120"/>
                  </a:cubicBezTo>
                  <a:cubicBezTo>
                    <a:pt x="336" y="2122"/>
                    <a:pt x="338" y="2124"/>
                    <a:pt x="339" y="2125"/>
                  </a:cubicBezTo>
                  <a:cubicBezTo>
                    <a:pt x="340" y="2126"/>
                    <a:pt x="340" y="2126"/>
                    <a:pt x="341" y="2126"/>
                  </a:cubicBezTo>
                  <a:cubicBezTo>
                    <a:pt x="341" y="2126"/>
                    <a:pt x="342" y="2126"/>
                    <a:pt x="342" y="2126"/>
                  </a:cubicBezTo>
                  <a:cubicBezTo>
                    <a:pt x="343" y="2125"/>
                    <a:pt x="343" y="2124"/>
                    <a:pt x="342" y="2123"/>
                  </a:cubicBezTo>
                  <a:cubicBezTo>
                    <a:pt x="340" y="2121"/>
                    <a:pt x="339" y="2119"/>
                    <a:pt x="337" y="2117"/>
                  </a:cubicBezTo>
                  <a:cubicBezTo>
                    <a:pt x="336" y="2116"/>
                    <a:pt x="336" y="2116"/>
                    <a:pt x="335" y="2116"/>
                  </a:cubicBezTo>
                  <a:moveTo>
                    <a:pt x="2207" y="2100"/>
                  </a:moveTo>
                  <a:cubicBezTo>
                    <a:pt x="2206" y="2100"/>
                    <a:pt x="2206" y="2100"/>
                    <a:pt x="2206" y="2101"/>
                  </a:cubicBezTo>
                  <a:cubicBezTo>
                    <a:pt x="2204" y="2103"/>
                    <a:pt x="2202" y="2105"/>
                    <a:pt x="2200" y="2107"/>
                  </a:cubicBezTo>
                  <a:cubicBezTo>
                    <a:pt x="2199" y="2108"/>
                    <a:pt x="2200" y="2109"/>
                    <a:pt x="2200" y="2110"/>
                  </a:cubicBezTo>
                  <a:cubicBezTo>
                    <a:pt x="2201" y="2110"/>
                    <a:pt x="2201" y="2110"/>
                    <a:pt x="2202" y="2110"/>
                  </a:cubicBezTo>
                  <a:cubicBezTo>
                    <a:pt x="2202" y="2110"/>
                    <a:pt x="2203" y="2110"/>
                    <a:pt x="2203" y="2109"/>
                  </a:cubicBezTo>
                  <a:cubicBezTo>
                    <a:pt x="2205" y="2107"/>
                    <a:pt x="2207" y="2105"/>
                    <a:pt x="2209" y="2103"/>
                  </a:cubicBezTo>
                  <a:cubicBezTo>
                    <a:pt x="2209" y="2103"/>
                    <a:pt x="2209" y="2101"/>
                    <a:pt x="2208" y="2101"/>
                  </a:cubicBezTo>
                  <a:cubicBezTo>
                    <a:pt x="2208" y="2100"/>
                    <a:pt x="2207" y="2100"/>
                    <a:pt x="2207" y="2100"/>
                  </a:cubicBezTo>
                  <a:moveTo>
                    <a:pt x="317" y="2095"/>
                  </a:moveTo>
                  <a:cubicBezTo>
                    <a:pt x="316" y="2095"/>
                    <a:pt x="316" y="2096"/>
                    <a:pt x="315" y="2096"/>
                  </a:cubicBezTo>
                  <a:cubicBezTo>
                    <a:pt x="315" y="2097"/>
                    <a:pt x="314" y="2098"/>
                    <a:pt x="315" y="2099"/>
                  </a:cubicBezTo>
                  <a:cubicBezTo>
                    <a:pt x="317" y="2101"/>
                    <a:pt x="319" y="2103"/>
                    <a:pt x="320" y="2105"/>
                  </a:cubicBezTo>
                  <a:cubicBezTo>
                    <a:pt x="321" y="2105"/>
                    <a:pt x="321" y="2105"/>
                    <a:pt x="322" y="2105"/>
                  </a:cubicBezTo>
                  <a:cubicBezTo>
                    <a:pt x="322" y="2105"/>
                    <a:pt x="323" y="2105"/>
                    <a:pt x="323" y="2105"/>
                  </a:cubicBezTo>
                  <a:cubicBezTo>
                    <a:pt x="324" y="2104"/>
                    <a:pt x="324" y="2103"/>
                    <a:pt x="323" y="2102"/>
                  </a:cubicBezTo>
                  <a:cubicBezTo>
                    <a:pt x="322" y="2100"/>
                    <a:pt x="320" y="2098"/>
                    <a:pt x="318" y="2096"/>
                  </a:cubicBezTo>
                  <a:cubicBezTo>
                    <a:pt x="318" y="2096"/>
                    <a:pt x="317" y="2095"/>
                    <a:pt x="317" y="2095"/>
                  </a:cubicBezTo>
                  <a:moveTo>
                    <a:pt x="2225" y="2079"/>
                  </a:moveTo>
                  <a:cubicBezTo>
                    <a:pt x="2225" y="2079"/>
                    <a:pt x="2224" y="2079"/>
                    <a:pt x="2224" y="2080"/>
                  </a:cubicBezTo>
                  <a:cubicBezTo>
                    <a:pt x="2222" y="2082"/>
                    <a:pt x="2220" y="2084"/>
                    <a:pt x="2219" y="2086"/>
                  </a:cubicBezTo>
                  <a:cubicBezTo>
                    <a:pt x="2218" y="2087"/>
                    <a:pt x="2218" y="2088"/>
                    <a:pt x="2219" y="2089"/>
                  </a:cubicBezTo>
                  <a:cubicBezTo>
                    <a:pt x="2219" y="2089"/>
                    <a:pt x="2220" y="2089"/>
                    <a:pt x="2220" y="2089"/>
                  </a:cubicBezTo>
                  <a:cubicBezTo>
                    <a:pt x="2221" y="2089"/>
                    <a:pt x="2221" y="2089"/>
                    <a:pt x="2222" y="2088"/>
                  </a:cubicBezTo>
                  <a:cubicBezTo>
                    <a:pt x="2223" y="2086"/>
                    <a:pt x="2225" y="2084"/>
                    <a:pt x="2227" y="2082"/>
                  </a:cubicBezTo>
                  <a:cubicBezTo>
                    <a:pt x="2228" y="2081"/>
                    <a:pt x="2228" y="2080"/>
                    <a:pt x="2227" y="2080"/>
                  </a:cubicBezTo>
                  <a:cubicBezTo>
                    <a:pt x="2226" y="2079"/>
                    <a:pt x="2226" y="2079"/>
                    <a:pt x="2225" y="2079"/>
                  </a:cubicBezTo>
                  <a:moveTo>
                    <a:pt x="298" y="2074"/>
                  </a:moveTo>
                  <a:cubicBezTo>
                    <a:pt x="298" y="2074"/>
                    <a:pt x="298" y="2074"/>
                    <a:pt x="298" y="2074"/>
                  </a:cubicBezTo>
                  <a:cubicBezTo>
                    <a:pt x="298" y="2074"/>
                    <a:pt x="297" y="2074"/>
                    <a:pt x="297" y="2075"/>
                  </a:cubicBezTo>
                  <a:cubicBezTo>
                    <a:pt x="296" y="2075"/>
                    <a:pt x="296" y="2077"/>
                    <a:pt x="297" y="2077"/>
                  </a:cubicBezTo>
                  <a:cubicBezTo>
                    <a:pt x="299" y="2080"/>
                    <a:pt x="300" y="2082"/>
                    <a:pt x="302" y="2084"/>
                  </a:cubicBezTo>
                  <a:cubicBezTo>
                    <a:pt x="302" y="2084"/>
                    <a:pt x="303" y="2084"/>
                    <a:pt x="304" y="2084"/>
                  </a:cubicBezTo>
                  <a:cubicBezTo>
                    <a:pt x="304" y="2084"/>
                    <a:pt x="304" y="2084"/>
                    <a:pt x="305" y="2084"/>
                  </a:cubicBezTo>
                  <a:cubicBezTo>
                    <a:pt x="305" y="2084"/>
                    <a:pt x="305" y="2084"/>
                    <a:pt x="305" y="2084"/>
                  </a:cubicBezTo>
                  <a:cubicBezTo>
                    <a:pt x="306" y="2083"/>
                    <a:pt x="306" y="2082"/>
                    <a:pt x="305" y="2081"/>
                  </a:cubicBezTo>
                  <a:cubicBezTo>
                    <a:pt x="303" y="2079"/>
                    <a:pt x="302" y="2077"/>
                    <a:pt x="300" y="2075"/>
                  </a:cubicBezTo>
                  <a:cubicBezTo>
                    <a:pt x="300" y="2074"/>
                    <a:pt x="299" y="2074"/>
                    <a:pt x="298" y="2074"/>
                  </a:cubicBezTo>
                  <a:moveTo>
                    <a:pt x="2243" y="2058"/>
                  </a:moveTo>
                  <a:cubicBezTo>
                    <a:pt x="2243" y="2058"/>
                    <a:pt x="2242" y="2058"/>
                    <a:pt x="2242" y="2058"/>
                  </a:cubicBezTo>
                  <a:cubicBezTo>
                    <a:pt x="2240" y="2060"/>
                    <a:pt x="2238" y="2062"/>
                    <a:pt x="2237" y="2064"/>
                  </a:cubicBezTo>
                  <a:cubicBezTo>
                    <a:pt x="2236" y="2065"/>
                    <a:pt x="2236" y="2067"/>
                    <a:pt x="2237" y="2067"/>
                  </a:cubicBezTo>
                  <a:cubicBezTo>
                    <a:pt x="2237" y="2068"/>
                    <a:pt x="2238" y="2068"/>
                    <a:pt x="2238" y="2068"/>
                  </a:cubicBezTo>
                  <a:cubicBezTo>
                    <a:pt x="2239" y="2068"/>
                    <a:pt x="2239" y="2067"/>
                    <a:pt x="2240" y="2067"/>
                  </a:cubicBezTo>
                  <a:cubicBezTo>
                    <a:pt x="2241" y="2065"/>
                    <a:pt x="2243" y="2063"/>
                    <a:pt x="2245" y="2061"/>
                  </a:cubicBezTo>
                  <a:cubicBezTo>
                    <a:pt x="2246" y="2060"/>
                    <a:pt x="2245" y="2059"/>
                    <a:pt x="2245" y="2058"/>
                  </a:cubicBezTo>
                  <a:cubicBezTo>
                    <a:pt x="2244" y="2058"/>
                    <a:pt x="2244" y="2058"/>
                    <a:pt x="2243" y="2058"/>
                  </a:cubicBezTo>
                  <a:moveTo>
                    <a:pt x="281" y="2053"/>
                  </a:moveTo>
                  <a:cubicBezTo>
                    <a:pt x="280" y="2053"/>
                    <a:pt x="280" y="2053"/>
                    <a:pt x="279" y="2053"/>
                  </a:cubicBezTo>
                  <a:cubicBezTo>
                    <a:pt x="278" y="2054"/>
                    <a:pt x="278" y="2055"/>
                    <a:pt x="279" y="2056"/>
                  </a:cubicBezTo>
                  <a:cubicBezTo>
                    <a:pt x="279" y="2056"/>
                    <a:pt x="279" y="2056"/>
                    <a:pt x="279" y="2056"/>
                  </a:cubicBezTo>
                  <a:cubicBezTo>
                    <a:pt x="281" y="2058"/>
                    <a:pt x="282" y="2060"/>
                    <a:pt x="284" y="2062"/>
                  </a:cubicBezTo>
                  <a:cubicBezTo>
                    <a:pt x="284" y="2063"/>
                    <a:pt x="285" y="2063"/>
                    <a:pt x="286" y="2063"/>
                  </a:cubicBezTo>
                  <a:cubicBezTo>
                    <a:pt x="286" y="2063"/>
                    <a:pt x="286" y="2063"/>
                    <a:pt x="287" y="2062"/>
                  </a:cubicBezTo>
                  <a:cubicBezTo>
                    <a:pt x="288" y="2062"/>
                    <a:pt x="288" y="2060"/>
                    <a:pt x="287" y="2060"/>
                  </a:cubicBezTo>
                  <a:cubicBezTo>
                    <a:pt x="285" y="2057"/>
                    <a:pt x="284" y="2055"/>
                    <a:pt x="282" y="2053"/>
                  </a:cubicBezTo>
                  <a:cubicBezTo>
                    <a:pt x="282" y="2053"/>
                    <a:pt x="281" y="2053"/>
                    <a:pt x="281" y="2053"/>
                  </a:cubicBezTo>
                  <a:moveTo>
                    <a:pt x="2261" y="2036"/>
                  </a:moveTo>
                  <a:cubicBezTo>
                    <a:pt x="2260" y="2036"/>
                    <a:pt x="2260" y="2036"/>
                    <a:pt x="2259" y="2036"/>
                  </a:cubicBezTo>
                  <a:cubicBezTo>
                    <a:pt x="2257" y="2038"/>
                    <a:pt x="2256" y="2041"/>
                    <a:pt x="2254" y="2043"/>
                  </a:cubicBezTo>
                  <a:cubicBezTo>
                    <a:pt x="2254" y="2044"/>
                    <a:pt x="2254" y="2045"/>
                    <a:pt x="2255" y="2045"/>
                  </a:cubicBezTo>
                  <a:cubicBezTo>
                    <a:pt x="2255" y="2046"/>
                    <a:pt x="2255" y="2046"/>
                    <a:pt x="2256" y="2046"/>
                  </a:cubicBezTo>
                  <a:cubicBezTo>
                    <a:pt x="2256" y="2046"/>
                    <a:pt x="2257" y="2046"/>
                    <a:pt x="2257" y="2045"/>
                  </a:cubicBezTo>
                  <a:cubicBezTo>
                    <a:pt x="2259" y="2043"/>
                    <a:pt x="2261" y="2041"/>
                    <a:pt x="2262" y="2039"/>
                  </a:cubicBezTo>
                  <a:cubicBezTo>
                    <a:pt x="2263" y="2038"/>
                    <a:pt x="2263" y="2037"/>
                    <a:pt x="2262" y="2036"/>
                  </a:cubicBezTo>
                  <a:cubicBezTo>
                    <a:pt x="2262" y="2036"/>
                    <a:pt x="2261" y="2036"/>
                    <a:pt x="2261" y="2036"/>
                  </a:cubicBezTo>
                  <a:moveTo>
                    <a:pt x="263" y="2031"/>
                  </a:moveTo>
                  <a:cubicBezTo>
                    <a:pt x="263" y="2031"/>
                    <a:pt x="262" y="2031"/>
                    <a:pt x="262" y="2031"/>
                  </a:cubicBezTo>
                  <a:cubicBezTo>
                    <a:pt x="261" y="2032"/>
                    <a:pt x="261" y="2033"/>
                    <a:pt x="262" y="2034"/>
                  </a:cubicBezTo>
                  <a:cubicBezTo>
                    <a:pt x="263" y="2036"/>
                    <a:pt x="265" y="2038"/>
                    <a:pt x="267" y="2040"/>
                  </a:cubicBezTo>
                  <a:cubicBezTo>
                    <a:pt x="267" y="2041"/>
                    <a:pt x="268" y="2041"/>
                    <a:pt x="268" y="2041"/>
                  </a:cubicBezTo>
                  <a:cubicBezTo>
                    <a:pt x="269" y="2041"/>
                    <a:pt x="269" y="2041"/>
                    <a:pt x="269" y="2040"/>
                  </a:cubicBezTo>
                  <a:cubicBezTo>
                    <a:pt x="270" y="2040"/>
                    <a:pt x="270" y="2039"/>
                    <a:pt x="270" y="2038"/>
                  </a:cubicBezTo>
                  <a:cubicBezTo>
                    <a:pt x="268" y="2036"/>
                    <a:pt x="266" y="2033"/>
                    <a:pt x="265" y="2031"/>
                  </a:cubicBezTo>
                  <a:cubicBezTo>
                    <a:pt x="264" y="2031"/>
                    <a:pt x="264" y="2031"/>
                    <a:pt x="263" y="2031"/>
                  </a:cubicBezTo>
                  <a:moveTo>
                    <a:pt x="2278" y="2013"/>
                  </a:moveTo>
                  <a:cubicBezTo>
                    <a:pt x="2277" y="2013"/>
                    <a:pt x="2276" y="2014"/>
                    <a:pt x="2276" y="2014"/>
                  </a:cubicBezTo>
                  <a:cubicBezTo>
                    <a:pt x="2274" y="2016"/>
                    <a:pt x="2273" y="2018"/>
                    <a:pt x="2271" y="2021"/>
                  </a:cubicBezTo>
                  <a:cubicBezTo>
                    <a:pt x="2271" y="2021"/>
                    <a:pt x="2271" y="2023"/>
                    <a:pt x="2272" y="2023"/>
                  </a:cubicBezTo>
                  <a:cubicBezTo>
                    <a:pt x="2272" y="2024"/>
                    <a:pt x="2272" y="2024"/>
                    <a:pt x="2273" y="2024"/>
                  </a:cubicBezTo>
                  <a:cubicBezTo>
                    <a:pt x="2273" y="2024"/>
                    <a:pt x="2274" y="2023"/>
                    <a:pt x="2274" y="2023"/>
                  </a:cubicBezTo>
                  <a:cubicBezTo>
                    <a:pt x="2276" y="2021"/>
                    <a:pt x="2278" y="2019"/>
                    <a:pt x="2279" y="2017"/>
                  </a:cubicBezTo>
                  <a:cubicBezTo>
                    <a:pt x="2280" y="2016"/>
                    <a:pt x="2280" y="2014"/>
                    <a:pt x="2279" y="2014"/>
                  </a:cubicBezTo>
                  <a:cubicBezTo>
                    <a:pt x="2278" y="2013"/>
                    <a:pt x="2278" y="2013"/>
                    <a:pt x="2278" y="2013"/>
                  </a:cubicBezTo>
                  <a:moveTo>
                    <a:pt x="246" y="2008"/>
                  </a:moveTo>
                  <a:cubicBezTo>
                    <a:pt x="246" y="2008"/>
                    <a:pt x="246" y="2008"/>
                    <a:pt x="245" y="2009"/>
                  </a:cubicBezTo>
                  <a:cubicBezTo>
                    <a:pt x="244" y="2009"/>
                    <a:pt x="244" y="2010"/>
                    <a:pt x="245" y="2011"/>
                  </a:cubicBezTo>
                  <a:cubicBezTo>
                    <a:pt x="246" y="2013"/>
                    <a:pt x="248" y="2016"/>
                    <a:pt x="250" y="2018"/>
                  </a:cubicBezTo>
                  <a:cubicBezTo>
                    <a:pt x="250" y="2018"/>
                    <a:pt x="251" y="2019"/>
                    <a:pt x="251" y="2019"/>
                  </a:cubicBezTo>
                  <a:cubicBezTo>
                    <a:pt x="252" y="2019"/>
                    <a:pt x="252" y="2018"/>
                    <a:pt x="252" y="2018"/>
                  </a:cubicBezTo>
                  <a:cubicBezTo>
                    <a:pt x="253" y="2018"/>
                    <a:pt x="253" y="2016"/>
                    <a:pt x="253" y="2015"/>
                  </a:cubicBezTo>
                  <a:cubicBezTo>
                    <a:pt x="251" y="2013"/>
                    <a:pt x="250" y="2011"/>
                    <a:pt x="248" y="2009"/>
                  </a:cubicBezTo>
                  <a:cubicBezTo>
                    <a:pt x="248" y="2008"/>
                    <a:pt x="247" y="2008"/>
                    <a:pt x="246" y="2008"/>
                  </a:cubicBezTo>
                  <a:moveTo>
                    <a:pt x="2294" y="1991"/>
                  </a:moveTo>
                  <a:cubicBezTo>
                    <a:pt x="2293" y="1991"/>
                    <a:pt x="2293" y="1991"/>
                    <a:pt x="2292" y="1992"/>
                  </a:cubicBezTo>
                  <a:cubicBezTo>
                    <a:pt x="2291" y="1994"/>
                    <a:pt x="2289" y="1996"/>
                    <a:pt x="2288" y="1998"/>
                  </a:cubicBezTo>
                  <a:cubicBezTo>
                    <a:pt x="2287" y="1999"/>
                    <a:pt x="2287" y="2000"/>
                    <a:pt x="2288" y="2001"/>
                  </a:cubicBezTo>
                  <a:cubicBezTo>
                    <a:pt x="2289" y="2001"/>
                    <a:pt x="2289" y="2001"/>
                    <a:pt x="2289" y="2001"/>
                  </a:cubicBezTo>
                  <a:cubicBezTo>
                    <a:pt x="2290" y="2001"/>
                    <a:pt x="2291" y="2001"/>
                    <a:pt x="2291" y="2000"/>
                  </a:cubicBezTo>
                  <a:cubicBezTo>
                    <a:pt x="2291" y="2000"/>
                    <a:pt x="2291" y="2000"/>
                    <a:pt x="2291" y="2000"/>
                  </a:cubicBezTo>
                  <a:cubicBezTo>
                    <a:pt x="2293" y="1998"/>
                    <a:pt x="2294" y="1996"/>
                    <a:pt x="2296" y="1994"/>
                  </a:cubicBezTo>
                  <a:cubicBezTo>
                    <a:pt x="2296" y="1993"/>
                    <a:pt x="2296" y="1992"/>
                    <a:pt x="2295" y="1991"/>
                  </a:cubicBezTo>
                  <a:cubicBezTo>
                    <a:pt x="2295" y="1991"/>
                    <a:pt x="2294" y="1991"/>
                    <a:pt x="2294" y="1991"/>
                  </a:cubicBezTo>
                  <a:moveTo>
                    <a:pt x="230" y="1985"/>
                  </a:moveTo>
                  <a:cubicBezTo>
                    <a:pt x="230" y="1985"/>
                    <a:pt x="229" y="1985"/>
                    <a:pt x="229" y="1986"/>
                  </a:cubicBezTo>
                  <a:cubicBezTo>
                    <a:pt x="228" y="1986"/>
                    <a:pt x="228" y="1988"/>
                    <a:pt x="228" y="1989"/>
                  </a:cubicBezTo>
                  <a:cubicBezTo>
                    <a:pt x="230" y="1991"/>
                    <a:pt x="231" y="1993"/>
                    <a:pt x="233" y="1995"/>
                  </a:cubicBezTo>
                  <a:cubicBezTo>
                    <a:pt x="233" y="1996"/>
                    <a:pt x="234" y="1996"/>
                    <a:pt x="235" y="1996"/>
                  </a:cubicBezTo>
                  <a:cubicBezTo>
                    <a:pt x="235" y="1996"/>
                    <a:pt x="235" y="1996"/>
                    <a:pt x="236" y="1996"/>
                  </a:cubicBezTo>
                  <a:cubicBezTo>
                    <a:pt x="237" y="1995"/>
                    <a:pt x="237" y="1994"/>
                    <a:pt x="236" y="1993"/>
                  </a:cubicBezTo>
                  <a:cubicBezTo>
                    <a:pt x="235" y="1991"/>
                    <a:pt x="233" y="1988"/>
                    <a:pt x="232" y="1986"/>
                  </a:cubicBezTo>
                  <a:cubicBezTo>
                    <a:pt x="231" y="1986"/>
                    <a:pt x="231" y="1985"/>
                    <a:pt x="230" y="1985"/>
                  </a:cubicBezTo>
                  <a:moveTo>
                    <a:pt x="2310" y="1968"/>
                  </a:moveTo>
                  <a:cubicBezTo>
                    <a:pt x="2309" y="1968"/>
                    <a:pt x="2309" y="1968"/>
                    <a:pt x="2308" y="1969"/>
                  </a:cubicBezTo>
                  <a:cubicBezTo>
                    <a:pt x="2307" y="1971"/>
                    <a:pt x="2305" y="1973"/>
                    <a:pt x="2304" y="1975"/>
                  </a:cubicBezTo>
                  <a:cubicBezTo>
                    <a:pt x="2303" y="1976"/>
                    <a:pt x="2303" y="1977"/>
                    <a:pt x="2304" y="1978"/>
                  </a:cubicBezTo>
                  <a:cubicBezTo>
                    <a:pt x="2305" y="1978"/>
                    <a:pt x="2305" y="1978"/>
                    <a:pt x="2305" y="1978"/>
                  </a:cubicBezTo>
                  <a:cubicBezTo>
                    <a:pt x="2306" y="1978"/>
                    <a:pt x="2307" y="1978"/>
                    <a:pt x="2307" y="1977"/>
                  </a:cubicBezTo>
                  <a:cubicBezTo>
                    <a:pt x="2307" y="1977"/>
                    <a:pt x="2307" y="1977"/>
                    <a:pt x="2307" y="1977"/>
                  </a:cubicBezTo>
                  <a:cubicBezTo>
                    <a:pt x="2309" y="1975"/>
                    <a:pt x="2310" y="1973"/>
                    <a:pt x="2312" y="1971"/>
                  </a:cubicBezTo>
                  <a:cubicBezTo>
                    <a:pt x="2312" y="1970"/>
                    <a:pt x="2312" y="1969"/>
                    <a:pt x="2311" y="1968"/>
                  </a:cubicBezTo>
                  <a:cubicBezTo>
                    <a:pt x="2311" y="1968"/>
                    <a:pt x="2310" y="1968"/>
                    <a:pt x="2310" y="1968"/>
                  </a:cubicBezTo>
                  <a:moveTo>
                    <a:pt x="214" y="1962"/>
                  </a:moveTo>
                  <a:cubicBezTo>
                    <a:pt x="214" y="1962"/>
                    <a:pt x="213" y="1962"/>
                    <a:pt x="213" y="1963"/>
                  </a:cubicBezTo>
                  <a:cubicBezTo>
                    <a:pt x="212" y="1963"/>
                    <a:pt x="212" y="1964"/>
                    <a:pt x="213" y="1965"/>
                  </a:cubicBezTo>
                  <a:cubicBezTo>
                    <a:pt x="214" y="1968"/>
                    <a:pt x="215" y="1970"/>
                    <a:pt x="217" y="1972"/>
                  </a:cubicBezTo>
                  <a:cubicBezTo>
                    <a:pt x="217" y="1973"/>
                    <a:pt x="218" y="1973"/>
                    <a:pt x="219" y="1973"/>
                  </a:cubicBezTo>
                  <a:cubicBezTo>
                    <a:pt x="219" y="1973"/>
                    <a:pt x="219" y="1973"/>
                    <a:pt x="220" y="1973"/>
                  </a:cubicBezTo>
                  <a:cubicBezTo>
                    <a:pt x="221" y="1972"/>
                    <a:pt x="221" y="1971"/>
                    <a:pt x="220" y="1970"/>
                  </a:cubicBezTo>
                  <a:cubicBezTo>
                    <a:pt x="219" y="1968"/>
                    <a:pt x="217" y="1965"/>
                    <a:pt x="216" y="1963"/>
                  </a:cubicBezTo>
                  <a:cubicBezTo>
                    <a:pt x="215" y="1963"/>
                    <a:pt x="215" y="1962"/>
                    <a:pt x="214" y="1962"/>
                  </a:cubicBezTo>
                  <a:moveTo>
                    <a:pt x="2325" y="1944"/>
                  </a:moveTo>
                  <a:cubicBezTo>
                    <a:pt x="2325" y="1944"/>
                    <a:pt x="2324" y="1945"/>
                    <a:pt x="2324" y="1945"/>
                  </a:cubicBezTo>
                  <a:cubicBezTo>
                    <a:pt x="2322" y="1948"/>
                    <a:pt x="2321" y="1950"/>
                    <a:pt x="2319" y="1952"/>
                  </a:cubicBezTo>
                  <a:cubicBezTo>
                    <a:pt x="2319" y="1953"/>
                    <a:pt x="2319" y="1954"/>
                    <a:pt x="2320" y="1955"/>
                  </a:cubicBezTo>
                  <a:cubicBezTo>
                    <a:pt x="2320" y="1955"/>
                    <a:pt x="2321" y="1955"/>
                    <a:pt x="2321" y="1955"/>
                  </a:cubicBezTo>
                  <a:cubicBezTo>
                    <a:pt x="2322" y="1955"/>
                    <a:pt x="2322" y="1955"/>
                    <a:pt x="2323" y="1954"/>
                  </a:cubicBezTo>
                  <a:cubicBezTo>
                    <a:pt x="2324" y="1952"/>
                    <a:pt x="2326" y="1950"/>
                    <a:pt x="2327" y="1947"/>
                  </a:cubicBezTo>
                  <a:cubicBezTo>
                    <a:pt x="2328" y="1947"/>
                    <a:pt x="2327" y="1945"/>
                    <a:pt x="2326" y="1945"/>
                  </a:cubicBezTo>
                  <a:cubicBezTo>
                    <a:pt x="2326" y="1944"/>
                    <a:pt x="2326" y="1944"/>
                    <a:pt x="2325" y="1944"/>
                  </a:cubicBezTo>
                  <a:moveTo>
                    <a:pt x="199" y="1939"/>
                  </a:moveTo>
                  <a:cubicBezTo>
                    <a:pt x="198" y="1939"/>
                    <a:pt x="198" y="1939"/>
                    <a:pt x="198" y="1939"/>
                  </a:cubicBezTo>
                  <a:cubicBezTo>
                    <a:pt x="197" y="1940"/>
                    <a:pt x="197" y="1941"/>
                    <a:pt x="197" y="1942"/>
                  </a:cubicBezTo>
                  <a:cubicBezTo>
                    <a:pt x="199" y="1944"/>
                    <a:pt x="200" y="1946"/>
                    <a:pt x="201" y="1949"/>
                  </a:cubicBezTo>
                  <a:cubicBezTo>
                    <a:pt x="202" y="1949"/>
                    <a:pt x="203" y="1949"/>
                    <a:pt x="203" y="1949"/>
                  </a:cubicBezTo>
                  <a:cubicBezTo>
                    <a:pt x="204" y="1949"/>
                    <a:pt x="204" y="1949"/>
                    <a:pt x="204" y="1949"/>
                  </a:cubicBezTo>
                  <a:cubicBezTo>
                    <a:pt x="205" y="1949"/>
                    <a:pt x="205" y="1947"/>
                    <a:pt x="205" y="1946"/>
                  </a:cubicBezTo>
                  <a:cubicBezTo>
                    <a:pt x="203" y="1944"/>
                    <a:pt x="202" y="1942"/>
                    <a:pt x="201" y="1940"/>
                  </a:cubicBezTo>
                  <a:cubicBezTo>
                    <a:pt x="200" y="1939"/>
                    <a:pt x="200" y="1939"/>
                    <a:pt x="199" y="1939"/>
                  </a:cubicBezTo>
                  <a:moveTo>
                    <a:pt x="2340" y="1921"/>
                  </a:moveTo>
                  <a:cubicBezTo>
                    <a:pt x="2340" y="1921"/>
                    <a:pt x="2339" y="1921"/>
                    <a:pt x="2339" y="1922"/>
                  </a:cubicBezTo>
                  <a:cubicBezTo>
                    <a:pt x="2337" y="1924"/>
                    <a:pt x="2336" y="1926"/>
                    <a:pt x="2334" y="1928"/>
                  </a:cubicBezTo>
                  <a:cubicBezTo>
                    <a:pt x="2334" y="1929"/>
                    <a:pt x="2334" y="1931"/>
                    <a:pt x="2335" y="1931"/>
                  </a:cubicBezTo>
                  <a:cubicBezTo>
                    <a:pt x="2335" y="1931"/>
                    <a:pt x="2336" y="1932"/>
                    <a:pt x="2336" y="1932"/>
                  </a:cubicBezTo>
                  <a:cubicBezTo>
                    <a:pt x="2337" y="1932"/>
                    <a:pt x="2337" y="1931"/>
                    <a:pt x="2338" y="1931"/>
                  </a:cubicBezTo>
                  <a:cubicBezTo>
                    <a:pt x="2339" y="1928"/>
                    <a:pt x="2341" y="1926"/>
                    <a:pt x="2342" y="1924"/>
                  </a:cubicBezTo>
                  <a:cubicBezTo>
                    <a:pt x="2343" y="1923"/>
                    <a:pt x="2342" y="1922"/>
                    <a:pt x="2341" y="1921"/>
                  </a:cubicBezTo>
                  <a:cubicBezTo>
                    <a:pt x="2341" y="1921"/>
                    <a:pt x="2341" y="1921"/>
                    <a:pt x="2340" y="1921"/>
                  </a:cubicBezTo>
                  <a:moveTo>
                    <a:pt x="184" y="1915"/>
                  </a:moveTo>
                  <a:cubicBezTo>
                    <a:pt x="184" y="1915"/>
                    <a:pt x="183" y="1915"/>
                    <a:pt x="183" y="1915"/>
                  </a:cubicBezTo>
                  <a:cubicBezTo>
                    <a:pt x="182" y="1916"/>
                    <a:pt x="182" y="1917"/>
                    <a:pt x="182" y="1918"/>
                  </a:cubicBezTo>
                  <a:cubicBezTo>
                    <a:pt x="184" y="1920"/>
                    <a:pt x="185" y="1923"/>
                    <a:pt x="187" y="1925"/>
                  </a:cubicBezTo>
                  <a:cubicBezTo>
                    <a:pt x="187" y="1925"/>
                    <a:pt x="188" y="1926"/>
                    <a:pt x="188" y="1926"/>
                  </a:cubicBezTo>
                  <a:cubicBezTo>
                    <a:pt x="189" y="1926"/>
                    <a:pt x="189" y="1926"/>
                    <a:pt x="189" y="1925"/>
                  </a:cubicBezTo>
                  <a:cubicBezTo>
                    <a:pt x="190" y="1925"/>
                    <a:pt x="190" y="1924"/>
                    <a:pt x="190" y="1923"/>
                  </a:cubicBezTo>
                  <a:cubicBezTo>
                    <a:pt x="189" y="1920"/>
                    <a:pt x="187" y="1918"/>
                    <a:pt x="186" y="1916"/>
                  </a:cubicBezTo>
                  <a:cubicBezTo>
                    <a:pt x="185" y="1915"/>
                    <a:pt x="185" y="1915"/>
                    <a:pt x="184" y="1915"/>
                  </a:cubicBezTo>
                  <a:moveTo>
                    <a:pt x="2355" y="1897"/>
                  </a:moveTo>
                  <a:cubicBezTo>
                    <a:pt x="2354" y="1897"/>
                    <a:pt x="2353" y="1897"/>
                    <a:pt x="2353" y="1898"/>
                  </a:cubicBezTo>
                  <a:cubicBezTo>
                    <a:pt x="2352" y="1900"/>
                    <a:pt x="2350" y="1902"/>
                    <a:pt x="2349" y="1905"/>
                  </a:cubicBezTo>
                  <a:cubicBezTo>
                    <a:pt x="2349" y="1905"/>
                    <a:pt x="2349" y="1905"/>
                    <a:pt x="2349" y="1906"/>
                  </a:cubicBezTo>
                  <a:cubicBezTo>
                    <a:pt x="2349" y="1907"/>
                    <a:pt x="2349" y="1907"/>
                    <a:pt x="2350" y="1907"/>
                  </a:cubicBezTo>
                  <a:cubicBezTo>
                    <a:pt x="2350" y="1908"/>
                    <a:pt x="2350" y="1908"/>
                    <a:pt x="2351" y="1908"/>
                  </a:cubicBezTo>
                  <a:cubicBezTo>
                    <a:pt x="2351" y="1908"/>
                    <a:pt x="2352" y="1907"/>
                    <a:pt x="2352" y="1907"/>
                  </a:cubicBezTo>
                  <a:cubicBezTo>
                    <a:pt x="2354" y="1904"/>
                    <a:pt x="2355" y="1902"/>
                    <a:pt x="2356" y="1900"/>
                  </a:cubicBezTo>
                  <a:cubicBezTo>
                    <a:pt x="2357" y="1899"/>
                    <a:pt x="2357" y="1898"/>
                    <a:pt x="2356" y="1897"/>
                  </a:cubicBezTo>
                  <a:cubicBezTo>
                    <a:pt x="2356" y="1897"/>
                    <a:pt x="2356" y="1897"/>
                    <a:pt x="2356" y="1897"/>
                  </a:cubicBezTo>
                  <a:cubicBezTo>
                    <a:pt x="2355" y="1897"/>
                    <a:pt x="2355" y="1897"/>
                    <a:pt x="2355" y="1897"/>
                  </a:cubicBezTo>
                  <a:moveTo>
                    <a:pt x="170" y="1891"/>
                  </a:moveTo>
                  <a:cubicBezTo>
                    <a:pt x="169" y="1891"/>
                    <a:pt x="169" y="1891"/>
                    <a:pt x="169" y="1891"/>
                  </a:cubicBezTo>
                  <a:cubicBezTo>
                    <a:pt x="168" y="1892"/>
                    <a:pt x="167" y="1893"/>
                    <a:pt x="168" y="1894"/>
                  </a:cubicBezTo>
                  <a:cubicBezTo>
                    <a:pt x="169" y="1896"/>
                    <a:pt x="171" y="1898"/>
                    <a:pt x="172" y="1901"/>
                  </a:cubicBezTo>
                  <a:cubicBezTo>
                    <a:pt x="172" y="1901"/>
                    <a:pt x="173" y="1902"/>
                    <a:pt x="174" y="1902"/>
                  </a:cubicBezTo>
                  <a:cubicBezTo>
                    <a:pt x="174" y="1902"/>
                    <a:pt x="174" y="1902"/>
                    <a:pt x="175" y="1901"/>
                  </a:cubicBezTo>
                  <a:cubicBezTo>
                    <a:pt x="176" y="1901"/>
                    <a:pt x="176" y="1900"/>
                    <a:pt x="176" y="1899"/>
                  </a:cubicBezTo>
                  <a:cubicBezTo>
                    <a:pt x="174" y="1896"/>
                    <a:pt x="173" y="1894"/>
                    <a:pt x="171" y="1892"/>
                  </a:cubicBezTo>
                  <a:cubicBezTo>
                    <a:pt x="171" y="1891"/>
                    <a:pt x="170" y="1891"/>
                    <a:pt x="170" y="1891"/>
                  </a:cubicBezTo>
                  <a:moveTo>
                    <a:pt x="2368" y="1872"/>
                  </a:moveTo>
                  <a:cubicBezTo>
                    <a:pt x="2368" y="1872"/>
                    <a:pt x="2367" y="1873"/>
                    <a:pt x="2367" y="1873"/>
                  </a:cubicBezTo>
                  <a:cubicBezTo>
                    <a:pt x="2365" y="1876"/>
                    <a:pt x="2364" y="1878"/>
                    <a:pt x="2363" y="1880"/>
                  </a:cubicBezTo>
                  <a:cubicBezTo>
                    <a:pt x="2362" y="1881"/>
                    <a:pt x="2363" y="1883"/>
                    <a:pt x="2364" y="1883"/>
                  </a:cubicBezTo>
                  <a:cubicBezTo>
                    <a:pt x="2364" y="1883"/>
                    <a:pt x="2364" y="1883"/>
                    <a:pt x="2365" y="1883"/>
                  </a:cubicBezTo>
                  <a:cubicBezTo>
                    <a:pt x="2365" y="1883"/>
                    <a:pt x="2365" y="1883"/>
                    <a:pt x="2366" y="1883"/>
                  </a:cubicBezTo>
                  <a:cubicBezTo>
                    <a:pt x="2366" y="1883"/>
                    <a:pt x="2366" y="1883"/>
                    <a:pt x="2366" y="1882"/>
                  </a:cubicBezTo>
                  <a:cubicBezTo>
                    <a:pt x="2366" y="1882"/>
                    <a:pt x="2366" y="1882"/>
                    <a:pt x="2366" y="1882"/>
                  </a:cubicBezTo>
                  <a:cubicBezTo>
                    <a:pt x="2368" y="1880"/>
                    <a:pt x="2369" y="1878"/>
                    <a:pt x="2370" y="1875"/>
                  </a:cubicBezTo>
                  <a:cubicBezTo>
                    <a:pt x="2370" y="1875"/>
                    <a:pt x="2370" y="1875"/>
                    <a:pt x="2370" y="1874"/>
                  </a:cubicBezTo>
                  <a:cubicBezTo>
                    <a:pt x="2370" y="1874"/>
                    <a:pt x="2370" y="1873"/>
                    <a:pt x="2369" y="1873"/>
                  </a:cubicBezTo>
                  <a:cubicBezTo>
                    <a:pt x="2369" y="1873"/>
                    <a:pt x="2369" y="1872"/>
                    <a:pt x="2368" y="1872"/>
                  </a:cubicBezTo>
                  <a:moveTo>
                    <a:pt x="156" y="1866"/>
                  </a:moveTo>
                  <a:cubicBezTo>
                    <a:pt x="156" y="1866"/>
                    <a:pt x="155" y="1866"/>
                    <a:pt x="155" y="1867"/>
                  </a:cubicBezTo>
                  <a:cubicBezTo>
                    <a:pt x="154" y="1867"/>
                    <a:pt x="154" y="1868"/>
                    <a:pt x="154" y="1869"/>
                  </a:cubicBezTo>
                  <a:cubicBezTo>
                    <a:pt x="156" y="1872"/>
                    <a:pt x="157" y="1874"/>
                    <a:pt x="158" y="1876"/>
                  </a:cubicBezTo>
                  <a:cubicBezTo>
                    <a:pt x="159" y="1877"/>
                    <a:pt x="159" y="1877"/>
                    <a:pt x="160" y="1877"/>
                  </a:cubicBezTo>
                  <a:cubicBezTo>
                    <a:pt x="160" y="1877"/>
                    <a:pt x="161" y="1877"/>
                    <a:pt x="161" y="1877"/>
                  </a:cubicBezTo>
                  <a:cubicBezTo>
                    <a:pt x="162" y="1876"/>
                    <a:pt x="162" y="1875"/>
                    <a:pt x="162" y="1874"/>
                  </a:cubicBezTo>
                  <a:cubicBezTo>
                    <a:pt x="160" y="1872"/>
                    <a:pt x="159" y="1870"/>
                    <a:pt x="158" y="1867"/>
                  </a:cubicBezTo>
                  <a:cubicBezTo>
                    <a:pt x="157" y="1867"/>
                    <a:pt x="157" y="1866"/>
                    <a:pt x="156" y="1866"/>
                  </a:cubicBezTo>
                  <a:moveTo>
                    <a:pt x="2382" y="1848"/>
                  </a:moveTo>
                  <a:cubicBezTo>
                    <a:pt x="2381" y="1848"/>
                    <a:pt x="2381" y="1848"/>
                    <a:pt x="2380" y="1848"/>
                  </a:cubicBezTo>
                  <a:cubicBezTo>
                    <a:pt x="2380" y="1849"/>
                    <a:pt x="2380" y="1849"/>
                    <a:pt x="2380" y="1849"/>
                  </a:cubicBezTo>
                  <a:cubicBezTo>
                    <a:pt x="2379" y="1851"/>
                    <a:pt x="2377" y="1854"/>
                    <a:pt x="2376" y="1856"/>
                  </a:cubicBezTo>
                  <a:cubicBezTo>
                    <a:pt x="2376" y="1857"/>
                    <a:pt x="2376" y="1858"/>
                    <a:pt x="2377" y="1859"/>
                  </a:cubicBezTo>
                  <a:cubicBezTo>
                    <a:pt x="2377" y="1859"/>
                    <a:pt x="2377" y="1859"/>
                    <a:pt x="2377" y="1859"/>
                  </a:cubicBezTo>
                  <a:cubicBezTo>
                    <a:pt x="2377" y="1859"/>
                    <a:pt x="2378" y="1859"/>
                    <a:pt x="2378" y="1859"/>
                  </a:cubicBezTo>
                  <a:cubicBezTo>
                    <a:pt x="2379" y="1859"/>
                    <a:pt x="2379" y="1859"/>
                    <a:pt x="2380" y="1858"/>
                  </a:cubicBezTo>
                  <a:cubicBezTo>
                    <a:pt x="2381" y="1856"/>
                    <a:pt x="2382" y="1853"/>
                    <a:pt x="2383" y="1851"/>
                  </a:cubicBezTo>
                  <a:cubicBezTo>
                    <a:pt x="2384" y="1850"/>
                    <a:pt x="2384" y="1849"/>
                    <a:pt x="2383" y="1848"/>
                  </a:cubicBezTo>
                  <a:cubicBezTo>
                    <a:pt x="2382" y="1848"/>
                    <a:pt x="2382" y="1848"/>
                    <a:pt x="2382" y="1848"/>
                  </a:cubicBezTo>
                  <a:moveTo>
                    <a:pt x="143" y="1841"/>
                  </a:moveTo>
                  <a:cubicBezTo>
                    <a:pt x="143" y="1841"/>
                    <a:pt x="142" y="1842"/>
                    <a:pt x="142" y="1842"/>
                  </a:cubicBezTo>
                  <a:cubicBezTo>
                    <a:pt x="141" y="1842"/>
                    <a:pt x="141" y="1843"/>
                    <a:pt x="141" y="1844"/>
                  </a:cubicBezTo>
                  <a:cubicBezTo>
                    <a:pt x="142" y="1847"/>
                    <a:pt x="144" y="1849"/>
                    <a:pt x="145" y="1852"/>
                  </a:cubicBezTo>
                  <a:cubicBezTo>
                    <a:pt x="145" y="1852"/>
                    <a:pt x="146" y="1853"/>
                    <a:pt x="147" y="1853"/>
                  </a:cubicBezTo>
                  <a:cubicBezTo>
                    <a:pt x="147" y="1853"/>
                    <a:pt x="147" y="1853"/>
                    <a:pt x="147" y="1852"/>
                  </a:cubicBezTo>
                  <a:cubicBezTo>
                    <a:pt x="148" y="1852"/>
                    <a:pt x="149" y="1851"/>
                    <a:pt x="148" y="1850"/>
                  </a:cubicBezTo>
                  <a:cubicBezTo>
                    <a:pt x="147" y="1847"/>
                    <a:pt x="146" y="1845"/>
                    <a:pt x="145" y="1843"/>
                  </a:cubicBezTo>
                  <a:cubicBezTo>
                    <a:pt x="144" y="1842"/>
                    <a:pt x="144" y="1841"/>
                    <a:pt x="143" y="1841"/>
                  </a:cubicBezTo>
                  <a:moveTo>
                    <a:pt x="2394" y="1823"/>
                  </a:moveTo>
                  <a:cubicBezTo>
                    <a:pt x="2394" y="1823"/>
                    <a:pt x="2393" y="1823"/>
                    <a:pt x="2393" y="1824"/>
                  </a:cubicBezTo>
                  <a:cubicBezTo>
                    <a:pt x="2391" y="1827"/>
                    <a:pt x="2390" y="1829"/>
                    <a:pt x="2389" y="1831"/>
                  </a:cubicBezTo>
                  <a:cubicBezTo>
                    <a:pt x="2389" y="1832"/>
                    <a:pt x="2389" y="1833"/>
                    <a:pt x="2390" y="1834"/>
                  </a:cubicBezTo>
                  <a:cubicBezTo>
                    <a:pt x="2390" y="1834"/>
                    <a:pt x="2390" y="1834"/>
                    <a:pt x="2391" y="1834"/>
                  </a:cubicBezTo>
                  <a:cubicBezTo>
                    <a:pt x="2392" y="1834"/>
                    <a:pt x="2392" y="1834"/>
                    <a:pt x="2393" y="1833"/>
                  </a:cubicBezTo>
                  <a:cubicBezTo>
                    <a:pt x="2393" y="1833"/>
                    <a:pt x="2393" y="1833"/>
                    <a:pt x="2393" y="1833"/>
                  </a:cubicBezTo>
                  <a:cubicBezTo>
                    <a:pt x="2394" y="1831"/>
                    <a:pt x="2395" y="1828"/>
                    <a:pt x="2396" y="1826"/>
                  </a:cubicBezTo>
                  <a:cubicBezTo>
                    <a:pt x="2397" y="1825"/>
                    <a:pt x="2396" y="1824"/>
                    <a:pt x="2395" y="1823"/>
                  </a:cubicBezTo>
                  <a:cubicBezTo>
                    <a:pt x="2395" y="1823"/>
                    <a:pt x="2395" y="1823"/>
                    <a:pt x="2394" y="1823"/>
                  </a:cubicBezTo>
                  <a:moveTo>
                    <a:pt x="130" y="1816"/>
                  </a:moveTo>
                  <a:cubicBezTo>
                    <a:pt x="130" y="1816"/>
                    <a:pt x="130" y="1816"/>
                    <a:pt x="129" y="1817"/>
                  </a:cubicBezTo>
                  <a:cubicBezTo>
                    <a:pt x="128" y="1817"/>
                    <a:pt x="128" y="1818"/>
                    <a:pt x="128" y="1819"/>
                  </a:cubicBezTo>
                  <a:cubicBezTo>
                    <a:pt x="128" y="1819"/>
                    <a:pt x="128" y="1819"/>
                    <a:pt x="128" y="1819"/>
                  </a:cubicBezTo>
                  <a:cubicBezTo>
                    <a:pt x="130" y="1822"/>
                    <a:pt x="131" y="1824"/>
                    <a:pt x="132" y="1826"/>
                  </a:cubicBezTo>
                  <a:cubicBezTo>
                    <a:pt x="132" y="1827"/>
                    <a:pt x="133" y="1828"/>
                    <a:pt x="134" y="1828"/>
                  </a:cubicBezTo>
                  <a:cubicBezTo>
                    <a:pt x="134" y="1828"/>
                    <a:pt x="134" y="1828"/>
                    <a:pt x="135" y="1827"/>
                  </a:cubicBezTo>
                  <a:cubicBezTo>
                    <a:pt x="136" y="1827"/>
                    <a:pt x="136" y="1826"/>
                    <a:pt x="136" y="1825"/>
                  </a:cubicBezTo>
                  <a:cubicBezTo>
                    <a:pt x="134" y="1822"/>
                    <a:pt x="133" y="1820"/>
                    <a:pt x="132" y="1818"/>
                  </a:cubicBezTo>
                  <a:cubicBezTo>
                    <a:pt x="132" y="1817"/>
                    <a:pt x="131" y="1816"/>
                    <a:pt x="130" y="1816"/>
                  </a:cubicBezTo>
                  <a:moveTo>
                    <a:pt x="2407" y="1798"/>
                  </a:moveTo>
                  <a:cubicBezTo>
                    <a:pt x="2406" y="1798"/>
                    <a:pt x="2405" y="1798"/>
                    <a:pt x="2405" y="1799"/>
                  </a:cubicBezTo>
                  <a:cubicBezTo>
                    <a:pt x="2404" y="1801"/>
                    <a:pt x="2402" y="1804"/>
                    <a:pt x="2401" y="1806"/>
                  </a:cubicBezTo>
                  <a:cubicBezTo>
                    <a:pt x="2401" y="1807"/>
                    <a:pt x="2401" y="1808"/>
                    <a:pt x="2402" y="1809"/>
                  </a:cubicBezTo>
                  <a:cubicBezTo>
                    <a:pt x="2403" y="1809"/>
                    <a:pt x="2403" y="1809"/>
                    <a:pt x="2403" y="1809"/>
                  </a:cubicBezTo>
                  <a:cubicBezTo>
                    <a:pt x="2404" y="1809"/>
                    <a:pt x="2405" y="1809"/>
                    <a:pt x="2405" y="1808"/>
                  </a:cubicBezTo>
                  <a:cubicBezTo>
                    <a:pt x="2406" y="1806"/>
                    <a:pt x="2407" y="1803"/>
                    <a:pt x="2408" y="1801"/>
                  </a:cubicBezTo>
                  <a:cubicBezTo>
                    <a:pt x="2409" y="1800"/>
                    <a:pt x="2408" y="1799"/>
                    <a:pt x="2407" y="1798"/>
                  </a:cubicBezTo>
                  <a:cubicBezTo>
                    <a:pt x="2407" y="1798"/>
                    <a:pt x="2407" y="1798"/>
                    <a:pt x="2407" y="1798"/>
                  </a:cubicBezTo>
                  <a:moveTo>
                    <a:pt x="118" y="1791"/>
                  </a:moveTo>
                  <a:cubicBezTo>
                    <a:pt x="118" y="1791"/>
                    <a:pt x="118" y="1791"/>
                    <a:pt x="117" y="1791"/>
                  </a:cubicBezTo>
                  <a:cubicBezTo>
                    <a:pt x="116" y="1792"/>
                    <a:pt x="116" y="1793"/>
                    <a:pt x="116" y="1794"/>
                  </a:cubicBezTo>
                  <a:cubicBezTo>
                    <a:pt x="116" y="1794"/>
                    <a:pt x="116" y="1794"/>
                    <a:pt x="116" y="1794"/>
                  </a:cubicBezTo>
                  <a:cubicBezTo>
                    <a:pt x="117" y="1796"/>
                    <a:pt x="119" y="1799"/>
                    <a:pt x="120" y="1801"/>
                  </a:cubicBezTo>
                  <a:cubicBezTo>
                    <a:pt x="120" y="1802"/>
                    <a:pt x="121" y="1802"/>
                    <a:pt x="122" y="1802"/>
                  </a:cubicBezTo>
                  <a:cubicBezTo>
                    <a:pt x="122" y="1802"/>
                    <a:pt x="122" y="1802"/>
                    <a:pt x="122" y="1802"/>
                  </a:cubicBezTo>
                  <a:cubicBezTo>
                    <a:pt x="123" y="1802"/>
                    <a:pt x="124" y="1800"/>
                    <a:pt x="123" y="1799"/>
                  </a:cubicBezTo>
                  <a:cubicBezTo>
                    <a:pt x="122" y="1797"/>
                    <a:pt x="121" y="1795"/>
                    <a:pt x="120" y="1792"/>
                  </a:cubicBezTo>
                  <a:cubicBezTo>
                    <a:pt x="120" y="1791"/>
                    <a:pt x="119" y="1791"/>
                    <a:pt x="118" y="1791"/>
                  </a:cubicBezTo>
                  <a:moveTo>
                    <a:pt x="2418" y="1773"/>
                  </a:moveTo>
                  <a:cubicBezTo>
                    <a:pt x="2417" y="1773"/>
                    <a:pt x="2417" y="1773"/>
                    <a:pt x="2416" y="1774"/>
                  </a:cubicBezTo>
                  <a:cubicBezTo>
                    <a:pt x="2415" y="1776"/>
                    <a:pt x="2414" y="1779"/>
                    <a:pt x="2413" y="1781"/>
                  </a:cubicBezTo>
                  <a:cubicBezTo>
                    <a:pt x="2413" y="1782"/>
                    <a:pt x="2413" y="1783"/>
                    <a:pt x="2414" y="1784"/>
                  </a:cubicBezTo>
                  <a:cubicBezTo>
                    <a:pt x="2414" y="1784"/>
                    <a:pt x="2415" y="1784"/>
                    <a:pt x="2415" y="1784"/>
                  </a:cubicBezTo>
                  <a:cubicBezTo>
                    <a:pt x="2416" y="1784"/>
                    <a:pt x="2416" y="1783"/>
                    <a:pt x="2417" y="1783"/>
                  </a:cubicBezTo>
                  <a:cubicBezTo>
                    <a:pt x="2417" y="1783"/>
                    <a:pt x="2417" y="1783"/>
                    <a:pt x="2417" y="1783"/>
                  </a:cubicBezTo>
                  <a:cubicBezTo>
                    <a:pt x="2418" y="1780"/>
                    <a:pt x="2419" y="1778"/>
                    <a:pt x="2420" y="1775"/>
                  </a:cubicBezTo>
                  <a:cubicBezTo>
                    <a:pt x="2420" y="1774"/>
                    <a:pt x="2420" y="1773"/>
                    <a:pt x="2419" y="1773"/>
                  </a:cubicBezTo>
                  <a:cubicBezTo>
                    <a:pt x="2419" y="1773"/>
                    <a:pt x="2418" y="1773"/>
                    <a:pt x="2418" y="1773"/>
                  </a:cubicBezTo>
                  <a:moveTo>
                    <a:pt x="107" y="1765"/>
                  </a:moveTo>
                  <a:cubicBezTo>
                    <a:pt x="106" y="1765"/>
                    <a:pt x="106" y="1765"/>
                    <a:pt x="106" y="1766"/>
                  </a:cubicBezTo>
                  <a:cubicBezTo>
                    <a:pt x="105" y="1766"/>
                    <a:pt x="104" y="1767"/>
                    <a:pt x="105" y="1768"/>
                  </a:cubicBezTo>
                  <a:cubicBezTo>
                    <a:pt x="105" y="1768"/>
                    <a:pt x="105" y="1768"/>
                    <a:pt x="105" y="1768"/>
                  </a:cubicBezTo>
                  <a:cubicBezTo>
                    <a:pt x="106" y="1771"/>
                    <a:pt x="107" y="1773"/>
                    <a:pt x="108" y="1776"/>
                  </a:cubicBezTo>
                  <a:cubicBezTo>
                    <a:pt x="108" y="1776"/>
                    <a:pt x="109" y="1777"/>
                    <a:pt x="110" y="1777"/>
                  </a:cubicBezTo>
                  <a:cubicBezTo>
                    <a:pt x="110" y="1777"/>
                    <a:pt x="110" y="1777"/>
                    <a:pt x="111" y="1777"/>
                  </a:cubicBezTo>
                  <a:cubicBezTo>
                    <a:pt x="112" y="1776"/>
                    <a:pt x="112" y="1775"/>
                    <a:pt x="112" y="1774"/>
                  </a:cubicBezTo>
                  <a:cubicBezTo>
                    <a:pt x="111" y="1772"/>
                    <a:pt x="110" y="1769"/>
                    <a:pt x="108" y="1767"/>
                  </a:cubicBezTo>
                  <a:cubicBezTo>
                    <a:pt x="108" y="1766"/>
                    <a:pt x="107" y="1765"/>
                    <a:pt x="107" y="1765"/>
                  </a:cubicBezTo>
                  <a:moveTo>
                    <a:pt x="2429" y="1747"/>
                  </a:moveTo>
                  <a:cubicBezTo>
                    <a:pt x="2428" y="1747"/>
                    <a:pt x="2428" y="1747"/>
                    <a:pt x="2427" y="1748"/>
                  </a:cubicBezTo>
                  <a:cubicBezTo>
                    <a:pt x="2426" y="1751"/>
                    <a:pt x="2425" y="1753"/>
                    <a:pt x="2424" y="1755"/>
                  </a:cubicBezTo>
                  <a:cubicBezTo>
                    <a:pt x="2424" y="1756"/>
                    <a:pt x="2424" y="1758"/>
                    <a:pt x="2425" y="1758"/>
                  </a:cubicBezTo>
                  <a:cubicBezTo>
                    <a:pt x="2426" y="1758"/>
                    <a:pt x="2426" y="1758"/>
                    <a:pt x="2426" y="1758"/>
                  </a:cubicBezTo>
                  <a:cubicBezTo>
                    <a:pt x="2427" y="1758"/>
                    <a:pt x="2428" y="1758"/>
                    <a:pt x="2428" y="1757"/>
                  </a:cubicBezTo>
                  <a:cubicBezTo>
                    <a:pt x="2429" y="1755"/>
                    <a:pt x="2430" y="1752"/>
                    <a:pt x="2431" y="1750"/>
                  </a:cubicBezTo>
                  <a:cubicBezTo>
                    <a:pt x="2431" y="1749"/>
                    <a:pt x="2431" y="1747"/>
                    <a:pt x="2430" y="1747"/>
                  </a:cubicBezTo>
                  <a:cubicBezTo>
                    <a:pt x="2430" y="1747"/>
                    <a:pt x="2429" y="1747"/>
                    <a:pt x="2429" y="1747"/>
                  </a:cubicBezTo>
                  <a:moveTo>
                    <a:pt x="96" y="1740"/>
                  </a:moveTo>
                  <a:cubicBezTo>
                    <a:pt x="95" y="1740"/>
                    <a:pt x="95" y="1740"/>
                    <a:pt x="95" y="1740"/>
                  </a:cubicBezTo>
                  <a:cubicBezTo>
                    <a:pt x="94" y="1740"/>
                    <a:pt x="93" y="1741"/>
                    <a:pt x="94" y="1742"/>
                  </a:cubicBezTo>
                  <a:cubicBezTo>
                    <a:pt x="95" y="1745"/>
                    <a:pt x="96" y="1747"/>
                    <a:pt x="97" y="1750"/>
                  </a:cubicBezTo>
                  <a:cubicBezTo>
                    <a:pt x="97" y="1750"/>
                    <a:pt x="98" y="1751"/>
                    <a:pt x="99" y="1751"/>
                  </a:cubicBezTo>
                  <a:cubicBezTo>
                    <a:pt x="99" y="1751"/>
                    <a:pt x="99" y="1751"/>
                    <a:pt x="100" y="1751"/>
                  </a:cubicBezTo>
                  <a:cubicBezTo>
                    <a:pt x="101" y="1750"/>
                    <a:pt x="101" y="1749"/>
                    <a:pt x="101" y="1748"/>
                  </a:cubicBezTo>
                  <a:cubicBezTo>
                    <a:pt x="100" y="1746"/>
                    <a:pt x="99" y="1743"/>
                    <a:pt x="98" y="1741"/>
                  </a:cubicBezTo>
                  <a:cubicBezTo>
                    <a:pt x="97" y="1740"/>
                    <a:pt x="96" y="1740"/>
                    <a:pt x="96" y="1740"/>
                  </a:cubicBezTo>
                  <a:moveTo>
                    <a:pt x="2440" y="1721"/>
                  </a:moveTo>
                  <a:cubicBezTo>
                    <a:pt x="2439" y="1721"/>
                    <a:pt x="2438" y="1721"/>
                    <a:pt x="2438" y="1722"/>
                  </a:cubicBezTo>
                  <a:cubicBezTo>
                    <a:pt x="2437" y="1725"/>
                    <a:pt x="2436" y="1727"/>
                    <a:pt x="2435" y="1730"/>
                  </a:cubicBezTo>
                  <a:cubicBezTo>
                    <a:pt x="2434" y="1731"/>
                    <a:pt x="2435" y="1732"/>
                    <a:pt x="2436" y="1732"/>
                  </a:cubicBezTo>
                  <a:cubicBezTo>
                    <a:pt x="2436" y="1732"/>
                    <a:pt x="2436" y="1732"/>
                    <a:pt x="2437" y="1732"/>
                  </a:cubicBezTo>
                  <a:cubicBezTo>
                    <a:pt x="2437" y="1732"/>
                    <a:pt x="2438" y="1732"/>
                    <a:pt x="2439" y="1731"/>
                  </a:cubicBezTo>
                  <a:cubicBezTo>
                    <a:pt x="2440" y="1729"/>
                    <a:pt x="2440" y="1726"/>
                    <a:pt x="2441" y="1724"/>
                  </a:cubicBezTo>
                  <a:cubicBezTo>
                    <a:pt x="2442" y="1723"/>
                    <a:pt x="2441" y="1722"/>
                    <a:pt x="2440" y="1721"/>
                  </a:cubicBezTo>
                  <a:cubicBezTo>
                    <a:pt x="2440" y="1721"/>
                    <a:pt x="2440" y="1721"/>
                    <a:pt x="2440" y="1721"/>
                  </a:cubicBezTo>
                  <a:moveTo>
                    <a:pt x="85" y="1713"/>
                  </a:moveTo>
                  <a:cubicBezTo>
                    <a:pt x="85" y="1713"/>
                    <a:pt x="85" y="1713"/>
                    <a:pt x="85" y="1714"/>
                  </a:cubicBezTo>
                  <a:cubicBezTo>
                    <a:pt x="84" y="1714"/>
                    <a:pt x="83" y="1715"/>
                    <a:pt x="83" y="1716"/>
                  </a:cubicBezTo>
                  <a:cubicBezTo>
                    <a:pt x="84" y="1719"/>
                    <a:pt x="85" y="1721"/>
                    <a:pt x="86" y="1724"/>
                  </a:cubicBezTo>
                  <a:cubicBezTo>
                    <a:pt x="87" y="1724"/>
                    <a:pt x="87" y="1725"/>
                    <a:pt x="88" y="1725"/>
                  </a:cubicBezTo>
                  <a:cubicBezTo>
                    <a:pt x="88" y="1725"/>
                    <a:pt x="89" y="1725"/>
                    <a:pt x="89" y="1725"/>
                  </a:cubicBezTo>
                  <a:cubicBezTo>
                    <a:pt x="90" y="1724"/>
                    <a:pt x="90" y="1723"/>
                    <a:pt x="90" y="1722"/>
                  </a:cubicBezTo>
                  <a:cubicBezTo>
                    <a:pt x="89" y="1720"/>
                    <a:pt x="88" y="1717"/>
                    <a:pt x="87" y="1715"/>
                  </a:cubicBezTo>
                  <a:cubicBezTo>
                    <a:pt x="87" y="1714"/>
                    <a:pt x="86" y="1713"/>
                    <a:pt x="85" y="1713"/>
                  </a:cubicBezTo>
                  <a:moveTo>
                    <a:pt x="2449" y="1695"/>
                  </a:moveTo>
                  <a:cubicBezTo>
                    <a:pt x="2449" y="1695"/>
                    <a:pt x="2448" y="1695"/>
                    <a:pt x="2448" y="1696"/>
                  </a:cubicBezTo>
                  <a:cubicBezTo>
                    <a:pt x="2447" y="1699"/>
                    <a:pt x="2446" y="1701"/>
                    <a:pt x="2445" y="1704"/>
                  </a:cubicBezTo>
                  <a:cubicBezTo>
                    <a:pt x="2444" y="1705"/>
                    <a:pt x="2445" y="1706"/>
                    <a:pt x="2446" y="1706"/>
                  </a:cubicBezTo>
                  <a:cubicBezTo>
                    <a:pt x="2446" y="1706"/>
                    <a:pt x="2446" y="1706"/>
                    <a:pt x="2447" y="1706"/>
                  </a:cubicBezTo>
                  <a:cubicBezTo>
                    <a:pt x="2448" y="1706"/>
                    <a:pt x="2448" y="1706"/>
                    <a:pt x="2449" y="1705"/>
                  </a:cubicBezTo>
                  <a:cubicBezTo>
                    <a:pt x="2449" y="1705"/>
                    <a:pt x="2449" y="1705"/>
                    <a:pt x="2449" y="1705"/>
                  </a:cubicBezTo>
                  <a:cubicBezTo>
                    <a:pt x="2450" y="1702"/>
                    <a:pt x="2450" y="1700"/>
                    <a:pt x="2451" y="1697"/>
                  </a:cubicBezTo>
                  <a:cubicBezTo>
                    <a:pt x="2452" y="1696"/>
                    <a:pt x="2451" y="1695"/>
                    <a:pt x="2450" y="1695"/>
                  </a:cubicBezTo>
                  <a:cubicBezTo>
                    <a:pt x="2450" y="1695"/>
                    <a:pt x="2450" y="1695"/>
                    <a:pt x="2449" y="1695"/>
                  </a:cubicBezTo>
                  <a:moveTo>
                    <a:pt x="76" y="1687"/>
                  </a:moveTo>
                  <a:cubicBezTo>
                    <a:pt x="75" y="1687"/>
                    <a:pt x="75" y="1687"/>
                    <a:pt x="75" y="1687"/>
                  </a:cubicBezTo>
                  <a:cubicBezTo>
                    <a:pt x="74" y="1688"/>
                    <a:pt x="73" y="1689"/>
                    <a:pt x="74" y="1690"/>
                  </a:cubicBezTo>
                  <a:cubicBezTo>
                    <a:pt x="74" y="1690"/>
                    <a:pt x="74" y="1690"/>
                    <a:pt x="74" y="1690"/>
                  </a:cubicBezTo>
                  <a:cubicBezTo>
                    <a:pt x="75" y="1692"/>
                    <a:pt x="75" y="1695"/>
                    <a:pt x="76" y="1697"/>
                  </a:cubicBezTo>
                  <a:cubicBezTo>
                    <a:pt x="77" y="1698"/>
                    <a:pt x="77" y="1699"/>
                    <a:pt x="78" y="1699"/>
                  </a:cubicBezTo>
                  <a:cubicBezTo>
                    <a:pt x="79" y="1699"/>
                    <a:pt x="79" y="1699"/>
                    <a:pt x="79" y="1698"/>
                  </a:cubicBezTo>
                  <a:cubicBezTo>
                    <a:pt x="80" y="1698"/>
                    <a:pt x="81" y="1697"/>
                    <a:pt x="80" y="1696"/>
                  </a:cubicBezTo>
                  <a:cubicBezTo>
                    <a:pt x="79" y="1693"/>
                    <a:pt x="78" y="1691"/>
                    <a:pt x="77" y="1688"/>
                  </a:cubicBezTo>
                  <a:cubicBezTo>
                    <a:pt x="77" y="1688"/>
                    <a:pt x="76" y="1687"/>
                    <a:pt x="76" y="1687"/>
                  </a:cubicBezTo>
                  <a:moveTo>
                    <a:pt x="2459" y="1668"/>
                  </a:moveTo>
                  <a:cubicBezTo>
                    <a:pt x="2458" y="1668"/>
                    <a:pt x="2457" y="1669"/>
                    <a:pt x="2457" y="1670"/>
                  </a:cubicBezTo>
                  <a:cubicBezTo>
                    <a:pt x="2456" y="1672"/>
                    <a:pt x="2455" y="1675"/>
                    <a:pt x="2454" y="1677"/>
                  </a:cubicBezTo>
                  <a:cubicBezTo>
                    <a:pt x="2454" y="1678"/>
                    <a:pt x="2455" y="1679"/>
                    <a:pt x="2456" y="1680"/>
                  </a:cubicBezTo>
                  <a:cubicBezTo>
                    <a:pt x="2456" y="1680"/>
                    <a:pt x="2456" y="1680"/>
                    <a:pt x="2456" y="1680"/>
                  </a:cubicBezTo>
                  <a:cubicBezTo>
                    <a:pt x="2457" y="1680"/>
                    <a:pt x="2458" y="1679"/>
                    <a:pt x="2458" y="1679"/>
                  </a:cubicBezTo>
                  <a:cubicBezTo>
                    <a:pt x="2458" y="1679"/>
                    <a:pt x="2458" y="1679"/>
                    <a:pt x="2458" y="1679"/>
                  </a:cubicBezTo>
                  <a:cubicBezTo>
                    <a:pt x="2459" y="1676"/>
                    <a:pt x="2460" y="1674"/>
                    <a:pt x="2461" y="1671"/>
                  </a:cubicBezTo>
                  <a:cubicBezTo>
                    <a:pt x="2461" y="1670"/>
                    <a:pt x="2461" y="1669"/>
                    <a:pt x="2459" y="1668"/>
                  </a:cubicBezTo>
                  <a:cubicBezTo>
                    <a:pt x="2459" y="1668"/>
                    <a:pt x="2459" y="1668"/>
                    <a:pt x="2459" y="1668"/>
                  </a:cubicBezTo>
                  <a:moveTo>
                    <a:pt x="66" y="1660"/>
                  </a:moveTo>
                  <a:cubicBezTo>
                    <a:pt x="66" y="1660"/>
                    <a:pt x="66" y="1660"/>
                    <a:pt x="66" y="1661"/>
                  </a:cubicBezTo>
                  <a:cubicBezTo>
                    <a:pt x="65" y="1661"/>
                    <a:pt x="64" y="1662"/>
                    <a:pt x="64" y="1663"/>
                  </a:cubicBezTo>
                  <a:cubicBezTo>
                    <a:pt x="65" y="1666"/>
                    <a:pt x="66" y="1668"/>
                    <a:pt x="67" y="1671"/>
                  </a:cubicBezTo>
                  <a:cubicBezTo>
                    <a:pt x="67" y="1672"/>
                    <a:pt x="68" y="1672"/>
                    <a:pt x="69" y="1672"/>
                  </a:cubicBezTo>
                  <a:cubicBezTo>
                    <a:pt x="69" y="1672"/>
                    <a:pt x="69" y="1672"/>
                    <a:pt x="70" y="1672"/>
                  </a:cubicBezTo>
                  <a:cubicBezTo>
                    <a:pt x="71" y="1672"/>
                    <a:pt x="71" y="1670"/>
                    <a:pt x="71" y="1669"/>
                  </a:cubicBezTo>
                  <a:cubicBezTo>
                    <a:pt x="70" y="1667"/>
                    <a:pt x="69" y="1664"/>
                    <a:pt x="68" y="1662"/>
                  </a:cubicBezTo>
                  <a:cubicBezTo>
                    <a:pt x="68" y="1661"/>
                    <a:pt x="67" y="1660"/>
                    <a:pt x="66" y="1660"/>
                  </a:cubicBezTo>
                  <a:moveTo>
                    <a:pt x="2468" y="1642"/>
                  </a:moveTo>
                  <a:cubicBezTo>
                    <a:pt x="2467" y="1642"/>
                    <a:pt x="2466" y="1642"/>
                    <a:pt x="2466" y="1643"/>
                  </a:cubicBezTo>
                  <a:cubicBezTo>
                    <a:pt x="2465" y="1646"/>
                    <a:pt x="2464" y="1648"/>
                    <a:pt x="2463" y="1651"/>
                  </a:cubicBezTo>
                  <a:cubicBezTo>
                    <a:pt x="2463" y="1652"/>
                    <a:pt x="2463" y="1653"/>
                    <a:pt x="2464" y="1653"/>
                  </a:cubicBezTo>
                  <a:cubicBezTo>
                    <a:pt x="2465" y="1653"/>
                    <a:pt x="2465" y="1653"/>
                    <a:pt x="2465" y="1653"/>
                  </a:cubicBezTo>
                  <a:cubicBezTo>
                    <a:pt x="2466" y="1653"/>
                    <a:pt x="2467" y="1653"/>
                    <a:pt x="2467" y="1652"/>
                  </a:cubicBezTo>
                  <a:cubicBezTo>
                    <a:pt x="2468" y="1649"/>
                    <a:pt x="2469" y="1647"/>
                    <a:pt x="2469" y="1644"/>
                  </a:cubicBezTo>
                  <a:cubicBezTo>
                    <a:pt x="2470" y="1643"/>
                    <a:pt x="2469" y="1642"/>
                    <a:pt x="2468" y="1642"/>
                  </a:cubicBezTo>
                  <a:cubicBezTo>
                    <a:pt x="2468" y="1642"/>
                    <a:pt x="2468" y="1642"/>
                    <a:pt x="2468" y="1642"/>
                  </a:cubicBezTo>
                  <a:moveTo>
                    <a:pt x="58" y="1634"/>
                  </a:moveTo>
                  <a:cubicBezTo>
                    <a:pt x="58" y="1634"/>
                    <a:pt x="57" y="1634"/>
                    <a:pt x="57" y="1634"/>
                  </a:cubicBezTo>
                  <a:cubicBezTo>
                    <a:pt x="56" y="1634"/>
                    <a:pt x="56" y="1635"/>
                    <a:pt x="56" y="1636"/>
                  </a:cubicBezTo>
                  <a:cubicBezTo>
                    <a:pt x="57" y="1639"/>
                    <a:pt x="57" y="1641"/>
                    <a:pt x="58" y="1644"/>
                  </a:cubicBezTo>
                  <a:cubicBezTo>
                    <a:pt x="59" y="1645"/>
                    <a:pt x="59" y="1645"/>
                    <a:pt x="60" y="1645"/>
                  </a:cubicBezTo>
                  <a:cubicBezTo>
                    <a:pt x="60" y="1645"/>
                    <a:pt x="61" y="1645"/>
                    <a:pt x="61" y="1645"/>
                  </a:cubicBezTo>
                  <a:cubicBezTo>
                    <a:pt x="62" y="1645"/>
                    <a:pt x="62" y="1644"/>
                    <a:pt x="62" y="1643"/>
                  </a:cubicBezTo>
                  <a:cubicBezTo>
                    <a:pt x="61" y="1640"/>
                    <a:pt x="60" y="1638"/>
                    <a:pt x="60" y="1635"/>
                  </a:cubicBezTo>
                  <a:cubicBezTo>
                    <a:pt x="59" y="1634"/>
                    <a:pt x="59" y="1634"/>
                    <a:pt x="58" y="1634"/>
                  </a:cubicBezTo>
                  <a:moveTo>
                    <a:pt x="2476" y="1615"/>
                  </a:moveTo>
                  <a:cubicBezTo>
                    <a:pt x="2475" y="1615"/>
                    <a:pt x="2474" y="1616"/>
                    <a:pt x="2474" y="1616"/>
                  </a:cubicBezTo>
                  <a:cubicBezTo>
                    <a:pt x="2473" y="1619"/>
                    <a:pt x="2472" y="1621"/>
                    <a:pt x="2471" y="1624"/>
                  </a:cubicBezTo>
                  <a:cubicBezTo>
                    <a:pt x="2471" y="1625"/>
                    <a:pt x="2472" y="1626"/>
                    <a:pt x="2473" y="1627"/>
                  </a:cubicBezTo>
                  <a:cubicBezTo>
                    <a:pt x="2473" y="1627"/>
                    <a:pt x="2473" y="1627"/>
                    <a:pt x="2473" y="1627"/>
                  </a:cubicBezTo>
                  <a:cubicBezTo>
                    <a:pt x="2474" y="1627"/>
                    <a:pt x="2475" y="1626"/>
                    <a:pt x="2475" y="1625"/>
                  </a:cubicBezTo>
                  <a:cubicBezTo>
                    <a:pt x="2476" y="1623"/>
                    <a:pt x="2477" y="1620"/>
                    <a:pt x="2478" y="1617"/>
                  </a:cubicBezTo>
                  <a:cubicBezTo>
                    <a:pt x="2478" y="1616"/>
                    <a:pt x="2477" y="1615"/>
                    <a:pt x="2476" y="1615"/>
                  </a:cubicBezTo>
                  <a:cubicBezTo>
                    <a:pt x="2476" y="1615"/>
                    <a:pt x="2476" y="1615"/>
                    <a:pt x="2476" y="1615"/>
                  </a:cubicBezTo>
                  <a:moveTo>
                    <a:pt x="50" y="1607"/>
                  </a:moveTo>
                  <a:cubicBezTo>
                    <a:pt x="50" y="1607"/>
                    <a:pt x="49" y="1607"/>
                    <a:pt x="49" y="1607"/>
                  </a:cubicBezTo>
                  <a:cubicBezTo>
                    <a:pt x="48" y="1607"/>
                    <a:pt x="48" y="1608"/>
                    <a:pt x="48" y="1609"/>
                  </a:cubicBezTo>
                  <a:cubicBezTo>
                    <a:pt x="48" y="1611"/>
                    <a:pt x="49" y="1613"/>
                    <a:pt x="50" y="1615"/>
                  </a:cubicBezTo>
                  <a:cubicBezTo>
                    <a:pt x="50" y="1616"/>
                    <a:pt x="50" y="1616"/>
                    <a:pt x="50" y="1617"/>
                  </a:cubicBezTo>
                  <a:cubicBezTo>
                    <a:pt x="50" y="1618"/>
                    <a:pt x="51" y="1618"/>
                    <a:pt x="51" y="1618"/>
                  </a:cubicBezTo>
                  <a:cubicBezTo>
                    <a:pt x="51" y="1618"/>
                    <a:pt x="52" y="1618"/>
                    <a:pt x="52" y="1618"/>
                  </a:cubicBezTo>
                  <a:cubicBezTo>
                    <a:pt x="52" y="1618"/>
                    <a:pt x="52" y="1618"/>
                    <a:pt x="53" y="1618"/>
                  </a:cubicBezTo>
                  <a:cubicBezTo>
                    <a:pt x="54" y="1618"/>
                    <a:pt x="54" y="1617"/>
                    <a:pt x="54" y="1616"/>
                  </a:cubicBezTo>
                  <a:cubicBezTo>
                    <a:pt x="53" y="1613"/>
                    <a:pt x="52" y="1611"/>
                    <a:pt x="52" y="1608"/>
                  </a:cubicBezTo>
                  <a:cubicBezTo>
                    <a:pt x="52" y="1607"/>
                    <a:pt x="51" y="1607"/>
                    <a:pt x="50" y="1607"/>
                  </a:cubicBezTo>
                  <a:moveTo>
                    <a:pt x="2483" y="1588"/>
                  </a:moveTo>
                  <a:cubicBezTo>
                    <a:pt x="2482" y="1588"/>
                    <a:pt x="2481" y="1589"/>
                    <a:pt x="2481" y="1589"/>
                  </a:cubicBezTo>
                  <a:cubicBezTo>
                    <a:pt x="2481" y="1592"/>
                    <a:pt x="2480" y="1595"/>
                    <a:pt x="2479" y="1597"/>
                  </a:cubicBezTo>
                  <a:cubicBezTo>
                    <a:pt x="2479" y="1598"/>
                    <a:pt x="2480" y="1599"/>
                    <a:pt x="2481" y="1600"/>
                  </a:cubicBezTo>
                  <a:cubicBezTo>
                    <a:pt x="2481" y="1600"/>
                    <a:pt x="2481" y="1600"/>
                    <a:pt x="2481" y="1600"/>
                  </a:cubicBezTo>
                  <a:cubicBezTo>
                    <a:pt x="2482" y="1600"/>
                    <a:pt x="2483" y="1599"/>
                    <a:pt x="2483" y="1598"/>
                  </a:cubicBezTo>
                  <a:cubicBezTo>
                    <a:pt x="2483" y="1598"/>
                    <a:pt x="2483" y="1598"/>
                    <a:pt x="2483" y="1598"/>
                  </a:cubicBezTo>
                  <a:cubicBezTo>
                    <a:pt x="2484" y="1596"/>
                    <a:pt x="2484" y="1593"/>
                    <a:pt x="2485" y="1590"/>
                  </a:cubicBezTo>
                  <a:cubicBezTo>
                    <a:pt x="2485" y="1589"/>
                    <a:pt x="2485" y="1588"/>
                    <a:pt x="2484" y="1588"/>
                  </a:cubicBezTo>
                  <a:cubicBezTo>
                    <a:pt x="2484" y="1588"/>
                    <a:pt x="2483" y="1588"/>
                    <a:pt x="2483" y="1588"/>
                  </a:cubicBezTo>
                  <a:moveTo>
                    <a:pt x="43" y="1580"/>
                  </a:moveTo>
                  <a:cubicBezTo>
                    <a:pt x="42" y="1580"/>
                    <a:pt x="42" y="1580"/>
                    <a:pt x="42" y="1580"/>
                  </a:cubicBezTo>
                  <a:cubicBezTo>
                    <a:pt x="41" y="1580"/>
                    <a:pt x="40" y="1581"/>
                    <a:pt x="41" y="1582"/>
                  </a:cubicBezTo>
                  <a:cubicBezTo>
                    <a:pt x="41" y="1585"/>
                    <a:pt x="42" y="1587"/>
                    <a:pt x="43" y="1590"/>
                  </a:cubicBezTo>
                  <a:cubicBezTo>
                    <a:pt x="43" y="1591"/>
                    <a:pt x="44" y="1592"/>
                    <a:pt x="45" y="1592"/>
                  </a:cubicBezTo>
                  <a:cubicBezTo>
                    <a:pt x="45" y="1592"/>
                    <a:pt x="45" y="1591"/>
                    <a:pt x="45" y="1591"/>
                  </a:cubicBezTo>
                  <a:cubicBezTo>
                    <a:pt x="46" y="1591"/>
                    <a:pt x="47" y="1590"/>
                    <a:pt x="46" y="1589"/>
                  </a:cubicBezTo>
                  <a:cubicBezTo>
                    <a:pt x="46" y="1586"/>
                    <a:pt x="45" y="1584"/>
                    <a:pt x="44" y="1581"/>
                  </a:cubicBezTo>
                  <a:cubicBezTo>
                    <a:pt x="44" y="1580"/>
                    <a:pt x="43" y="1580"/>
                    <a:pt x="43" y="1580"/>
                  </a:cubicBezTo>
                  <a:moveTo>
                    <a:pt x="2490" y="1561"/>
                  </a:moveTo>
                  <a:cubicBezTo>
                    <a:pt x="2489" y="1561"/>
                    <a:pt x="2488" y="1561"/>
                    <a:pt x="2488" y="1562"/>
                  </a:cubicBezTo>
                  <a:cubicBezTo>
                    <a:pt x="2488" y="1565"/>
                    <a:pt x="2487" y="1568"/>
                    <a:pt x="2486" y="1570"/>
                  </a:cubicBezTo>
                  <a:cubicBezTo>
                    <a:pt x="2486" y="1571"/>
                    <a:pt x="2487" y="1572"/>
                    <a:pt x="2488" y="1573"/>
                  </a:cubicBezTo>
                  <a:cubicBezTo>
                    <a:pt x="2488" y="1573"/>
                    <a:pt x="2488" y="1573"/>
                    <a:pt x="2488" y="1573"/>
                  </a:cubicBezTo>
                  <a:cubicBezTo>
                    <a:pt x="2489" y="1573"/>
                    <a:pt x="2490" y="1572"/>
                    <a:pt x="2490" y="1571"/>
                  </a:cubicBezTo>
                  <a:cubicBezTo>
                    <a:pt x="2490" y="1571"/>
                    <a:pt x="2490" y="1571"/>
                    <a:pt x="2490" y="1571"/>
                  </a:cubicBezTo>
                  <a:cubicBezTo>
                    <a:pt x="2491" y="1568"/>
                    <a:pt x="2491" y="1566"/>
                    <a:pt x="2492" y="1563"/>
                  </a:cubicBezTo>
                  <a:cubicBezTo>
                    <a:pt x="2492" y="1562"/>
                    <a:pt x="2492" y="1561"/>
                    <a:pt x="2491" y="1561"/>
                  </a:cubicBezTo>
                  <a:cubicBezTo>
                    <a:pt x="2490" y="1561"/>
                    <a:pt x="2490" y="1561"/>
                    <a:pt x="2490" y="1561"/>
                  </a:cubicBezTo>
                  <a:moveTo>
                    <a:pt x="36" y="1553"/>
                  </a:moveTo>
                  <a:cubicBezTo>
                    <a:pt x="36" y="1553"/>
                    <a:pt x="35" y="1553"/>
                    <a:pt x="35" y="1553"/>
                  </a:cubicBezTo>
                  <a:cubicBezTo>
                    <a:pt x="34" y="1553"/>
                    <a:pt x="34" y="1554"/>
                    <a:pt x="34" y="1555"/>
                  </a:cubicBezTo>
                  <a:cubicBezTo>
                    <a:pt x="34" y="1558"/>
                    <a:pt x="35" y="1560"/>
                    <a:pt x="36" y="1563"/>
                  </a:cubicBezTo>
                  <a:cubicBezTo>
                    <a:pt x="36" y="1564"/>
                    <a:pt x="36" y="1564"/>
                    <a:pt x="37" y="1564"/>
                  </a:cubicBezTo>
                  <a:cubicBezTo>
                    <a:pt x="37" y="1564"/>
                    <a:pt x="37" y="1564"/>
                    <a:pt x="38" y="1564"/>
                  </a:cubicBezTo>
                  <a:cubicBezTo>
                    <a:pt x="38" y="1564"/>
                    <a:pt x="38" y="1564"/>
                    <a:pt x="38" y="1564"/>
                  </a:cubicBezTo>
                  <a:cubicBezTo>
                    <a:pt x="39" y="1564"/>
                    <a:pt x="40" y="1563"/>
                    <a:pt x="40" y="1562"/>
                  </a:cubicBezTo>
                  <a:cubicBezTo>
                    <a:pt x="39" y="1559"/>
                    <a:pt x="38" y="1557"/>
                    <a:pt x="38" y="1554"/>
                  </a:cubicBezTo>
                  <a:cubicBezTo>
                    <a:pt x="38" y="1554"/>
                    <a:pt x="37" y="1553"/>
                    <a:pt x="37" y="1553"/>
                  </a:cubicBezTo>
                  <a:cubicBezTo>
                    <a:pt x="37" y="1553"/>
                    <a:pt x="36" y="1553"/>
                    <a:pt x="36" y="1553"/>
                  </a:cubicBezTo>
                  <a:moveTo>
                    <a:pt x="2496" y="1534"/>
                  </a:moveTo>
                  <a:cubicBezTo>
                    <a:pt x="2495" y="1534"/>
                    <a:pt x="2495" y="1534"/>
                    <a:pt x="2494" y="1535"/>
                  </a:cubicBezTo>
                  <a:cubicBezTo>
                    <a:pt x="2494" y="1538"/>
                    <a:pt x="2493" y="1540"/>
                    <a:pt x="2493" y="1543"/>
                  </a:cubicBezTo>
                  <a:cubicBezTo>
                    <a:pt x="2492" y="1544"/>
                    <a:pt x="2493" y="1545"/>
                    <a:pt x="2494" y="1545"/>
                  </a:cubicBezTo>
                  <a:cubicBezTo>
                    <a:pt x="2494" y="1545"/>
                    <a:pt x="2495" y="1545"/>
                    <a:pt x="2495" y="1545"/>
                  </a:cubicBezTo>
                  <a:cubicBezTo>
                    <a:pt x="2496" y="1545"/>
                    <a:pt x="2496" y="1545"/>
                    <a:pt x="2497" y="1544"/>
                  </a:cubicBezTo>
                  <a:cubicBezTo>
                    <a:pt x="2497" y="1544"/>
                    <a:pt x="2497" y="1544"/>
                    <a:pt x="2497" y="1544"/>
                  </a:cubicBezTo>
                  <a:cubicBezTo>
                    <a:pt x="2497" y="1541"/>
                    <a:pt x="2498" y="1539"/>
                    <a:pt x="2498" y="1536"/>
                  </a:cubicBezTo>
                  <a:cubicBezTo>
                    <a:pt x="2499" y="1535"/>
                    <a:pt x="2498" y="1534"/>
                    <a:pt x="2497" y="1534"/>
                  </a:cubicBezTo>
                  <a:cubicBezTo>
                    <a:pt x="2497" y="1534"/>
                    <a:pt x="2497" y="1534"/>
                    <a:pt x="2496" y="1534"/>
                  </a:cubicBezTo>
                  <a:moveTo>
                    <a:pt x="30" y="1525"/>
                  </a:moveTo>
                  <a:cubicBezTo>
                    <a:pt x="30" y="1525"/>
                    <a:pt x="29" y="1525"/>
                    <a:pt x="29" y="1525"/>
                  </a:cubicBezTo>
                  <a:cubicBezTo>
                    <a:pt x="28" y="1526"/>
                    <a:pt x="27" y="1527"/>
                    <a:pt x="28" y="1528"/>
                  </a:cubicBezTo>
                  <a:cubicBezTo>
                    <a:pt x="28" y="1530"/>
                    <a:pt x="29" y="1533"/>
                    <a:pt x="29" y="1535"/>
                  </a:cubicBezTo>
                  <a:cubicBezTo>
                    <a:pt x="30" y="1536"/>
                    <a:pt x="30" y="1537"/>
                    <a:pt x="31" y="1537"/>
                  </a:cubicBezTo>
                  <a:cubicBezTo>
                    <a:pt x="31" y="1537"/>
                    <a:pt x="32" y="1537"/>
                    <a:pt x="32" y="1537"/>
                  </a:cubicBezTo>
                  <a:cubicBezTo>
                    <a:pt x="33" y="1537"/>
                    <a:pt x="34" y="1536"/>
                    <a:pt x="33" y="1535"/>
                  </a:cubicBezTo>
                  <a:cubicBezTo>
                    <a:pt x="33" y="1532"/>
                    <a:pt x="32" y="1529"/>
                    <a:pt x="32" y="1527"/>
                  </a:cubicBezTo>
                  <a:cubicBezTo>
                    <a:pt x="31" y="1526"/>
                    <a:pt x="31" y="1525"/>
                    <a:pt x="30" y="1525"/>
                  </a:cubicBezTo>
                  <a:moveTo>
                    <a:pt x="2502" y="1506"/>
                  </a:moveTo>
                  <a:cubicBezTo>
                    <a:pt x="2501" y="1506"/>
                    <a:pt x="2500" y="1507"/>
                    <a:pt x="2500" y="1508"/>
                  </a:cubicBezTo>
                  <a:cubicBezTo>
                    <a:pt x="2500" y="1510"/>
                    <a:pt x="2499" y="1513"/>
                    <a:pt x="2499" y="1516"/>
                  </a:cubicBezTo>
                  <a:cubicBezTo>
                    <a:pt x="2498" y="1517"/>
                    <a:pt x="2499" y="1518"/>
                    <a:pt x="2500" y="1518"/>
                  </a:cubicBezTo>
                  <a:cubicBezTo>
                    <a:pt x="2500" y="1518"/>
                    <a:pt x="2500" y="1518"/>
                    <a:pt x="2501" y="1518"/>
                  </a:cubicBezTo>
                  <a:cubicBezTo>
                    <a:pt x="2501" y="1518"/>
                    <a:pt x="2502" y="1517"/>
                    <a:pt x="2503" y="1516"/>
                  </a:cubicBezTo>
                  <a:cubicBezTo>
                    <a:pt x="2503" y="1516"/>
                    <a:pt x="2503" y="1516"/>
                    <a:pt x="2503" y="1516"/>
                  </a:cubicBezTo>
                  <a:cubicBezTo>
                    <a:pt x="2503" y="1514"/>
                    <a:pt x="2504" y="1511"/>
                    <a:pt x="2504" y="1508"/>
                  </a:cubicBezTo>
                  <a:cubicBezTo>
                    <a:pt x="2504" y="1507"/>
                    <a:pt x="2504" y="1506"/>
                    <a:pt x="2502" y="1506"/>
                  </a:cubicBezTo>
                  <a:cubicBezTo>
                    <a:pt x="2502" y="1506"/>
                    <a:pt x="2502" y="1506"/>
                    <a:pt x="2502" y="1506"/>
                  </a:cubicBezTo>
                  <a:moveTo>
                    <a:pt x="24" y="1498"/>
                  </a:moveTo>
                  <a:cubicBezTo>
                    <a:pt x="24" y="1498"/>
                    <a:pt x="24" y="1498"/>
                    <a:pt x="24" y="1498"/>
                  </a:cubicBezTo>
                  <a:cubicBezTo>
                    <a:pt x="23" y="1498"/>
                    <a:pt x="22" y="1499"/>
                    <a:pt x="22" y="1500"/>
                  </a:cubicBezTo>
                  <a:cubicBezTo>
                    <a:pt x="23" y="1503"/>
                    <a:pt x="23" y="1505"/>
                    <a:pt x="24" y="1508"/>
                  </a:cubicBezTo>
                  <a:cubicBezTo>
                    <a:pt x="24" y="1509"/>
                    <a:pt x="25" y="1510"/>
                    <a:pt x="26" y="1510"/>
                  </a:cubicBezTo>
                  <a:cubicBezTo>
                    <a:pt x="26" y="1510"/>
                    <a:pt x="26" y="1510"/>
                    <a:pt x="26" y="1510"/>
                  </a:cubicBezTo>
                  <a:cubicBezTo>
                    <a:pt x="27" y="1509"/>
                    <a:pt x="28" y="1508"/>
                    <a:pt x="28" y="1507"/>
                  </a:cubicBezTo>
                  <a:cubicBezTo>
                    <a:pt x="27" y="1505"/>
                    <a:pt x="27" y="1502"/>
                    <a:pt x="26" y="1499"/>
                  </a:cubicBezTo>
                  <a:cubicBezTo>
                    <a:pt x="26" y="1498"/>
                    <a:pt x="25" y="1498"/>
                    <a:pt x="24" y="1498"/>
                  </a:cubicBezTo>
                  <a:moveTo>
                    <a:pt x="2507" y="1479"/>
                  </a:moveTo>
                  <a:cubicBezTo>
                    <a:pt x="2506" y="1479"/>
                    <a:pt x="2505" y="1479"/>
                    <a:pt x="2505" y="1480"/>
                  </a:cubicBezTo>
                  <a:cubicBezTo>
                    <a:pt x="2505" y="1483"/>
                    <a:pt x="2504" y="1485"/>
                    <a:pt x="2504" y="1488"/>
                  </a:cubicBezTo>
                  <a:cubicBezTo>
                    <a:pt x="2504" y="1489"/>
                    <a:pt x="2504" y="1490"/>
                    <a:pt x="2505" y="1490"/>
                  </a:cubicBezTo>
                  <a:cubicBezTo>
                    <a:pt x="2506" y="1490"/>
                    <a:pt x="2506" y="1490"/>
                    <a:pt x="2506" y="1490"/>
                  </a:cubicBezTo>
                  <a:cubicBezTo>
                    <a:pt x="2507" y="1490"/>
                    <a:pt x="2508" y="1490"/>
                    <a:pt x="2508" y="1489"/>
                  </a:cubicBezTo>
                  <a:cubicBezTo>
                    <a:pt x="2508" y="1486"/>
                    <a:pt x="2509" y="1484"/>
                    <a:pt x="2509" y="1481"/>
                  </a:cubicBezTo>
                  <a:cubicBezTo>
                    <a:pt x="2509" y="1480"/>
                    <a:pt x="2509" y="1479"/>
                    <a:pt x="2508" y="1479"/>
                  </a:cubicBezTo>
                  <a:cubicBezTo>
                    <a:pt x="2507" y="1479"/>
                    <a:pt x="2507" y="1479"/>
                    <a:pt x="2507" y="1479"/>
                  </a:cubicBezTo>
                  <a:moveTo>
                    <a:pt x="19" y="1470"/>
                  </a:moveTo>
                  <a:cubicBezTo>
                    <a:pt x="19" y="1470"/>
                    <a:pt x="19" y="1470"/>
                    <a:pt x="19" y="1470"/>
                  </a:cubicBezTo>
                  <a:cubicBezTo>
                    <a:pt x="18" y="1470"/>
                    <a:pt x="17" y="1471"/>
                    <a:pt x="17" y="1473"/>
                  </a:cubicBezTo>
                  <a:cubicBezTo>
                    <a:pt x="18" y="1475"/>
                    <a:pt x="18" y="1478"/>
                    <a:pt x="19" y="1480"/>
                  </a:cubicBezTo>
                  <a:cubicBezTo>
                    <a:pt x="19" y="1481"/>
                    <a:pt x="20" y="1482"/>
                    <a:pt x="21" y="1482"/>
                  </a:cubicBezTo>
                  <a:cubicBezTo>
                    <a:pt x="21" y="1482"/>
                    <a:pt x="21" y="1482"/>
                    <a:pt x="21" y="1482"/>
                  </a:cubicBezTo>
                  <a:cubicBezTo>
                    <a:pt x="22" y="1482"/>
                    <a:pt x="23" y="1481"/>
                    <a:pt x="23" y="1480"/>
                  </a:cubicBezTo>
                  <a:cubicBezTo>
                    <a:pt x="22" y="1477"/>
                    <a:pt x="22" y="1474"/>
                    <a:pt x="21" y="1472"/>
                  </a:cubicBezTo>
                  <a:cubicBezTo>
                    <a:pt x="21" y="1471"/>
                    <a:pt x="20" y="1470"/>
                    <a:pt x="19" y="1470"/>
                  </a:cubicBezTo>
                  <a:moveTo>
                    <a:pt x="2512" y="1451"/>
                  </a:moveTo>
                  <a:cubicBezTo>
                    <a:pt x="2511" y="1451"/>
                    <a:pt x="2510" y="1452"/>
                    <a:pt x="2510" y="1453"/>
                  </a:cubicBezTo>
                  <a:cubicBezTo>
                    <a:pt x="2509" y="1455"/>
                    <a:pt x="2509" y="1458"/>
                    <a:pt x="2508" y="1460"/>
                  </a:cubicBezTo>
                  <a:cubicBezTo>
                    <a:pt x="2508" y="1462"/>
                    <a:pt x="2509" y="1463"/>
                    <a:pt x="2510" y="1463"/>
                  </a:cubicBezTo>
                  <a:cubicBezTo>
                    <a:pt x="2510" y="1463"/>
                    <a:pt x="2510" y="1463"/>
                    <a:pt x="2510" y="1463"/>
                  </a:cubicBezTo>
                  <a:cubicBezTo>
                    <a:pt x="2511" y="1463"/>
                    <a:pt x="2512" y="1462"/>
                    <a:pt x="2512" y="1461"/>
                  </a:cubicBezTo>
                  <a:cubicBezTo>
                    <a:pt x="2513" y="1458"/>
                    <a:pt x="2513" y="1456"/>
                    <a:pt x="2514" y="1453"/>
                  </a:cubicBezTo>
                  <a:cubicBezTo>
                    <a:pt x="2514" y="1452"/>
                    <a:pt x="2513" y="1451"/>
                    <a:pt x="2512" y="1451"/>
                  </a:cubicBezTo>
                  <a:cubicBezTo>
                    <a:pt x="2512" y="1451"/>
                    <a:pt x="2512" y="1451"/>
                    <a:pt x="2512" y="1451"/>
                  </a:cubicBezTo>
                  <a:moveTo>
                    <a:pt x="15" y="1443"/>
                  </a:moveTo>
                  <a:cubicBezTo>
                    <a:pt x="15" y="1443"/>
                    <a:pt x="15" y="1443"/>
                    <a:pt x="15" y="1443"/>
                  </a:cubicBezTo>
                  <a:cubicBezTo>
                    <a:pt x="14" y="1443"/>
                    <a:pt x="13" y="1444"/>
                    <a:pt x="13" y="1445"/>
                  </a:cubicBezTo>
                  <a:cubicBezTo>
                    <a:pt x="13" y="1447"/>
                    <a:pt x="14" y="1450"/>
                    <a:pt x="14" y="1453"/>
                  </a:cubicBezTo>
                  <a:cubicBezTo>
                    <a:pt x="14" y="1454"/>
                    <a:pt x="15" y="1454"/>
                    <a:pt x="16" y="1454"/>
                  </a:cubicBezTo>
                  <a:cubicBezTo>
                    <a:pt x="16" y="1454"/>
                    <a:pt x="16" y="1454"/>
                    <a:pt x="16" y="1454"/>
                  </a:cubicBezTo>
                  <a:cubicBezTo>
                    <a:pt x="17" y="1454"/>
                    <a:pt x="18" y="1453"/>
                    <a:pt x="18" y="1452"/>
                  </a:cubicBezTo>
                  <a:cubicBezTo>
                    <a:pt x="18" y="1450"/>
                    <a:pt x="17" y="1447"/>
                    <a:pt x="17" y="1444"/>
                  </a:cubicBezTo>
                  <a:cubicBezTo>
                    <a:pt x="17" y="1443"/>
                    <a:pt x="16" y="1443"/>
                    <a:pt x="15" y="1443"/>
                  </a:cubicBezTo>
                  <a:moveTo>
                    <a:pt x="2516" y="1423"/>
                  </a:moveTo>
                  <a:cubicBezTo>
                    <a:pt x="2515" y="1423"/>
                    <a:pt x="2514" y="1424"/>
                    <a:pt x="2514" y="1425"/>
                  </a:cubicBezTo>
                  <a:cubicBezTo>
                    <a:pt x="2513" y="1428"/>
                    <a:pt x="2513" y="1430"/>
                    <a:pt x="2513" y="1433"/>
                  </a:cubicBezTo>
                  <a:cubicBezTo>
                    <a:pt x="2512" y="1434"/>
                    <a:pt x="2513" y="1435"/>
                    <a:pt x="2514" y="1435"/>
                  </a:cubicBezTo>
                  <a:cubicBezTo>
                    <a:pt x="2514" y="1435"/>
                    <a:pt x="2514" y="1435"/>
                    <a:pt x="2514" y="1435"/>
                  </a:cubicBezTo>
                  <a:cubicBezTo>
                    <a:pt x="2515" y="1435"/>
                    <a:pt x="2516" y="1434"/>
                    <a:pt x="2516" y="1433"/>
                  </a:cubicBezTo>
                  <a:cubicBezTo>
                    <a:pt x="2516" y="1433"/>
                    <a:pt x="2516" y="1433"/>
                    <a:pt x="2516" y="1433"/>
                  </a:cubicBezTo>
                  <a:cubicBezTo>
                    <a:pt x="2517" y="1431"/>
                    <a:pt x="2517" y="1428"/>
                    <a:pt x="2518" y="1425"/>
                  </a:cubicBezTo>
                  <a:cubicBezTo>
                    <a:pt x="2518" y="1424"/>
                    <a:pt x="2517" y="1423"/>
                    <a:pt x="2516" y="1423"/>
                  </a:cubicBezTo>
                  <a:cubicBezTo>
                    <a:pt x="2516" y="1423"/>
                    <a:pt x="2516" y="1423"/>
                    <a:pt x="2516" y="1423"/>
                  </a:cubicBezTo>
                  <a:moveTo>
                    <a:pt x="11" y="1415"/>
                  </a:moveTo>
                  <a:cubicBezTo>
                    <a:pt x="11" y="1415"/>
                    <a:pt x="11" y="1415"/>
                    <a:pt x="11" y="1415"/>
                  </a:cubicBezTo>
                  <a:cubicBezTo>
                    <a:pt x="10" y="1415"/>
                    <a:pt x="9" y="1416"/>
                    <a:pt x="9" y="1417"/>
                  </a:cubicBezTo>
                  <a:cubicBezTo>
                    <a:pt x="10" y="1420"/>
                    <a:pt x="10" y="1422"/>
                    <a:pt x="10" y="1425"/>
                  </a:cubicBezTo>
                  <a:cubicBezTo>
                    <a:pt x="10" y="1426"/>
                    <a:pt x="11" y="1427"/>
                    <a:pt x="12" y="1427"/>
                  </a:cubicBezTo>
                  <a:cubicBezTo>
                    <a:pt x="12" y="1427"/>
                    <a:pt x="12" y="1427"/>
                    <a:pt x="13" y="1427"/>
                  </a:cubicBezTo>
                  <a:cubicBezTo>
                    <a:pt x="14" y="1427"/>
                    <a:pt x="14" y="1426"/>
                    <a:pt x="14" y="1424"/>
                  </a:cubicBezTo>
                  <a:cubicBezTo>
                    <a:pt x="14" y="1422"/>
                    <a:pt x="14" y="1419"/>
                    <a:pt x="13" y="1417"/>
                  </a:cubicBezTo>
                  <a:cubicBezTo>
                    <a:pt x="13" y="1415"/>
                    <a:pt x="12" y="1415"/>
                    <a:pt x="11" y="1415"/>
                  </a:cubicBezTo>
                  <a:moveTo>
                    <a:pt x="2519" y="1395"/>
                  </a:moveTo>
                  <a:cubicBezTo>
                    <a:pt x="2518" y="1395"/>
                    <a:pt x="2517" y="1396"/>
                    <a:pt x="2517" y="1397"/>
                  </a:cubicBezTo>
                  <a:cubicBezTo>
                    <a:pt x="2516" y="1400"/>
                    <a:pt x="2516" y="1402"/>
                    <a:pt x="2516" y="1405"/>
                  </a:cubicBezTo>
                  <a:cubicBezTo>
                    <a:pt x="2516" y="1406"/>
                    <a:pt x="2517" y="1407"/>
                    <a:pt x="2518" y="1407"/>
                  </a:cubicBezTo>
                  <a:cubicBezTo>
                    <a:pt x="2518" y="1407"/>
                    <a:pt x="2518" y="1407"/>
                    <a:pt x="2518" y="1407"/>
                  </a:cubicBezTo>
                  <a:cubicBezTo>
                    <a:pt x="2519" y="1407"/>
                    <a:pt x="2520" y="1407"/>
                    <a:pt x="2520" y="1406"/>
                  </a:cubicBezTo>
                  <a:cubicBezTo>
                    <a:pt x="2520" y="1406"/>
                    <a:pt x="2520" y="1406"/>
                    <a:pt x="2520" y="1406"/>
                  </a:cubicBezTo>
                  <a:cubicBezTo>
                    <a:pt x="2520" y="1403"/>
                    <a:pt x="2520" y="1400"/>
                    <a:pt x="2521" y="1398"/>
                  </a:cubicBezTo>
                  <a:cubicBezTo>
                    <a:pt x="2521" y="1396"/>
                    <a:pt x="2520" y="1395"/>
                    <a:pt x="2519" y="1395"/>
                  </a:cubicBezTo>
                  <a:cubicBezTo>
                    <a:pt x="2519" y="1395"/>
                    <a:pt x="2519" y="1395"/>
                    <a:pt x="2519" y="1395"/>
                  </a:cubicBezTo>
                  <a:moveTo>
                    <a:pt x="8" y="1387"/>
                  </a:moveTo>
                  <a:cubicBezTo>
                    <a:pt x="8" y="1387"/>
                    <a:pt x="8" y="1387"/>
                    <a:pt x="8" y="1387"/>
                  </a:cubicBezTo>
                  <a:cubicBezTo>
                    <a:pt x="7" y="1387"/>
                    <a:pt x="6" y="1388"/>
                    <a:pt x="6" y="1389"/>
                  </a:cubicBezTo>
                  <a:cubicBezTo>
                    <a:pt x="6" y="1389"/>
                    <a:pt x="6" y="1389"/>
                    <a:pt x="6" y="1389"/>
                  </a:cubicBezTo>
                  <a:cubicBezTo>
                    <a:pt x="6" y="1392"/>
                    <a:pt x="7" y="1394"/>
                    <a:pt x="7" y="1397"/>
                  </a:cubicBezTo>
                  <a:cubicBezTo>
                    <a:pt x="7" y="1398"/>
                    <a:pt x="8" y="1399"/>
                    <a:pt x="9" y="1399"/>
                  </a:cubicBezTo>
                  <a:cubicBezTo>
                    <a:pt x="9" y="1399"/>
                    <a:pt x="9" y="1399"/>
                    <a:pt x="9" y="1399"/>
                  </a:cubicBezTo>
                  <a:cubicBezTo>
                    <a:pt x="10" y="1399"/>
                    <a:pt x="11" y="1398"/>
                    <a:pt x="11" y="1397"/>
                  </a:cubicBezTo>
                  <a:cubicBezTo>
                    <a:pt x="11" y="1394"/>
                    <a:pt x="10" y="1391"/>
                    <a:pt x="10" y="1389"/>
                  </a:cubicBezTo>
                  <a:cubicBezTo>
                    <a:pt x="10" y="1388"/>
                    <a:pt x="9" y="1387"/>
                    <a:pt x="8" y="1387"/>
                  </a:cubicBezTo>
                  <a:moveTo>
                    <a:pt x="2521" y="1367"/>
                  </a:moveTo>
                  <a:cubicBezTo>
                    <a:pt x="2520" y="1367"/>
                    <a:pt x="2519" y="1368"/>
                    <a:pt x="2519" y="1369"/>
                  </a:cubicBezTo>
                  <a:cubicBezTo>
                    <a:pt x="2519" y="1372"/>
                    <a:pt x="2519" y="1375"/>
                    <a:pt x="2519" y="1377"/>
                  </a:cubicBezTo>
                  <a:cubicBezTo>
                    <a:pt x="2519" y="1378"/>
                    <a:pt x="2519" y="1379"/>
                    <a:pt x="2521" y="1379"/>
                  </a:cubicBezTo>
                  <a:cubicBezTo>
                    <a:pt x="2521" y="1379"/>
                    <a:pt x="2521" y="1379"/>
                    <a:pt x="2521" y="1379"/>
                  </a:cubicBezTo>
                  <a:cubicBezTo>
                    <a:pt x="2522" y="1379"/>
                    <a:pt x="2523" y="1379"/>
                    <a:pt x="2523" y="1378"/>
                  </a:cubicBezTo>
                  <a:cubicBezTo>
                    <a:pt x="2523" y="1375"/>
                    <a:pt x="2523" y="1372"/>
                    <a:pt x="2523" y="1370"/>
                  </a:cubicBezTo>
                  <a:cubicBezTo>
                    <a:pt x="2523" y="1369"/>
                    <a:pt x="2523" y="1368"/>
                    <a:pt x="2522" y="1367"/>
                  </a:cubicBezTo>
                  <a:cubicBezTo>
                    <a:pt x="2521" y="1367"/>
                    <a:pt x="2521" y="1367"/>
                    <a:pt x="2521" y="1367"/>
                  </a:cubicBezTo>
                  <a:moveTo>
                    <a:pt x="6" y="1359"/>
                  </a:moveTo>
                  <a:cubicBezTo>
                    <a:pt x="6" y="1359"/>
                    <a:pt x="6" y="1359"/>
                    <a:pt x="6" y="1359"/>
                  </a:cubicBezTo>
                  <a:cubicBezTo>
                    <a:pt x="5" y="1359"/>
                    <a:pt x="4" y="1360"/>
                    <a:pt x="4" y="1361"/>
                  </a:cubicBezTo>
                  <a:cubicBezTo>
                    <a:pt x="4" y="1364"/>
                    <a:pt x="4" y="1366"/>
                    <a:pt x="4" y="1369"/>
                  </a:cubicBezTo>
                  <a:cubicBezTo>
                    <a:pt x="5" y="1370"/>
                    <a:pt x="5" y="1371"/>
                    <a:pt x="6" y="1371"/>
                  </a:cubicBezTo>
                  <a:cubicBezTo>
                    <a:pt x="6" y="1371"/>
                    <a:pt x="7" y="1371"/>
                    <a:pt x="7" y="1371"/>
                  </a:cubicBezTo>
                  <a:cubicBezTo>
                    <a:pt x="8" y="1371"/>
                    <a:pt x="9" y="1370"/>
                    <a:pt x="8" y="1369"/>
                  </a:cubicBezTo>
                  <a:cubicBezTo>
                    <a:pt x="8" y="1366"/>
                    <a:pt x="8" y="1363"/>
                    <a:pt x="8" y="1361"/>
                  </a:cubicBezTo>
                  <a:cubicBezTo>
                    <a:pt x="8" y="1360"/>
                    <a:pt x="7" y="1359"/>
                    <a:pt x="6" y="1359"/>
                  </a:cubicBezTo>
                  <a:moveTo>
                    <a:pt x="2523" y="1340"/>
                  </a:moveTo>
                  <a:cubicBezTo>
                    <a:pt x="2522" y="1340"/>
                    <a:pt x="2521" y="1340"/>
                    <a:pt x="2521" y="1341"/>
                  </a:cubicBezTo>
                  <a:cubicBezTo>
                    <a:pt x="2521" y="1344"/>
                    <a:pt x="2521" y="1347"/>
                    <a:pt x="2521" y="1349"/>
                  </a:cubicBezTo>
                  <a:cubicBezTo>
                    <a:pt x="2521" y="1350"/>
                    <a:pt x="2522" y="1351"/>
                    <a:pt x="2523" y="1351"/>
                  </a:cubicBezTo>
                  <a:cubicBezTo>
                    <a:pt x="2523" y="1351"/>
                    <a:pt x="2523" y="1351"/>
                    <a:pt x="2523" y="1351"/>
                  </a:cubicBezTo>
                  <a:cubicBezTo>
                    <a:pt x="2524" y="1351"/>
                    <a:pt x="2525" y="1351"/>
                    <a:pt x="2525" y="1350"/>
                  </a:cubicBezTo>
                  <a:cubicBezTo>
                    <a:pt x="2525" y="1347"/>
                    <a:pt x="2525" y="1344"/>
                    <a:pt x="2525" y="1342"/>
                  </a:cubicBezTo>
                  <a:cubicBezTo>
                    <a:pt x="2525" y="1341"/>
                    <a:pt x="2525" y="1340"/>
                    <a:pt x="2524" y="1340"/>
                  </a:cubicBezTo>
                  <a:cubicBezTo>
                    <a:pt x="2523" y="1340"/>
                    <a:pt x="2523" y="1340"/>
                    <a:pt x="2523" y="1340"/>
                  </a:cubicBezTo>
                  <a:moveTo>
                    <a:pt x="4" y="1331"/>
                  </a:moveTo>
                  <a:cubicBezTo>
                    <a:pt x="4" y="1331"/>
                    <a:pt x="4" y="1331"/>
                    <a:pt x="4" y="1331"/>
                  </a:cubicBezTo>
                  <a:cubicBezTo>
                    <a:pt x="3" y="1331"/>
                    <a:pt x="2" y="1332"/>
                    <a:pt x="2" y="1333"/>
                  </a:cubicBezTo>
                  <a:cubicBezTo>
                    <a:pt x="2" y="1336"/>
                    <a:pt x="2" y="1338"/>
                    <a:pt x="2" y="1341"/>
                  </a:cubicBezTo>
                  <a:cubicBezTo>
                    <a:pt x="2" y="1342"/>
                    <a:pt x="3" y="1343"/>
                    <a:pt x="4" y="1343"/>
                  </a:cubicBezTo>
                  <a:cubicBezTo>
                    <a:pt x="4" y="1343"/>
                    <a:pt x="5" y="1343"/>
                    <a:pt x="5" y="1343"/>
                  </a:cubicBezTo>
                  <a:cubicBezTo>
                    <a:pt x="6" y="1343"/>
                    <a:pt x="6" y="1342"/>
                    <a:pt x="6" y="1341"/>
                  </a:cubicBezTo>
                  <a:cubicBezTo>
                    <a:pt x="6" y="1338"/>
                    <a:pt x="6" y="1336"/>
                    <a:pt x="6" y="1333"/>
                  </a:cubicBezTo>
                  <a:cubicBezTo>
                    <a:pt x="6" y="1332"/>
                    <a:pt x="5" y="1331"/>
                    <a:pt x="4" y="1331"/>
                  </a:cubicBezTo>
                  <a:moveTo>
                    <a:pt x="2525" y="1312"/>
                  </a:moveTo>
                  <a:cubicBezTo>
                    <a:pt x="2524" y="1312"/>
                    <a:pt x="2523" y="1312"/>
                    <a:pt x="2523" y="1313"/>
                  </a:cubicBezTo>
                  <a:cubicBezTo>
                    <a:pt x="2523" y="1316"/>
                    <a:pt x="2523" y="1319"/>
                    <a:pt x="2522" y="1321"/>
                  </a:cubicBezTo>
                  <a:cubicBezTo>
                    <a:pt x="2522" y="1323"/>
                    <a:pt x="2523" y="1323"/>
                    <a:pt x="2524" y="1324"/>
                  </a:cubicBezTo>
                  <a:cubicBezTo>
                    <a:pt x="2524" y="1324"/>
                    <a:pt x="2524" y="1324"/>
                    <a:pt x="2524" y="1324"/>
                  </a:cubicBezTo>
                  <a:cubicBezTo>
                    <a:pt x="2526" y="1324"/>
                    <a:pt x="2526" y="1323"/>
                    <a:pt x="2526" y="1322"/>
                  </a:cubicBezTo>
                  <a:cubicBezTo>
                    <a:pt x="2527" y="1319"/>
                    <a:pt x="2527" y="1316"/>
                    <a:pt x="2527" y="1314"/>
                  </a:cubicBezTo>
                  <a:cubicBezTo>
                    <a:pt x="2527" y="1312"/>
                    <a:pt x="2526" y="1312"/>
                    <a:pt x="2525" y="1312"/>
                  </a:cubicBezTo>
                  <a:cubicBezTo>
                    <a:pt x="2525" y="1312"/>
                    <a:pt x="2525" y="1312"/>
                    <a:pt x="2525" y="1312"/>
                  </a:cubicBezTo>
                  <a:moveTo>
                    <a:pt x="3" y="1303"/>
                  </a:moveTo>
                  <a:cubicBezTo>
                    <a:pt x="3" y="1303"/>
                    <a:pt x="3" y="1303"/>
                    <a:pt x="3" y="1303"/>
                  </a:cubicBezTo>
                  <a:cubicBezTo>
                    <a:pt x="2" y="1303"/>
                    <a:pt x="1" y="1304"/>
                    <a:pt x="1" y="1305"/>
                  </a:cubicBezTo>
                  <a:cubicBezTo>
                    <a:pt x="1" y="1305"/>
                    <a:pt x="1" y="1305"/>
                    <a:pt x="1" y="1305"/>
                  </a:cubicBezTo>
                  <a:cubicBezTo>
                    <a:pt x="1" y="1308"/>
                    <a:pt x="1" y="1310"/>
                    <a:pt x="1" y="1313"/>
                  </a:cubicBezTo>
                  <a:cubicBezTo>
                    <a:pt x="1" y="1314"/>
                    <a:pt x="2" y="1315"/>
                    <a:pt x="3" y="1315"/>
                  </a:cubicBezTo>
                  <a:cubicBezTo>
                    <a:pt x="3" y="1315"/>
                    <a:pt x="3" y="1315"/>
                    <a:pt x="3" y="1315"/>
                  </a:cubicBezTo>
                  <a:cubicBezTo>
                    <a:pt x="4" y="1315"/>
                    <a:pt x="5" y="1314"/>
                    <a:pt x="5" y="1313"/>
                  </a:cubicBezTo>
                  <a:cubicBezTo>
                    <a:pt x="5" y="1310"/>
                    <a:pt x="5" y="1308"/>
                    <a:pt x="5" y="1305"/>
                  </a:cubicBezTo>
                  <a:cubicBezTo>
                    <a:pt x="5" y="1304"/>
                    <a:pt x="4" y="1303"/>
                    <a:pt x="3" y="1303"/>
                  </a:cubicBezTo>
                  <a:moveTo>
                    <a:pt x="2526" y="1284"/>
                  </a:moveTo>
                  <a:cubicBezTo>
                    <a:pt x="2524" y="1284"/>
                    <a:pt x="2524" y="1284"/>
                    <a:pt x="2524" y="1286"/>
                  </a:cubicBezTo>
                  <a:cubicBezTo>
                    <a:pt x="2524" y="1288"/>
                    <a:pt x="2523" y="1291"/>
                    <a:pt x="2523" y="1294"/>
                  </a:cubicBezTo>
                  <a:cubicBezTo>
                    <a:pt x="2523" y="1295"/>
                    <a:pt x="2524" y="1296"/>
                    <a:pt x="2525" y="1296"/>
                  </a:cubicBezTo>
                  <a:cubicBezTo>
                    <a:pt x="2525" y="1296"/>
                    <a:pt x="2525" y="1296"/>
                    <a:pt x="2525" y="1296"/>
                  </a:cubicBezTo>
                  <a:cubicBezTo>
                    <a:pt x="2526" y="1296"/>
                    <a:pt x="2527" y="1295"/>
                    <a:pt x="2527" y="1294"/>
                  </a:cubicBezTo>
                  <a:cubicBezTo>
                    <a:pt x="2527" y="1291"/>
                    <a:pt x="2528" y="1288"/>
                    <a:pt x="2528" y="1286"/>
                  </a:cubicBezTo>
                  <a:cubicBezTo>
                    <a:pt x="2528" y="1285"/>
                    <a:pt x="2527" y="1284"/>
                    <a:pt x="2526" y="1284"/>
                  </a:cubicBezTo>
                  <a:cubicBezTo>
                    <a:pt x="2526" y="1284"/>
                    <a:pt x="2526" y="1284"/>
                    <a:pt x="2526" y="1284"/>
                  </a:cubicBezTo>
                  <a:moveTo>
                    <a:pt x="2" y="1275"/>
                  </a:moveTo>
                  <a:cubicBezTo>
                    <a:pt x="2" y="1275"/>
                    <a:pt x="2" y="1275"/>
                    <a:pt x="2" y="1275"/>
                  </a:cubicBezTo>
                  <a:cubicBezTo>
                    <a:pt x="1" y="1275"/>
                    <a:pt x="0" y="1276"/>
                    <a:pt x="0" y="1277"/>
                  </a:cubicBezTo>
                  <a:cubicBezTo>
                    <a:pt x="0" y="1280"/>
                    <a:pt x="0" y="1282"/>
                    <a:pt x="0" y="1285"/>
                  </a:cubicBezTo>
                  <a:cubicBezTo>
                    <a:pt x="0" y="1286"/>
                    <a:pt x="1" y="1287"/>
                    <a:pt x="2" y="1287"/>
                  </a:cubicBezTo>
                  <a:cubicBezTo>
                    <a:pt x="2" y="1287"/>
                    <a:pt x="2" y="1287"/>
                    <a:pt x="2" y="1287"/>
                  </a:cubicBezTo>
                  <a:cubicBezTo>
                    <a:pt x="3" y="1287"/>
                    <a:pt x="4" y="1286"/>
                    <a:pt x="4" y="1285"/>
                  </a:cubicBezTo>
                  <a:cubicBezTo>
                    <a:pt x="4" y="1282"/>
                    <a:pt x="4" y="1280"/>
                    <a:pt x="4" y="1277"/>
                  </a:cubicBezTo>
                  <a:cubicBezTo>
                    <a:pt x="4" y="1276"/>
                    <a:pt x="3" y="1275"/>
                    <a:pt x="2" y="1275"/>
                  </a:cubicBezTo>
                  <a:moveTo>
                    <a:pt x="2526" y="1254"/>
                  </a:moveTo>
                  <a:cubicBezTo>
                    <a:pt x="2526" y="1254"/>
                    <a:pt x="2526" y="1254"/>
                    <a:pt x="2526" y="1254"/>
                  </a:cubicBezTo>
                  <a:cubicBezTo>
                    <a:pt x="2525" y="1254"/>
                    <a:pt x="2524" y="1255"/>
                    <a:pt x="2524" y="1256"/>
                  </a:cubicBezTo>
                  <a:cubicBezTo>
                    <a:pt x="2524" y="1258"/>
                    <a:pt x="2524" y="1261"/>
                    <a:pt x="2524" y="1264"/>
                  </a:cubicBezTo>
                  <a:cubicBezTo>
                    <a:pt x="2524" y="1264"/>
                    <a:pt x="2524" y="1265"/>
                    <a:pt x="2524" y="1266"/>
                  </a:cubicBezTo>
                  <a:cubicBezTo>
                    <a:pt x="2524" y="1267"/>
                    <a:pt x="2525" y="1268"/>
                    <a:pt x="2526" y="1268"/>
                  </a:cubicBezTo>
                  <a:cubicBezTo>
                    <a:pt x="2527" y="1268"/>
                    <a:pt x="2528" y="1267"/>
                    <a:pt x="2528" y="1266"/>
                  </a:cubicBezTo>
                  <a:cubicBezTo>
                    <a:pt x="2528" y="1265"/>
                    <a:pt x="2528" y="1264"/>
                    <a:pt x="2528" y="1264"/>
                  </a:cubicBezTo>
                  <a:cubicBezTo>
                    <a:pt x="2528" y="1261"/>
                    <a:pt x="2528" y="1258"/>
                    <a:pt x="2528" y="1256"/>
                  </a:cubicBezTo>
                  <a:cubicBezTo>
                    <a:pt x="2528" y="1255"/>
                    <a:pt x="2527" y="1254"/>
                    <a:pt x="2526" y="1254"/>
                  </a:cubicBezTo>
                  <a:moveTo>
                    <a:pt x="2" y="1247"/>
                  </a:moveTo>
                  <a:cubicBezTo>
                    <a:pt x="1" y="1247"/>
                    <a:pt x="0" y="1248"/>
                    <a:pt x="0" y="1249"/>
                  </a:cubicBezTo>
                  <a:cubicBezTo>
                    <a:pt x="0" y="1252"/>
                    <a:pt x="0" y="1254"/>
                    <a:pt x="0" y="1257"/>
                  </a:cubicBezTo>
                  <a:cubicBezTo>
                    <a:pt x="0" y="1258"/>
                    <a:pt x="1" y="1259"/>
                    <a:pt x="2" y="1259"/>
                  </a:cubicBezTo>
                  <a:cubicBezTo>
                    <a:pt x="2" y="1259"/>
                    <a:pt x="2" y="1259"/>
                    <a:pt x="2" y="1259"/>
                  </a:cubicBezTo>
                  <a:cubicBezTo>
                    <a:pt x="3" y="1259"/>
                    <a:pt x="4" y="1258"/>
                    <a:pt x="4" y="1257"/>
                  </a:cubicBezTo>
                  <a:cubicBezTo>
                    <a:pt x="4" y="1254"/>
                    <a:pt x="4" y="1252"/>
                    <a:pt x="4" y="1249"/>
                  </a:cubicBezTo>
                  <a:cubicBezTo>
                    <a:pt x="4" y="1248"/>
                    <a:pt x="3" y="1247"/>
                    <a:pt x="2" y="1247"/>
                  </a:cubicBezTo>
                  <a:cubicBezTo>
                    <a:pt x="2" y="1247"/>
                    <a:pt x="2" y="1247"/>
                    <a:pt x="2" y="1247"/>
                  </a:cubicBezTo>
                  <a:moveTo>
                    <a:pt x="2525" y="1226"/>
                  </a:moveTo>
                  <a:cubicBezTo>
                    <a:pt x="2525" y="1226"/>
                    <a:pt x="2525" y="1226"/>
                    <a:pt x="2525" y="1226"/>
                  </a:cubicBezTo>
                  <a:cubicBezTo>
                    <a:pt x="2524" y="1226"/>
                    <a:pt x="2523" y="1227"/>
                    <a:pt x="2523" y="1228"/>
                  </a:cubicBezTo>
                  <a:cubicBezTo>
                    <a:pt x="2523" y="1231"/>
                    <a:pt x="2523" y="1233"/>
                    <a:pt x="2523" y="1236"/>
                  </a:cubicBezTo>
                  <a:cubicBezTo>
                    <a:pt x="2523" y="1237"/>
                    <a:pt x="2524" y="1238"/>
                    <a:pt x="2525" y="1238"/>
                  </a:cubicBezTo>
                  <a:cubicBezTo>
                    <a:pt x="2525" y="1238"/>
                    <a:pt x="2525" y="1238"/>
                    <a:pt x="2525" y="1238"/>
                  </a:cubicBezTo>
                  <a:cubicBezTo>
                    <a:pt x="2527" y="1238"/>
                    <a:pt x="2527" y="1237"/>
                    <a:pt x="2527" y="1236"/>
                  </a:cubicBezTo>
                  <a:cubicBezTo>
                    <a:pt x="2527" y="1233"/>
                    <a:pt x="2527" y="1230"/>
                    <a:pt x="2527" y="1228"/>
                  </a:cubicBezTo>
                  <a:cubicBezTo>
                    <a:pt x="2527" y="1227"/>
                    <a:pt x="2526" y="1226"/>
                    <a:pt x="2525" y="1226"/>
                  </a:cubicBezTo>
                  <a:moveTo>
                    <a:pt x="3" y="1219"/>
                  </a:moveTo>
                  <a:cubicBezTo>
                    <a:pt x="2" y="1219"/>
                    <a:pt x="1" y="1220"/>
                    <a:pt x="1" y="1221"/>
                  </a:cubicBezTo>
                  <a:cubicBezTo>
                    <a:pt x="1" y="1221"/>
                    <a:pt x="1" y="1221"/>
                    <a:pt x="1" y="1221"/>
                  </a:cubicBezTo>
                  <a:cubicBezTo>
                    <a:pt x="1" y="1224"/>
                    <a:pt x="1" y="1226"/>
                    <a:pt x="1" y="1229"/>
                  </a:cubicBezTo>
                  <a:cubicBezTo>
                    <a:pt x="1" y="1230"/>
                    <a:pt x="1" y="1231"/>
                    <a:pt x="3" y="1231"/>
                  </a:cubicBezTo>
                  <a:cubicBezTo>
                    <a:pt x="3" y="1231"/>
                    <a:pt x="3" y="1231"/>
                    <a:pt x="3" y="1231"/>
                  </a:cubicBezTo>
                  <a:cubicBezTo>
                    <a:pt x="4" y="1231"/>
                    <a:pt x="5" y="1230"/>
                    <a:pt x="5" y="1229"/>
                  </a:cubicBezTo>
                  <a:cubicBezTo>
                    <a:pt x="5" y="1226"/>
                    <a:pt x="5" y="1224"/>
                    <a:pt x="5" y="1221"/>
                  </a:cubicBezTo>
                  <a:cubicBezTo>
                    <a:pt x="5" y="1220"/>
                    <a:pt x="4" y="1219"/>
                    <a:pt x="3" y="1219"/>
                  </a:cubicBezTo>
                  <a:cubicBezTo>
                    <a:pt x="3" y="1219"/>
                    <a:pt x="3" y="1219"/>
                    <a:pt x="3" y="1219"/>
                  </a:cubicBezTo>
                  <a:moveTo>
                    <a:pt x="2524" y="1198"/>
                  </a:moveTo>
                  <a:cubicBezTo>
                    <a:pt x="2524" y="1198"/>
                    <a:pt x="2524" y="1198"/>
                    <a:pt x="2524" y="1198"/>
                  </a:cubicBezTo>
                  <a:cubicBezTo>
                    <a:pt x="2523" y="1198"/>
                    <a:pt x="2522" y="1199"/>
                    <a:pt x="2522" y="1200"/>
                  </a:cubicBezTo>
                  <a:cubicBezTo>
                    <a:pt x="2522" y="1203"/>
                    <a:pt x="2522" y="1205"/>
                    <a:pt x="2523" y="1208"/>
                  </a:cubicBezTo>
                  <a:cubicBezTo>
                    <a:pt x="2523" y="1209"/>
                    <a:pt x="2523" y="1210"/>
                    <a:pt x="2525" y="1210"/>
                  </a:cubicBezTo>
                  <a:cubicBezTo>
                    <a:pt x="2525" y="1210"/>
                    <a:pt x="2525" y="1210"/>
                    <a:pt x="2525" y="1210"/>
                  </a:cubicBezTo>
                  <a:cubicBezTo>
                    <a:pt x="2526" y="1210"/>
                    <a:pt x="2527" y="1209"/>
                    <a:pt x="2527" y="1208"/>
                  </a:cubicBezTo>
                  <a:cubicBezTo>
                    <a:pt x="2526" y="1205"/>
                    <a:pt x="2526" y="1202"/>
                    <a:pt x="2526" y="1200"/>
                  </a:cubicBezTo>
                  <a:cubicBezTo>
                    <a:pt x="2526" y="1199"/>
                    <a:pt x="2525" y="1198"/>
                    <a:pt x="2524" y="1198"/>
                  </a:cubicBezTo>
                  <a:moveTo>
                    <a:pt x="4" y="1191"/>
                  </a:moveTo>
                  <a:cubicBezTo>
                    <a:pt x="3" y="1191"/>
                    <a:pt x="2" y="1192"/>
                    <a:pt x="2" y="1193"/>
                  </a:cubicBezTo>
                  <a:cubicBezTo>
                    <a:pt x="2" y="1196"/>
                    <a:pt x="2" y="1198"/>
                    <a:pt x="2" y="1201"/>
                  </a:cubicBezTo>
                  <a:cubicBezTo>
                    <a:pt x="2" y="1202"/>
                    <a:pt x="2" y="1203"/>
                    <a:pt x="4" y="1203"/>
                  </a:cubicBezTo>
                  <a:cubicBezTo>
                    <a:pt x="4" y="1203"/>
                    <a:pt x="4" y="1203"/>
                    <a:pt x="4" y="1203"/>
                  </a:cubicBezTo>
                  <a:cubicBezTo>
                    <a:pt x="5" y="1203"/>
                    <a:pt x="6" y="1202"/>
                    <a:pt x="6" y="1201"/>
                  </a:cubicBezTo>
                  <a:cubicBezTo>
                    <a:pt x="6" y="1199"/>
                    <a:pt x="6" y="1196"/>
                    <a:pt x="6" y="1193"/>
                  </a:cubicBezTo>
                  <a:cubicBezTo>
                    <a:pt x="6" y="1192"/>
                    <a:pt x="5" y="1191"/>
                    <a:pt x="4" y="1191"/>
                  </a:cubicBezTo>
                  <a:cubicBezTo>
                    <a:pt x="4" y="1191"/>
                    <a:pt x="4" y="1191"/>
                    <a:pt x="4" y="1191"/>
                  </a:cubicBezTo>
                  <a:moveTo>
                    <a:pt x="2522" y="1170"/>
                  </a:moveTo>
                  <a:cubicBezTo>
                    <a:pt x="2522" y="1170"/>
                    <a:pt x="2522" y="1170"/>
                    <a:pt x="2522" y="1170"/>
                  </a:cubicBezTo>
                  <a:cubicBezTo>
                    <a:pt x="2521" y="1170"/>
                    <a:pt x="2520" y="1171"/>
                    <a:pt x="2520" y="1172"/>
                  </a:cubicBezTo>
                  <a:cubicBezTo>
                    <a:pt x="2521" y="1175"/>
                    <a:pt x="2521" y="1177"/>
                    <a:pt x="2521" y="1180"/>
                  </a:cubicBezTo>
                  <a:cubicBezTo>
                    <a:pt x="2521" y="1181"/>
                    <a:pt x="2522" y="1182"/>
                    <a:pt x="2523" y="1182"/>
                  </a:cubicBezTo>
                  <a:cubicBezTo>
                    <a:pt x="2523" y="1182"/>
                    <a:pt x="2523" y="1182"/>
                    <a:pt x="2523" y="1182"/>
                  </a:cubicBezTo>
                  <a:cubicBezTo>
                    <a:pt x="2524" y="1182"/>
                    <a:pt x="2525" y="1181"/>
                    <a:pt x="2525" y="1180"/>
                  </a:cubicBezTo>
                  <a:cubicBezTo>
                    <a:pt x="2525" y="1177"/>
                    <a:pt x="2525" y="1174"/>
                    <a:pt x="2524" y="1172"/>
                  </a:cubicBezTo>
                  <a:cubicBezTo>
                    <a:pt x="2524" y="1171"/>
                    <a:pt x="2523" y="1170"/>
                    <a:pt x="2522" y="1170"/>
                  </a:cubicBezTo>
                  <a:moveTo>
                    <a:pt x="6" y="1163"/>
                  </a:moveTo>
                  <a:cubicBezTo>
                    <a:pt x="5" y="1163"/>
                    <a:pt x="4" y="1164"/>
                    <a:pt x="4" y="1165"/>
                  </a:cubicBezTo>
                  <a:cubicBezTo>
                    <a:pt x="4" y="1165"/>
                    <a:pt x="4" y="1165"/>
                    <a:pt x="4" y="1165"/>
                  </a:cubicBezTo>
                  <a:cubicBezTo>
                    <a:pt x="4" y="1168"/>
                    <a:pt x="4" y="1170"/>
                    <a:pt x="3" y="1173"/>
                  </a:cubicBezTo>
                  <a:cubicBezTo>
                    <a:pt x="3" y="1174"/>
                    <a:pt x="4" y="1175"/>
                    <a:pt x="5" y="1175"/>
                  </a:cubicBezTo>
                  <a:cubicBezTo>
                    <a:pt x="5" y="1175"/>
                    <a:pt x="5" y="1175"/>
                    <a:pt x="5" y="1175"/>
                  </a:cubicBezTo>
                  <a:cubicBezTo>
                    <a:pt x="6" y="1175"/>
                    <a:pt x="7" y="1174"/>
                    <a:pt x="7" y="1173"/>
                  </a:cubicBezTo>
                  <a:cubicBezTo>
                    <a:pt x="7" y="1171"/>
                    <a:pt x="8" y="1168"/>
                    <a:pt x="8" y="1165"/>
                  </a:cubicBezTo>
                  <a:cubicBezTo>
                    <a:pt x="8" y="1164"/>
                    <a:pt x="7" y="1163"/>
                    <a:pt x="6" y="1163"/>
                  </a:cubicBezTo>
                  <a:cubicBezTo>
                    <a:pt x="6" y="1163"/>
                    <a:pt x="6" y="1163"/>
                    <a:pt x="6" y="1163"/>
                  </a:cubicBezTo>
                  <a:moveTo>
                    <a:pt x="2520" y="1142"/>
                  </a:moveTo>
                  <a:cubicBezTo>
                    <a:pt x="2520" y="1142"/>
                    <a:pt x="2520" y="1142"/>
                    <a:pt x="2520" y="1142"/>
                  </a:cubicBezTo>
                  <a:cubicBezTo>
                    <a:pt x="2519" y="1142"/>
                    <a:pt x="2518" y="1143"/>
                    <a:pt x="2518" y="1144"/>
                  </a:cubicBezTo>
                  <a:cubicBezTo>
                    <a:pt x="2518" y="1147"/>
                    <a:pt x="2519" y="1149"/>
                    <a:pt x="2519" y="1152"/>
                  </a:cubicBezTo>
                  <a:cubicBezTo>
                    <a:pt x="2519" y="1153"/>
                    <a:pt x="2520" y="1154"/>
                    <a:pt x="2521" y="1154"/>
                  </a:cubicBezTo>
                  <a:cubicBezTo>
                    <a:pt x="2521" y="1154"/>
                    <a:pt x="2521" y="1154"/>
                    <a:pt x="2521" y="1154"/>
                  </a:cubicBezTo>
                  <a:cubicBezTo>
                    <a:pt x="2522" y="1154"/>
                    <a:pt x="2523" y="1153"/>
                    <a:pt x="2523" y="1152"/>
                  </a:cubicBezTo>
                  <a:cubicBezTo>
                    <a:pt x="2523" y="1152"/>
                    <a:pt x="2523" y="1152"/>
                    <a:pt x="2523" y="1152"/>
                  </a:cubicBezTo>
                  <a:cubicBezTo>
                    <a:pt x="2523" y="1149"/>
                    <a:pt x="2522" y="1146"/>
                    <a:pt x="2522" y="1144"/>
                  </a:cubicBezTo>
                  <a:cubicBezTo>
                    <a:pt x="2522" y="1143"/>
                    <a:pt x="2521" y="1142"/>
                    <a:pt x="2520" y="1142"/>
                  </a:cubicBezTo>
                  <a:moveTo>
                    <a:pt x="8" y="1135"/>
                  </a:moveTo>
                  <a:cubicBezTo>
                    <a:pt x="7" y="1135"/>
                    <a:pt x="6" y="1136"/>
                    <a:pt x="6" y="1137"/>
                  </a:cubicBezTo>
                  <a:cubicBezTo>
                    <a:pt x="6" y="1140"/>
                    <a:pt x="6" y="1142"/>
                    <a:pt x="6" y="1145"/>
                  </a:cubicBezTo>
                  <a:cubicBezTo>
                    <a:pt x="6" y="1146"/>
                    <a:pt x="6" y="1147"/>
                    <a:pt x="7" y="1147"/>
                  </a:cubicBezTo>
                  <a:cubicBezTo>
                    <a:pt x="7" y="1147"/>
                    <a:pt x="8" y="1147"/>
                    <a:pt x="8" y="1147"/>
                  </a:cubicBezTo>
                  <a:cubicBezTo>
                    <a:pt x="9" y="1147"/>
                    <a:pt x="9" y="1146"/>
                    <a:pt x="10" y="1145"/>
                  </a:cubicBezTo>
                  <a:cubicBezTo>
                    <a:pt x="10" y="1143"/>
                    <a:pt x="10" y="1140"/>
                    <a:pt x="10" y="1137"/>
                  </a:cubicBezTo>
                  <a:cubicBezTo>
                    <a:pt x="10" y="1136"/>
                    <a:pt x="10" y="1135"/>
                    <a:pt x="9" y="1135"/>
                  </a:cubicBezTo>
                  <a:cubicBezTo>
                    <a:pt x="9" y="1135"/>
                    <a:pt x="8" y="1135"/>
                    <a:pt x="8" y="1135"/>
                  </a:cubicBezTo>
                  <a:moveTo>
                    <a:pt x="2517" y="1114"/>
                  </a:moveTo>
                  <a:cubicBezTo>
                    <a:pt x="2517" y="1114"/>
                    <a:pt x="2517" y="1114"/>
                    <a:pt x="2517" y="1114"/>
                  </a:cubicBezTo>
                  <a:cubicBezTo>
                    <a:pt x="2516" y="1114"/>
                    <a:pt x="2515" y="1115"/>
                    <a:pt x="2515" y="1116"/>
                  </a:cubicBezTo>
                  <a:cubicBezTo>
                    <a:pt x="2516" y="1119"/>
                    <a:pt x="2516" y="1122"/>
                    <a:pt x="2516" y="1124"/>
                  </a:cubicBezTo>
                  <a:cubicBezTo>
                    <a:pt x="2516" y="1125"/>
                    <a:pt x="2517" y="1126"/>
                    <a:pt x="2518" y="1126"/>
                  </a:cubicBezTo>
                  <a:cubicBezTo>
                    <a:pt x="2518" y="1126"/>
                    <a:pt x="2518" y="1126"/>
                    <a:pt x="2518" y="1126"/>
                  </a:cubicBezTo>
                  <a:cubicBezTo>
                    <a:pt x="2519" y="1126"/>
                    <a:pt x="2520" y="1125"/>
                    <a:pt x="2520" y="1124"/>
                  </a:cubicBezTo>
                  <a:cubicBezTo>
                    <a:pt x="2520" y="1121"/>
                    <a:pt x="2519" y="1118"/>
                    <a:pt x="2519" y="1116"/>
                  </a:cubicBezTo>
                  <a:cubicBezTo>
                    <a:pt x="2519" y="1115"/>
                    <a:pt x="2518" y="1114"/>
                    <a:pt x="2517" y="1114"/>
                  </a:cubicBezTo>
                  <a:moveTo>
                    <a:pt x="11" y="1107"/>
                  </a:moveTo>
                  <a:cubicBezTo>
                    <a:pt x="10" y="1107"/>
                    <a:pt x="10" y="1108"/>
                    <a:pt x="9" y="1109"/>
                  </a:cubicBezTo>
                  <a:cubicBezTo>
                    <a:pt x="9" y="1112"/>
                    <a:pt x="9" y="1114"/>
                    <a:pt x="9" y="1117"/>
                  </a:cubicBezTo>
                  <a:cubicBezTo>
                    <a:pt x="8" y="1118"/>
                    <a:pt x="9" y="1119"/>
                    <a:pt x="10" y="1119"/>
                  </a:cubicBezTo>
                  <a:cubicBezTo>
                    <a:pt x="10" y="1119"/>
                    <a:pt x="10" y="1119"/>
                    <a:pt x="11" y="1119"/>
                  </a:cubicBezTo>
                  <a:cubicBezTo>
                    <a:pt x="12" y="1119"/>
                    <a:pt x="12" y="1119"/>
                    <a:pt x="12" y="1118"/>
                  </a:cubicBezTo>
                  <a:cubicBezTo>
                    <a:pt x="13" y="1115"/>
                    <a:pt x="13" y="1112"/>
                    <a:pt x="13" y="1110"/>
                  </a:cubicBezTo>
                  <a:cubicBezTo>
                    <a:pt x="14" y="1109"/>
                    <a:pt x="13" y="1108"/>
                    <a:pt x="12" y="1107"/>
                  </a:cubicBezTo>
                  <a:cubicBezTo>
                    <a:pt x="12" y="1107"/>
                    <a:pt x="12" y="1107"/>
                    <a:pt x="11" y="1107"/>
                  </a:cubicBezTo>
                  <a:moveTo>
                    <a:pt x="2514" y="1086"/>
                  </a:moveTo>
                  <a:cubicBezTo>
                    <a:pt x="2514" y="1086"/>
                    <a:pt x="2513" y="1086"/>
                    <a:pt x="2513" y="1086"/>
                  </a:cubicBezTo>
                  <a:cubicBezTo>
                    <a:pt x="2512" y="1086"/>
                    <a:pt x="2511" y="1087"/>
                    <a:pt x="2512" y="1089"/>
                  </a:cubicBezTo>
                  <a:cubicBezTo>
                    <a:pt x="2512" y="1091"/>
                    <a:pt x="2512" y="1094"/>
                    <a:pt x="2513" y="1096"/>
                  </a:cubicBezTo>
                  <a:cubicBezTo>
                    <a:pt x="2513" y="1097"/>
                    <a:pt x="2514" y="1098"/>
                    <a:pt x="2515" y="1098"/>
                  </a:cubicBezTo>
                  <a:cubicBezTo>
                    <a:pt x="2515" y="1098"/>
                    <a:pt x="2515" y="1098"/>
                    <a:pt x="2515" y="1098"/>
                  </a:cubicBezTo>
                  <a:cubicBezTo>
                    <a:pt x="2516" y="1098"/>
                    <a:pt x="2517" y="1097"/>
                    <a:pt x="2517" y="1096"/>
                  </a:cubicBezTo>
                  <a:cubicBezTo>
                    <a:pt x="2516" y="1093"/>
                    <a:pt x="2516" y="1091"/>
                    <a:pt x="2516" y="1088"/>
                  </a:cubicBezTo>
                  <a:cubicBezTo>
                    <a:pt x="2515" y="1087"/>
                    <a:pt x="2515" y="1086"/>
                    <a:pt x="2514" y="1086"/>
                  </a:cubicBezTo>
                  <a:moveTo>
                    <a:pt x="15" y="1080"/>
                  </a:moveTo>
                  <a:cubicBezTo>
                    <a:pt x="14" y="1080"/>
                    <a:pt x="13" y="1080"/>
                    <a:pt x="13" y="1081"/>
                  </a:cubicBezTo>
                  <a:cubicBezTo>
                    <a:pt x="13" y="1084"/>
                    <a:pt x="12" y="1087"/>
                    <a:pt x="12" y="1089"/>
                  </a:cubicBezTo>
                  <a:cubicBezTo>
                    <a:pt x="12" y="1090"/>
                    <a:pt x="13" y="1091"/>
                    <a:pt x="14" y="1092"/>
                  </a:cubicBezTo>
                  <a:cubicBezTo>
                    <a:pt x="14" y="1092"/>
                    <a:pt x="14" y="1092"/>
                    <a:pt x="14" y="1092"/>
                  </a:cubicBezTo>
                  <a:cubicBezTo>
                    <a:pt x="15" y="1092"/>
                    <a:pt x="16" y="1091"/>
                    <a:pt x="16" y="1090"/>
                  </a:cubicBezTo>
                  <a:cubicBezTo>
                    <a:pt x="16" y="1087"/>
                    <a:pt x="17" y="1085"/>
                    <a:pt x="17" y="1082"/>
                  </a:cubicBezTo>
                  <a:cubicBezTo>
                    <a:pt x="17" y="1081"/>
                    <a:pt x="17" y="1080"/>
                    <a:pt x="15" y="1080"/>
                  </a:cubicBezTo>
                  <a:cubicBezTo>
                    <a:pt x="15" y="1080"/>
                    <a:pt x="15" y="1080"/>
                    <a:pt x="15" y="1080"/>
                  </a:cubicBezTo>
                  <a:moveTo>
                    <a:pt x="2509" y="1059"/>
                  </a:moveTo>
                  <a:cubicBezTo>
                    <a:pt x="2509" y="1059"/>
                    <a:pt x="2509" y="1059"/>
                    <a:pt x="2509" y="1059"/>
                  </a:cubicBezTo>
                  <a:cubicBezTo>
                    <a:pt x="2508" y="1059"/>
                    <a:pt x="2507" y="1060"/>
                    <a:pt x="2507" y="1061"/>
                  </a:cubicBezTo>
                  <a:cubicBezTo>
                    <a:pt x="2508" y="1064"/>
                    <a:pt x="2508" y="1066"/>
                    <a:pt x="2509" y="1069"/>
                  </a:cubicBezTo>
                  <a:cubicBezTo>
                    <a:pt x="2509" y="1070"/>
                    <a:pt x="2510" y="1070"/>
                    <a:pt x="2511" y="1070"/>
                  </a:cubicBezTo>
                  <a:cubicBezTo>
                    <a:pt x="2511" y="1070"/>
                    <a:pt x="2511" y="1070"/>
                    <a:pt x="2511" y="1070"/>
                  </a:cubicBezTo>
                  <a:cubicBezTo>
                    <a:pt x="2512" y="1070"/>
                    <a:pt x="2513" y="1069"/>
                    <a:pt x="2513" y="1068"/>
                  </a:cubicBezTo>
                  <a:cubicBezTo>
                    <a:pt x="2513" y="1068"/>
                    <a:pt x="2513" y="1068"/>
                    <a:pt x="2513" y="1068"/>
                  </a:cubicBezTo>
                  <a:cubicBezTo>
                    <a:pt x="2512" y="1066"/>
                    <a:pt x="2512" y="1063"/>
                    <a:pt x="2511" y="1060"/>
                  </a:cubicBezTo>
                  <a:cubicBezTo>
                    <a:pt x="2511" y="1059"/>
                    <a:pt x="2510" y="1059"/>
                    <a:pt x="2509" y="1059"/>
                  </a:cubicBezTo>
                  <a:moveTo>
                    <a:pt x="19" y="1052"/>
                  </a:moveTo>
                  <a:cubicBezTo>
                    <a:pt x="19" y="1052"/>
                    <a:pt x="18" y="1053"/>
                    <a:pt x="18" y="1054"/>
                  </a:cubicBezTo>
                  <a:cubicBezTo>
                    <a:pt x="17" y="1056"/>
                    <a:pt x="17" y="1059"/>
                    <a:pt x="16" y="1062"/>
                  </a:cubicBezTo>
                  <a:cubicBezTo>
                    <a:pt x="16" y="1063"/>
                    <a:pt x="17" y="1064"/>
                    <a:pt x="18" y="1064"/>
                  </a:cubicBezTo>
                  <a:cubicBezTo>
                    <a:pt x="18" y="1064"/>
                    <a:pt x="18" y="1064"/>
                    <a:pt x="18" y="1064"/>
                  </a:cubicBezTo>
                  <a:cubicBezTo>
                    <a:pt x="19" y="1064"/>
                    <a:pt x="20" y="1063"/>
                    <a:pt x="20" y="1062"/>
                  </a:cubicBezTo>
                  <a:cubicBezTo>
                    <a:pt x="21" y="1060"/>
                    <a:pt x="21" y="1057"/>
                    <a:pt x="21" y="1054"/>
                  </a:cubicBezTo>
                  <a:cubicBezTo>
                    <a:pt x="22" y="1053"/>
                    <a:pt x="21" y="1052"/>
                    <a:pt x="20" y="1052"/>
                  </a:cubicBezTo>
                  <a:cubicBezTo>
                    <a:pt x="20" y="1052"/>
                    <a:pt x="20" y="1052"/>
                    <a:pt x="19" y="1052"/>
                  </a:cubicBezTo>
                  <a:moveTo>
                    <a:pt x="2505" y="1031"/>
                  </a:moveTo>
                  <a:cubicBezTo>
                    <a:pt x="2505" y="1031"/>
                    <a:pt x="2504" y="1031"/>
                    <a:pt x="2504" y="1031"/>
                  </a:cubicBezTo>
                  <a:cubicBezTo>
                    <a:pt x="2503" y="1031"/>
                    <a:pt x="2503" y="1032"/>
                    <a:pt x="2503" y="1033"/>
                  </a:cubicBezTo>
                  <a:cubicBezTo>
                    <a:pt x="2503" y="1036"/>
                    <a:pt x="2504" y="1039"/>
                    <a:pt x="2504" y="1041"/>
                  </a:cubicBezTo>
                  <a:cubicBezTo>
                    <a:pt x="2504" y="1042"/>
                    <a:pt x="2505" y="1043"/>
                    <a:pt x="2506" y="1043"/>
                  </a:cubicBezTo>
                  <a:cubicBezTo>
                    <a:pt x="2506" y="1043"/>
                    <a:pt x="2506" y="1043"/>
                    <a:pt x="2506" y="1043"/>
                  </a:cubicBezTo>
                  <a:cubicBezTo>
                    <a:pt x="2508" y="1043"/>
                    <a:pt x="2508" y="1042"/>
                    <a:pt x="2508" y="1041"/>
                  </a:cubicBezTo>
                  <a:cubicBezTo>
                    <a:pt x="2508" y="1041"/>
                    <a:pt x="2508" y="1041"/>
                    <a:pt x="2508" y="1041"/>
                  </a:cubicBezTo>
                  <a:cubicBezTo>
                    <a:pt x="2508" y="1038"/>
                    <a:pt x="2507" y="1035"/>
                    <a:pt x="2507" y="1033"/>
                  </a:cubicBezTo>
                  <a:cubicBezTo>
                    <a:pt x="2506" y="1032"/>
                    <a:pt x="2506" y="1031"/>
                    <a:pt x="2505" y="1031"/>
                  </a:cubicBezTo>
                  <a:moveTo>
                    <a:pt x="24" y="1024"/>
                  </a:moveTo>
                  <a:cubicBezTo>
                    <a:pt x="23" y="1024"/>
                    <a:pt x="23" y="1025"/>
                    <a:pt x="22" y="1026"/>
                  </a:cubicBezTo>
                  <a:cubicBezTo>
                    <a:pt x="22" y="1029"/>
                    <a:pt x="21" y="1031"/>
                    <a:pt x="21" y="1034"/>
                  </a:cubicBezTo>
                  <a:cubicBezTo>
                    <a:pt x="21" y="1035"/>
                    <a:pt x="21" y="1036"/>
                    <a:pt x="23" y="1036"/>
                  </a:cubicBezTo>
                  <a:cubicBezTo>
                    <a:pt x="23" y="1036"/>
                    <a:pt x="23" y="1036"/>
                    <a:pt x="23" y="1036"/>
                  </a:cubicBezTo>
                  <a:cubicBezTo>
                    <a:pt x="24" y="1036"/>
                    <a:pt x="25" y="1036"/>
                    <a:pt x="25" y="1035"/>
                  </a:cubicBezTo>
                  <a:cubicBezTo>
                    <a:pt x="25" y="1032"/>
                    <a:pt x="26" y="1029"/>
                    <a:pt x="26" y="1027"/>
                  </a:cubicBezTo>
                  <a:cubicBezTo>
                    <a:pt x="27" y="1026"/>
                    <a:pt x="26" y="1025"/>
                    <a:pt x="25" y="1024"/>
                  </a:cubicBezTo>
                  <a:cubicBezTo>
                    <a:pt x="25" y="1024"/>
                    <a:pt x="25" y="1024"/>
                    <a:pt x="24" y="1024"/>
                  </a:cubicBezTo>
                  <a:moveTo>
                    <a:pt x="2499" y="1003"/>
                  </a:moveTo>
                  <a:cubicBezTo>
                    <a:pt x="2499" y="1003"/>
                    <a:pt x="2499" y="1004"/>
                    <a:pt x="2499" y="1004"/>
                  </a:cubicBezTo>
                  <a:cubicBezTo>
                    <a:pt x="2498" y="1004"/>
                    <a:pt x="2497" y="1005"/>
                    <a:pt x="2497" y="1006"/>
                  </a:cubicBezTo>
                  <a:cubicBezTo>
                    <a:pt x="2498" y="1009"/>
                    <a:pt x="2498" y="1011"/>
                    <a:pt x="2499" y="1014"/>
                  </a:cubicBezTo>
                  <a:cubicBezTo>
                    <a:pt x="2499" y="1015"/>
                    <a:pt x="2500" y="1015"/>
                    <a:pt x="2501" y="1015"/>
                  </a:cubicBezTo>
                  <a:cubicBezTo>
                    <a:pt x="2501" y="1015"/>
                    <a:pt x="2501" y="1015"/>
                    <a:pt x="2501" y="1015"/>
                  </a:cubicBezTo>
                  <a:cubicBezTo>
                    <a:pt x="2502" y="1015"/>
                    <a:pt x="2503" y="1014"/>
                    <a:pt x="2503" y="1013"/>
                  </a:cubicBezTo>
                  <a:cubicBezTo>
                    <a:pt x="2503" y="1013"/>
                    <a:pt x="2503" y="1013"/>
                    <a:pt x="2503" y="1013"/>
                  </a:cubicBezTo>
                  <a:cubicBezTo>
                    <a:pt x="2502" y="1010"/>
                    <a:pt x="2502" y="1008"/>
                    <a:pt x="2501" y="1005"/>
                  </a:cubicBezTo>
                  <a:cubicBezTo>
                    <a:pt x="2501" y="1004"/>
                    <a:pt x="2500" y="1003"/>
                    <a:pt x="2499" y="1003"/>
                  </a:cubicBezTo>
                  <a:moveTo>
                    <a:pt x="30" y="997"/>
                  </a:moveTo>
                  <a:cubicBezTo>
                    <a:pt x="29" y="997"/>
                    <a:pt x="28" y="998"/>
                    <a:pt x="28" y="999"/>
                  </a:cubicBezTo>
                  <a:cubicBezTo>
                    <a:pt x="28" y="999"/>
                    <a:pt x="28" y="999"/>
                    <a:pt x="28" y="999"/>
                  </a:cubicBezTo>
                  <a:cubicBezTo>
                    <a:pt x="27" y="1001"/>
                    <a:pt x="27" y="1004"/>
                    <a:pt x="26" y="1006"/>
                  </a:cubicBezTo>
                  <a:cubicBezTo>
                    <a:pt x="26" y="1007"/>
                    <a:pt x="27" y="1008"/>
                    <a:pt x="28" y="1009"/>
                  </a:cubicBezTo>
                  <a:cubicBezTo>
                    <a:pt x="28" y="1009"/>
                    <a:pt x="28" y="1009"/>
                    <a:pt x="28" y="1009"/>
                  </a:cubicBezTo>
                  <a:cubicBezTo>
                    <a:pt x="29" y="1009"/>
                    <a:pt x="30" y="1008"/>
                    <a:pt x="30" y="1007"/>
                  </a:cubicBezTo>
                  <a:cubicBezTo>
                    <a:pt x="31" y="1005"/>
                    <a:pt x="31" y="1002"/>
                    <a:pt x="32" y="999"/>
                  </a:cubicBezTo>
                  <a:cubicBezTo>
                    <a:pt x="32" y="998"/>
                    <a:pt x="31" y="997"/>
                    <a:pt x="30" y="997"/>
                  </a:cubicBezTo>
                  <a:cubicBezTo>
                    <a:pt x="30" y="997"/>
                    <a:pt x="30" y="997"/>
                    <a:pt x="30" y="997"/>
                  </a:cubicBezTo>
                  <a:moveTo>
                    <a:pt x="2493" y="976"/>
                  </a:moveTo>
                  <a:cubicBezTo>
                    <a:pt x="2493" y="976"/>
                    <a:pt x="2493" y="976"/>
                    <a:pt x="2493" y="976"/>
                  </a:cubicBezTo>
                  <a:cubicBezTo>
                    <a:pt x="2492" y="976"/>
                    <a:pt x="2491" y="978"/>
                    <a:pt x="2491" y="979"/>
                  </a:cubicBezTo>
                  <a:cubicBezTo>
                    <a:pt x="2492" y="981"/>
                    <a:pt x="2493" y="984"/>
                    <a:pt x="2493" y="986"/>
                  </a:cubicBezTo>
                  <a:cubicBezTo>
                    <a:pt x="2493" y="987"/>
                    <a:pt x="2494" y="988"/>
                    <a:pt x="2495" y="988"/>
                  </a:cubicBezTo>
                  <a:cubicBezTo>
                    <a:pt x="2495" y="988"/>
                    <a:pt x="2495" y="988"/>
                    <a:pt x="2495" y="988"/>
                  </a:cubicBezTo>
                  <a:cubicBezTo>
                    <a:pt x="2497" y="988"/>
                    <a:pt x="2497" y="987"/>
                    <a:pt x="2497" y="986"/>
                  </a:cubicBezTo>
                  <a:cubicBezTo>
                    <a:pt x="2497" y="986"/>
                    <a:pt x="2497" y="986"/>
                    <a:pt x="2497" y="986"/>
                  </a:cubicBezTo>
                  <a:cubicBezTo>
                    <a:pt x="2496" y="983"/>
                    <a:pt x="2496" y="980"/>
                    <a:pt x="2495" y="978"/>
                  </a:cubicBezTo>
                  <a:cubicBezTo>
                    <a:pt x="2495" y="977"/>
                    <a:pt x="2494" y="976"/>
                    <a:pt x="2493" y="976"/>
                  </a:cubicBezTo>
                  <a:moveTo>
                    <a:pt x="36" y="970"/>
                  </a:moveTo>
                  <a:cubicBezTo>
                    <a:pt x="35" y="970"/>
                    <a:pt x="34" y="970"/>
                    <a:pt x="34" y="971"/>
                  </a:cubicBezTo>
                  <a:cubicBezTo>
                    <a:pt x="34" y="974"/>
                    <a:pt x="33" y="976"/>
                    <a:pt x="32" y="979"/>
                  </a:cubicBezTo>
                  <a:cubicBezTo>
                    <a:pt x="32" y="980"/>
                    <a:pt x="33" y="981"/>
                    <a:pt x="34" y="981"/>
                  </a:cubicBezTo>
                  <a:cubicBezTo>
                    <a:pt x="34" y="981"/>
                    <a:pt x="34" y="981"/>
                    <a:pt x="34" y="981"/>
                  </a:cubicBezTo>
                  <a:cubicBezTo>
                    <a:pt x="35" y="981"/>
                    <a:pt x="36" y="981"/>
                    <a:pt x="36" y="980"/>
                  </a:cubicBezTo>
                  <a:cubicBezTo>
                    <a:pt x="37" y="977"/>
                    <a:pt x="37" y="975"/>
                    <a:pt x="38" y="972"/>
                  </a:cubicBezTo>
                  <a:cubicBezTo>
                    <a:pt x="38" y="971"/>
                    <a:pt x="38" y="970"/>
                    <a:pt x="37" y="970"/>
                  </a:cubicBezTo>
                  <a:cubicBezTo>
                    <a:pt x="36" y="970"/>
                    <a:pt x="36" y="970"/>
                    <a:pt x="36" y="970"/>
                  </a:cubicBezTo>
                  <a:moveTo>
                    <a:pt x="2487" y="949"/>
                  </a:moveTo>
                  <a:cubicBezTo>
                    <a:pt x="2486" y="949"/>
                    <a:pt x="2486" y="949"/>
                    <a:pt x="2486" y="949"/>
                  </a:cubicBezTo>
                  <a:cubicBezTo>
                    <a:pt x="2485" y="949"/>
                    <a:pt x="2484" y="950"/>
                    <a:pt x="2485" y="951"/>
                  </a:cubicBezTo>
                  <a:cubicBezTo>
                    <a:pt x="2485" y="954"/>
                    <a:pt x="2486" y="957"/>
                    <a:pt x="2487" y="959"/>
                  </a:cubicBezTo>
                  <a:cubicBezTo>
                    <a:pt x="2487" y="960"/>
                    <a:pt x="2488" y="961"/>
                    <a:pt x="2489" y="961"/>
                  </a:cubicBezTo>
                  <a:cubicBezTo>
                    <a:pt x="2489" y="961"/>
                    <a:pt x="2489" y="961"/>
                    <a:pt x="2489" y="961"/>
                  </a:cubicBezTo>
                  <a:cubicBezTo>
                    <a:pt x="2490" y="960"/>
                    <a:pt x="2490" y="960"/>
                    <a:pt x="2490" y="959"/>
                  </a:cubicBezTo>
                  <a:cubicBezTo>
                    <a:pt x="2491" y="959"/>
                    <a:pt x="2491" y="959"/>
                    <a:pt x="2491" y="958"/>
                  </a:cubicBezTo>
                  <a:cubicBezTo>
                    <a:pt x="2490" y="958"/>
                    <a:pt x="2490" y="957"/>
                    <a:pt x="2490" y="957"/>
                  </a:cubicBezTo>
                  <a:cubicBezTo>
                    <a:pt x="2490" y="955"/>
                    <a:pt x="2489" y="953"/>
                    <a:pt x="2489" y="950"/>
                  </a:cubicBezTo>
                  <a:cubicBezTo>
                    <a:pt x="2488" y="950"/>
                    <a:pt x="2488" y="949"/>
                    <a:pt x="2487" y="949"/>
                  </a:cubicBezTo>
                  <a:moveTo>
                    <a:pt x="43" y="942"/>
                  </a:moveTo>
                  <a:cubicBezTo>
                    <a:pt x="42" y="942"/>
                    <a:pt x="41" y="943"/>
                    <a:pt x="41" y="944"/>
                  </a:cubicBezTo>
                  <a:cubicBezTo>
                    <a:pt x="40" y="946"/>
                    <a:pt x="40" y="949"/>
                    <a:pt x="39" y="952"/>
                  </a:cubicBezTo>
                  <a:cubicBezTo>
                    <a:pt x="39" y="953"/>
                    <a:pt x="39" y="954"/>
                    <a:pt x="40" y="954"/>
                  </a:cubicBezTo>
                  <a:cubicBezTo>
                    <a:pt x="41" y="954"/>
                    <a:pt x="41" y="954"/>
                    <a:pt x="41" y="954"/>
                  </a:cubicBezTo>
                  <a:cubicBezTo>
                    <a:pt x="42" y="954"/>
                    <a:pt x="43" y="954"/>
                    <a:pt x="43" y="953"/>
                  </a:cubicBezTo>
                  <a:cubicBezTo>
                    <a:pt x="43" y="950"/>
                    <a:pt x="44" y="948"/>
                    <a:pt x="45" y="945"/>
                  </a:cubicBezTo>
                  <a:cubicBezTo>
                    <a:pt x="45" y="944"/>
                    <a:pt x="44" y="943"/>
                    <a:pt x="43" y="942"/>
                  </a:cubicBezTo>
                  <a:cubicBezTo>
                    <a:pt x="43" y="942"/>
                    <a:pt x="43" y="942"/>
                    <a:pt x="43" y="942"/>
                  </a:cubicBezTo>
                  <a:moveTo>
                    <a:pt x="2479" y="922"/>
                  </a:moveTo>
                  <a:cubicBezTo>
                    <a:pt x="2479" y="922"/>
                    <a:pt x="2479" y="922"/>
                    <a:pt x="2479" y="922"/>
                  </a:cubicBezTo>
                  <a:cubicBezTo>
                    <a:pt x="2478" y="922"/>
                    <a:pt x="2477" y="923"/>
                    <a:pt x="2477" y="924"/>
                  </a:cubicBezTo>
                  <a:cubicBezTo>
                    <a:pt x="2478" y="927"/>
                    <a:pt x="2479" y="930"/>
                    <a:pt x="2480" y="932"/>
                  </a:cubicBezTo>
                  <a:cubicBezTo>
                    <a:pt x="2480" y="933"/>
                    <a:pt x="2481" y="934"/>
                    <a:pt x="2482" y="934"/>
                  </a:cubicBezTo>
                  <a:cubicBezTo>
                    <a:pt x="2482" y="934"/>
                    <a:pt x="2482" y="934"/>
                    <a:pt x="2482" y="933"/>
                  </a:cubicBezTo>
                  <a:cubicBezTo>
                    <a:pt x="2483" y="933"/>
                    <a:pt x="2484" y="932"/>
                    <a:pt x="2483" y="931"/>
                  </a:cubicBezTo>
                  <a:cubicBezTo>
                    <a:pt x="2483" y="928"/>
                    <a:pt x="2482" y="926"/>
                    <a:pt x="2481" y="923"/>
                  </a:cubicBezTo>
                  <a:cubicBezTo>
                    <a:pt x="2481" y="922"/>
                    <a:pt x="2480" y="922"/>
                    <a:pt x="2479" y="922"/>
                  </a:cubicBezTo>
                  <a:moveTo>
                    <a:pt x="50" y="915"/>
                  </a:moveTo>
                  <a:cubicBezTo>
                    <a:pt x="49" y="915"/>
                    <a:pt x="49" y="916"/>
                    <a:pt x="48" y="917"/>
                  </a:cubicBezTo>
                  <a:cubicBezTo>
                    <a:pt x="48" y="917"/>
                    <a:pt x="48" y="917"/>
                    <a:pt x="48" y="917"/>
                  </a:cubicBezTo>
                  <a:cubicBezTo>
                    <a:pt x="48" y="919"/>
                    <a:pt x="47" y="922"/>
                    <a:pt x="46" y="925"/>
                  </a:cubicBezTo>
                  <a:cubicBezTo>
                    <a:pt x="46" y="926"/>
                    <a:pt x="46" y="927"/>
                    <a:pt x="48" y="927"/>
                  </a:cubicBezTo>
                  <a:cubicBezTo>
                    <a:pt x="48" y="927"/>
                    <a:pt x="48" y="927"/>
                    <a:pt x="48" y="927"/>
                  </a:cubicBezTo>
                  <a:cubicBezTo>
                    <a:pt x="49" y="927"/>
                    <a:pt x="50" y="927"/>
                    <a:pt x="50" y="926"/>
                  </a:cubicBezTo>
                  <a:cubicBezTo>
                    <a:pt x="51" y="923"/>
                    <a:pt x="51" y="921"/>
                    <a:pt x="52" y="918"/>
                  </a:cubicBezTo>
                  <a:cubicBezTo>
                    <a:pt x="52" y="917"/>
                    <a:pt x="52" y="916"/>
                    <a:pt x="51" y="915"/>
                  </a:cubicBezTo>
                  <a:cubicBezTo>
                    <a:pt x="51" y="915"/>
                    <a:pt x="50" y="915"/>
                    <a:pt x="50" y="915"/>
                  </a:cubicBezTo>
                  <a:moveTo>
                    <a:pt x="2472" y="895"/>
                  </a:moveTo>
                  <a:cubicBezTo>
                    <a:pt x="2471" y="895"/>
                    <a:pt x="2471" y="895"/>
                    <a:pt x="2471" y="895"/>
                  </a:cubicBezTo>
                  <a:cubicBezTo>
                    <a:pt x="2470" y="895"/>
                    <a:pt x="2470" y="896"/>
                    <a:pt x="2470" y="896"/>
                  </a:cubicBezTo>
                  <a:cubicBezTo>
                    <a:pt x="2470" y="897"/>
                    <a:pt x="2470" y="897"/>
                    <a:pt x="2470" y="898"/>
                  </a:cubicBezTo>
                  <a:cubicBezTo>
                    <a:pt x="2470" y="900"/>
                    <a:pt x="2471" y="903"/>
                    <a:pt x="2472" y="905"/>
                  </a:cubicBezTo>
                  <a:cubicBezTo>
                    <a:pt x="2472" y="906"/>
                    <a:pt x="2473" y="907"/>
                    <a:pt x="2474" y="907"/>
                  </a:cubicBezTo>
                  <a:cubicBezTo>
                    <a:pt x="2474" y="907"/>
                    <a:pt x="2474" y="907"/>
                    <a:pt x="2474" y="907"/>
                  </a:cubicBezTo>
                  <a:cubicBezTo>
                    <a:pt x="2475" y="906"/>
                    <a:pt x="2475" y="906"/>
                    <a:pt x="2475" y="906"/>
                  </a:cubicBezTo>
                  <a:cubicBezTo>
                    <a:pt x="2476" y="906"/>
                    <a:pt x="2476" y="905"/>
                    <a:pt x="2476" y="904"/>
                  </a:cubicBezTo>
                  <a:cubicBezTo>
                    <a:pt x="2475" y="901"/>
                    <a:pt x="2474" y="899"/>
                    <a:pt x="2473" y="896"/>
                  </a:cubicBezTo>
                  <a:cubicBezTo>
                    <a:pt x="2473" y="896"/>
                    <a:pt x="2472" y="895"/>
                    <a:pt x="2472" y="895"/>
                  </a:cubicBezTo>
                  <a:moveTo>
                    <a:pt x="58" y="889"/>
                  </a:moveTo>
                  <a:cubicBezTo>
                    <a:pt x="57" y="889"/>
                    <a:pt x="57" y="889"/>
                    <a:pt x="56" y="890"/>
                  </a:cubicBezTo>
                  <a:cubicBezTo>
                    <a:pt x="56" y="893"/>
                    <a:pt x="55" y="895"/>
                    <a:pt x="54" y="898"/>
                  </a:cubicBezTo>
                  <a:cubicBezTo>
                    <a:pt x="54" y="899"/>
                    <a:pt x="54" y="900"/>
                    <a:pt x="55" y="900"/>
                  </a:cubicBezTo>
                  <a:cubicBezTo>
                    <a:pt x="55" y="900"/>
                    <a:pt x="56" y="900"/>
                    <a:pt x="56" y="900"/>
                  </a:cubicBezTo>
                  <a:cubicBezTo>
                    <a:pt x="57" y="900"/>
                    <a:pt x="58" y="900"/>
                    <a:pt x="58" y="899"/>
                  </a:cubicBezTo>
                  <a:cubicBezTo>
                    <a:pt x="59" y="896"/>
                    <a:pt x="59" y="894"/>
                    <a:pt x="60" y="891"/>
                  </a:cubicBezTo>
                  <a:cubicBezTo>
                    <a:pt x="60" y="890"/>
                    <a:pt x="60" y="889"/>
                    <a:pt x="59" y="889"/>
                  </a:cubicBezTo>
                  <a:cubicBezTo>
                    <a:pt x="59" y="889"/>
                    <a:pt x="58" y="889"/>
                    <a:pt x="58" y="889"/>
                  </a:cubicBezTo>
                  <a:moveTo>
                    <a:pt x="2463" y="868"/>
                  </a:moveTo>
                  <a:cubicBezTo>
                    <a:pt x="2463" y="868"/>
                    <a:pt x="2463" y="868"/>
                    <a:pt x="2462" y="868"/>
                  </a:cubicBezTo>
                  <a:cubicBezTo>
                    <a:pt x="2461" y="869"/>
                    <a:pt x="2461" y="870"/>
                    <a:pt x="2461" y="871"/>
                  </a:cubicBezTo>
                  <a:cubicBezTo>
                    <a:pt x="2462" y="873"/>
                    <a:pt x="2463" y="876"/>
                    <a:pt x="2464" y="878"/>
                  </a:cubicBezTo>
                  <a:cubicBezTo>
                    <a:pt x="2464" y="879"/>
                    <a:pt x="2465" y="880"/>
                    <a:pt x="2466" y="880"/>
                  </a:cubicBezTo>
                  <a:cubicBezTo>
                    <a:pt x="2466" y="880"/>
                    <a:pt x="2466" y="880"/>
                    <a:pt x="2466" y="880"/>
                  </a:cubicBezTo>
                  <a:cubicBezTo>
                    <a:pt x="2467" y="879"/>
                    <a:pt x="2468" y="878"/>
                    <a:pt x="2467" y="877"/>
                  </a:cubicBezTo>
                  <a:cubicBezTo>
                    <a:pt x="2467" y="875"/>
                    <a:pt x="2466" y="872"/>
                    <a:pt x="2465" y="870"/>
                  </a:cubicBezTo>
                  <a:cubicBezTo>
                    <a:pt x="2465" y="869"/>
                    <a:pt x="2464" y="868"/>
                    <a:pt x="2463" y="868"/>
                  </a:cubicBezTo>
                  <a:moveTo>
                    <a:pt x="67" y="862"/>
                  </a:moveTo>
                  <a:cubicBezTo>
                    <a:pt x="66" y="862"/>
                    <a:pt x="65" y="862"/>
                    <a:pt x="65" y="863"/>
                  </a:cubicBezTo>
                  <a:cubicBezTo>
                    <a:pt x="64" y="866"/>
                    <a:pt x="63" y="868"/>
                    <a:pt x="62" y="871"/>
                  </a:cubicBezTo>
                  <a:cubicBezTo>
                    <a:pt x="62" y="872"/>
                    <a:pt x="63" y="873"/>
                    <a:pt x="64" y="873"/>
                  </a:cubicBezTo>
                  <a:cubicBezTo>
                    <a:pt x="64" y="873"/>
                    <a:pt x="64" y="873"/>
                    <a:pt x="64" y="873"/>
                  </a:cubicBezTo>
                  <a:cubicBezTo>
                    <a:pt x="65" y="873"/>
                    <a:pt x="66" y="873"/>
                    <a:pt x="66" y="872"/>
                  </a:cubicBezTo>
                  <a:cubicBezTo>
                    <a:pt x="67" y="870"/>
                    <a:pt x="68" y="867"/>
                    <a:pt x="69" y="865"/>
                  </a:cubicBezTo>
                  <a:cubicBezTo>
                    <a:pt x="69" y="863"/>
                    <a:pt x="68" y="862"/>
                    <a:pt x="67" y="862"/>
                  </a:cubicBezTo>
                  <a:cubicBezTo>
                    <a:pt x="67" y="862"/>
                    <a:pt x="67" y="862"/>
                    <a:pt x="67" y="862"/>
                  </a:cubicBezTo>
                  <a:moveTo>
                    <a:pt x="2454" y="842"/>
                  </a:moveTo>
                  <a:cubicBezTo>
                    <a:pt x="2454" y="842"/>
                    <a:pt x="2454" y="842"/>
                    <a:pt x="2453" y="842"/>
                  </a:cubicBezTo>
                  <a:cubicBezTo>
                    <a:pt x="2452" y="842"/>
                    <a:pt x="2452" y="843"/>
                    <a:pt x="2452" y="844"/>
                  </a:cubicBezTo>
                  <a:cubicBezTo>
                    <a:pt x="2453" y="847"/>
                    <a:pt x="2454" y="849"/>
                    <a:pt x="2455" y="852"/>
                  </a:cubicBezTo>
                  <a:cubicBezTo>
                    <a:pt x="2455" y="853"/>
                    <a:pt x="2456" y="853"/>
                    <a:pt x="2457" y="853"/>
                  </a:cubicBezTo>
                  <a:cubicBezTo>
                    <a:pt x="2457" y="853"/>
                    <a:pt x="2457" y="853"/>
                    <a:pt x="2457" y="853"/>
                  </a:cubicBezTo>
                  <a:cubicBezTo>
                    <a:pt x="2458" y="853"/>
                    <a:pt x="2459" y="851"/>
                    <a:pt x="2459" y="850"/>
                  </a:cubicBezTo>
                  <a:cubicBezTo>
                    <a:pt x="2458" y="848"/>
                    <a:pt x="2457" y="845"/>
                    <a:pt x="2456" y="843"/>
                  </a:cubicBezTo>
                  <a:cubicBezTo>
                    <a:pt x="2456" y="842"/>
                    <a:pt x="2455" y="842"/>
                    <a:pt x="2454" y="842"/>
                  </a:cubicBezTo>
                  <a:moveTo>
                    <a:pt x="76" y="835"/>
                  </a:moveTo>
                  <a:cubicBezTo>
                    <a:pt x="75" y="835"/>
                    <a:pt x="74" y="836"/>
                    <a:pt x="74" y="837"/>
                  </a:cubicBezTo>
                  <a:cubicBezTo>
                    <a:pt x="74" y="837"/>
                    <a:pt x="74" y="837"/>
                    <a:pt x="74" y="837"/>
                  </a:cubicBezTo>
                  <a:cubicBezTo>
                    <a:pt x="73" y="839"/>
                    <a:pt x="72" y="842"/>
                    <a:pt x="71" y="844"/>
                  </a:cubicBezTo>
                  <a:cubicBezTo>
                    <a:pt x="71" y="845"/>
                    <a:pt x="72" y="846"/>
                    <a:pt x="73" y="847"/>
                  </a:cubicBezTo>
                  <a:cubicBezTo>
                    <a:pt x="73" y="847"/>
                    <a:pt x="73" y="847"/>
                    <a:pt x="73" y="847"/>
                  </a:cubicBezTo>
                  <a:cubicBezTo>
                    <a:pt x="74" y="847"/>
                    <a:pt x="75" y="846"/>
                    <a:pt x="75" y="846"/>
                  </a:cubicBezTo>
                  <a:cubicBezTo>
                    <a:pt x="76" y="843"/>
                    <a:pt x="77" y="841"/>
                    <a:pt x="78" y="838"/>
                  </a:cubicBezTo>
                  <a:cubicBezTo>
                    <a:pt x="78" y="837"/>
                    <a:pt x="78" y="836"/>
                    <a:pt x="77" y="836"/>
                  </a:cubicBezTo>
                  <a:cubicBezTo>
                    <a:pt x="76" y="835"/>
                    <a:pt x="76" y="835"/>
                    <a:pt x="76" y="835"/>
                  </a:cubicBezTo>
                  <a:moveTo>
                    <a:pt x="2444" y="815"/>
                  </a:moveTo>
                  <a:cubicBezTo>
                    <a:pt x="2444" y="815"/>
                    <a:pt x="2444" y="815"/>
                    <a:pt x="2444" y="815"/>
                  </a:cubicBezTo>
                  <a:cubicBezTo>
                    <a:pt x="2443" y="816"/>
                    <a:pt x="2442" y="817"/>
                    <a:pt x="2443" y="818"/>
                  </a:cubicBezTo>
                  <a:cubicBezTo>
                    <a:pt x="2443" y="820"/>
                    <a:pt x="2444" y="823"/>
                    <a:pt x="2445" y="825"/>
                  </a:cubicBezTo>
                  <a:cubicBezTo>
                    <a:pt x="2446" y="826"/>
                    <a:pt x="2446" y="827"/>
                    <a:pt x="2447" y="827"/>
                  </a:cubicBezTo>
                  <a:cubicBezTo>
                    <a:pt x="2447" y="827"/>
                    <a:pt x="2448" y="827"/>
                    <a:pt x="2448" y="827"/>
                  </a:cubicBezTo>
                  <a:cubicBezTo>
                    <a:pt x="2449" y="826"/>
                    <a:pt x="2449" y="825"/>
                    <a:pt x="2449" y="824"/>
                  </a:cubicBezTo>
                  <a:cubicBezTo>
                    <a:pt x="2448" y="821"/>
                    <a:pt x="2447" y="819"/>
                    <a:pt x="2446" y="816"/>
                  </a:cubicBezTo>
                  <a:cubicBezTo>
                    <a:pt x="2446" y="816"/>
                    <a:pt x="2445" y="815"/>
                    <a:pt x="2444" y="815"/>
                  </a:cubicBezTo>
                  <a:moveTo>
                    <a:pt x="86" y="809"/>
                  </a:moveTo>
                  <a:cubicBezTo>
                    <a:pt x="85" y="809"/>
                    <a:pt x="84" y="810"/>
                    <a:pt x="84" y="810"/>
                  </a:cubicBezTo>
                  <a:cubicBezTo>
                    <a:pt x="83" y="813"/>
                    <a:pt x="82" y="815"/>
                    <a:pt x="81" y="818"/>
                  </a:cubicBezTo>
                  <a:cubicBezTo>
                    <a:pt x="81" y="819"/>
                    <a:pt x="81" y="820"/>
                    <a:pt x="82" y="821"/>
                  </a:cubicBezTo>
                  <a:cubicBezTo>
                    <a:pt x="82" y="821"/>
                    <a:pt x="83" y="821"/>
                    <a:pt x="83" y="821"/>
                  </a:cubicBezTo>
                  <a:cubicBezTo>
                    <a:pt x="84" y="821"/>
                    <a:pt x="84" y="820"/>
                    <a:pt x="85" y="819"/>
                  </a:cubicBezTo>
                  <a:cubicBezTo>
                    <a:pt x="86" y="817"/>
                    <a:pt x="87" y="814"/>
                    <a:pt x="88" y="812"/>
                  </a:cubicBezTo>
                  <a:cubicBezTo>
                    <a:pt x="88" y="811"/>
                    <a:pt x="87" y="810"/>
                    <a:pt x="86" y="809"/>
                  </a:cubicBezTo>
                  <a:cubicBezTo>
                    <a:pt x="86" y="809"/>
                    <a:pt x="86" y="809"/>
                    <a:pt x="86" y="809"/>
                  </a:cubicBezTo>
                  <a:moveTo>
                    <a:pt x="2434" y="789"/>
                  </a:moveTo>
                  <a:cubicBezTo>
                    <a:pt x="2434" y="789"/>
                    <a:pt x="2434" y="789"/>
                    <a:pt x="2433" y="789"/>
                  </a:cubicBezTo>
                  <a:cubicBezTo>
                    <a:pt x="2432" y="789"/>
                    <a:pt x="2432" y="791"/>
                    <a:pt x="2432" y="792"/>
                  </a:cubicBezTo>
                  <a:cubicBezTo>
                    <a:pt x="2433" y="794"/>
                    <a:pt x="2434" y="797"/>
                    <a:pt x="2435" y="799"/>
                  </a:cubicBezTo>
                  <a:cubicBezTo>
                    <a:pt x="2436" y="800"/>
                    <a:pt x="2436" y="800"/>
                    <a:pt x="2437" y="800"/>
                  </a:cubicBezTo>
                  <a:cubicBezTo>
                    <a:pt x="2437" y="800"/>
                    <a:pt x="2438" y="800"/>
                    <a:pt x="2438" y="800"/>
                  </a:cubicBezTo>
                  <a:cubicBezTo>
                    <a:pt x="2439" y="800"/>
                    <a:pt x="2439" y="799"/>
                    <a:pt x="2439" y="798"/>
                  </a:cubicBezTo>
                  <a:cubicBezTo>
                    <a:pt x="2438" y="795"/>
                    <a:pt x="2437" y="793"/>
                    <a:pt x="2436" y="790"/>
                  </a:cubicBezTo>
                  <a:cubicBezTo>
                    <a:pt x="2436" y="789"/>
                    <a:pt x="2435" y="789"/>
                    <a:pt x="2434" y="789"/>
                  </a:cubicBezTo>
                  <a:moveTo>
                    <a:pt x="96" y="783"/>
                  </a:moveTo>
                  <a:cubicBezTo>
                    <a:pt x="95" y="783"/>
                    <a:pt x="95" y="784"/>
                    <a:pt x="94" y="784"/>
                  </a:cubicBezTo>
                  <a:cubicBezTo>
                    <a:pt x="93" y="787"/>
                    <a:pt x="92" y="789"/>
                    <a:pt x="91" y="792"/>
                  </a:cubicBezTo>
                  <a:cubicBezTo>
                    <a:pt x="91" y="793"/>
                    <a:pt x="91" y="794"/>
                    <a:pt x="92" y="794"/>
                  </a:cubicBezTo>
                  <a:cubicBezTo>
                    <a:pt x="93" y="794"/>
                    <a:pt x="93" y="795"/>
                    <a:pt x="93" y="795"/>
                  </a:cubicBezTo>
                  <a:cubicBezTo>
                    <a:pt x="94" y="795"/>
                    <a:pt x="95" y="794"/>
                    <a:pt x="95" y="793"/>
                  </a:cubicBezTo>
                  <a:cubicBezTo>
                    <a:pt x="96" y="791"/>
                    <a:pt x="97" y="788"/>
                    <a:pt x="98" y="786"/>
                  </a:cubicBezTo>
                  <a:cubicBezTo>
                    <a:pt x="98" y="785"/>
                    <a:pt x="98" y="784"/>
                    <a:pt x="97" y="783"/>
                  </a:cubicBezTo>
                  <a:cubicBezTo>
                    <a:pt x="97" y="783"/>
                    <a:pt x="96" y="783"/>
                    <a:pt x="96" y="783"/>
                  </a:cubicBezTo>
                  <a:moveTo>
                    <a:pt x="2423" y="763"/>
                  </a:moveTo>
                  <a:cubicBezTo>
                    <a:pt x="2423" y="763"/>
                    <a:pt x="2423" y="763"/>
                    <a:pt x="2423" y="763"/>
                  </a:cubicBezTo>
                  <a:cubicBezTo>
                    <a:pt x="2422" y="764"/>
                    <a:pt x="2421" y="765"/>
                    <a:pt x="2421" y="766"/>
                  </a:cubicBezTo>
                  <a:cubicBezTo>
                    <a:pt x="2423" y="768"/>
                    <a:pt x="2424" y="771"/>
                    <a:pt x="2425" y="773"/>
                  </a:cubicBezTo>
                  <a:cubicBezTo>
                    <a:pt x="2425" y="774"/>
                    <a:pt x="2426" y="774"/>
                    <a:pt x="2426" y="774"/>
                  </a:cubicBezTo>
                  <a:cubicBezTo>
                    <a:pt x="2427" y="774"/>
                    <a:pt x="2427" y="774"/>
                    <a:pt x="2427" y="774"/>
                  </a:cubicBezTo>
                  <a:cubicBezTo>
                    <a:pt x="2428" y="774"/>
                    <a:pt x="2429" y="773"/>
                    <a:pt x="2428" y="772"/>
                  </a:cubicBezTo>
                  <a:cubicBezTo>
                    <a:pt x="2428" y="772"/>
                    <a:pt x="2428" y="772"/>
                    <a:pt x="2428" y="772"/>
                  </a:cubicBezTo>
                  <a:cubicBezTo>
                    <a:pt x="2427" y="769"/>
                    <a:pt x="2426" y="767"/>
                    <a:pt x="2425" y="764"/>
                  </a:cubicBezTo>
                  <a:cubicBezTo>
                    <a:pt x="2425" y="763"/>
                    <a:pt x="2424" y="763"/>
                    <a:pt x="2423" y="763"/>
                  </a:cubicBezTo>
                  <a:moveTo>
                    <a:pt x="107" y="757"/>
                  </a:moveTo>
                  <a:cubicBezTo>
                    <a:pt x="106" y="757"/>
                    <a:pt x="105" y="758"/>
                    <a:pt x="105" y="759"/>
                  </a:cubicBezTo>
                  <a:cubicBezTo>
                    <a:pt x="104" y="761"/>
                    <a:pt x="103" y="764"/>
                    <a:pt x="102" y="766"/>
                  </a:cubicBezTo>
                  <a:cubicBezTo>
                    <a:pt x="102" y="767"/>
                    <a:pt x="102" y="768"/>
                    <a:pt x="103" y="769"/>
                  </a:cubicBezTo>
                  <a:cubicBezTo>
                    <a:pt x="103" y="769"/>
                    <a:pt x="104" y="769"/>
                    <a:pt x="104" y="769"/>
                  </a:cubicBezTo>
                  <a:cubicBezTo>
                    <a:pt x="105" y="769"/>
                    <a:pt x="105" y="768"/>
                    <a:pt x="106" y="768"/>
                  </a:cubicBezTo>
                  <a:cubicBezTo>
                    <a:pt x="107" y="765"/>
                    <a:pt x="108" y="763"/>
                    <a:pt x="109" y="760"/>
                  </a:cubicBezTo>
                  <a:cubicBezTo>
                    <a:pt x="109" y="759"/>
                    <a:pt x="109" y="758"/>
                    <a:pt x="108" y="758"/>
                  </a:cubicBezTo>
                  <a:cubicBezTo>
                    <a:pt x="107" y="757"/>
                    <a:pt x="107" y="757"/>
                    <a:pt x="107" y="757"/>
                  </a:cubicBezTo>
                  <a:moveTo>
                    <a:pt x="2412" y="737"/>
                  </a:moveTo>
                  <a:cubicBezTo>
                    <a:pt x="2412" y="737"/>
                    <a:pt x="2411" y="737"/>
                    <a:pt x="2411" y="738"/>
                  </a:cubicBezTo>
                  <a:cubicBezTo>
                    <a:pt x="2410" y="738"/>
                    <a:pt x="2410" y="739"/>
                    <a:pt x="2410" y="740"/>
                  </a:cubicBezTo>
                  <a:cubicBezTo>
                    <a:pt x="2411" y="743"/>
                    <a:pt x="2412" y="745"/>
                    <a:pt x="2413" y="747"/>
                  </a:cubicBezTo>
                  <a:cubicBezTo>
                    <a:pt x="2414" y="748"/>
                    <a:pt x="2414" y="749"/>
                    <a:pt x="2415" y="749"/>
                  </a:cubicBezTo>
                  <a:cubicBezTo>
                    <a:pt x="2415" y="749"/>
                    <a:pt x="2416" y="749"/>
                    <a:pt x="2416" y="748"/>
                  </a:cubicBezTo>
                  <a:cubicBezTo>
                    <a:pt x="2417" y="748"/>
                    <a:pt x="2417" y="747"/>
                    <a:pt x="2417" y="746"/>
                  </a:cubicBezTo>
                  <a:cubicBezTo>
                    <a:pt x="2416" y="743"/>
                    <a:pt x="2415" y="741"/>
                    <a:pt x="2414" y="738"/>
                  </a:cubicBezTo>
                  <a:cubicBezTo>
                    <a:pt x="2413" y="738"/>
                    <a:pt x="2413" y="737"/>
                    <a:pt x="2412" y="737"/>
                  </a:cubicBezTo>
                  <a:moveTo>
                    <a:pt x="118" y="732"/>
                  </a:moveTo>
                  <a:cubicBezTo>
                    <a:pt x="118" y="732"/>
                    <a:pt x="117" y="732"/>
                    <a:pt x="117" y="733"/>
                  </a:cubicBezTo>
                  <a:cubicBezTo>
                    <a:pt x="115" y="736"/>
                    <a:pt x="114" y="738"/>
                    <a:pt x="113" y="740"/>
                  </a:cubicBezTo>
                  <a:cubicBezTo>
                    <a:pt x="113" y="741"/>
                    <a:pt x="113" y="743"/>
                    <a:pt x="114" y="743"/>
                  </a:cubicBezTo>
                  <a:cubicBezTo>
                    <a:pt x="115" y="743"/>
                    <a:pt x="115" y="743"/>
                    <a:pt x="115" y="743"/>
                  </a:cubicBezTo>
                  <a:cubicBezTo>
                    <a:pt x="116" y="743"/>
                    <a:pt x="117" y="743"/>
                    <a:pt x="117" y="742"/>
                  </a:cubicBezTo>
                  <a:cubicBezTo>
                    <a:pt x="118" y="740"/>
                    <a:pt x="119" y="737"/>
                    <a:pt x="120" y="735"/>
                  </a:cubicBezTo>
                  <a:cubicBezTo>
                    <a:pt x="121" y="734"/>
                    <a:pt x="120" y="733"/>
                    <a:pt x="119" y="732"/>
                  </a:cubicBezTo>
                  <a:cubicBezTo>
                    <a:pt x="119" y="732"/>
                    <a:pt x="119" y="732"/>
                    <a:pt x="118" y="732"/>
                  </a:cubicBezTo>
                  <a:moveTo>
                    <a:pt x="2400" y="712"/>
                  </a:moveTo>
                  <a:cubicBezTo>
                    <a:pt x="2400" y="712"/>
                    <a:pt x="2399" y="712"/>
                    <a:pt x="2399" y="712"/>
                  </a:cubicBezTo>
                  <a:cubicBezTo>
                    <a:pt x="2398" y="713"/>
                    <a:pt x="2398" y="714"/>
                    <a:pt x="2398" y="715"/>
                  </a:cubicBezTo>
                  <a:cubicBezTo>
                    <a:pt x="2399" y="717"/>
                    <a:pt x="2400" y="720"/>
                    <a:pt x="2402" y="722"/>
                  </a:cubicBezTo>
                  <a:cubicBezTo>
                    <a:pt x="2402" y="723"/>
                    <a:pt x="2403" y="723"/>
                    <a:pt x="2403" y="723"/>
                  </a:cubicBezTo>
                  <a:cubicBezTo>
                    <a:pt x="2404" y="723"/>
                    <a:pt x="2404" y="723"/>
                    <a:pt x="2404" y="723"/>
                  </a:cubicBezTo>
                  <a:cubicBezTo>
                    <a:pt x="2405" y="722"/>
                    <a:pt x="2406" y="721"/>
                    <a:pt x="2405" y="720"/>
                  </a:cubicBezTo>
                  <a:cubicBezTo>
                    <a:pt x="2404" y="718"/>
                    <a:pt x="2403" y="715"/>
                    <a:pt x="2402" y="713"/>
                  </a:cubicBezTo>
                  <a:cubicBezTo>
                    <a:pt x="2401" y="712"/>
                    <a:pt x="2401" y="712"/>
                    <a:pt x="2400" y="712"/>
                  </a:cubicBezTo>
                  <a:moveTo>
                    <a:pt x="130" y="707"/>
                  </a:moveTo>
                  <a:cubicBezTo>
                    <a:pt x="130" y="707"/>
                    <a:pt x="129" y="707"/>
                    <a:pt x="129" y="708"/>
                  </a:cubicBezTo>
                  <a:cubicBezTo>
                    <a:pt x="127" y="710"/>
                    <a:pt x="126" y="713"/>
                    <a:pt x="125" y="715"/>
                  </a:cubicBezTo>
                  <a:cubicBezTo>
                    <a:pt x="125" y="716"/>
                    <a:pt x="125" y="717"/>
                    <a:pt x="126" y="718"/>
                  </a:cubicBezTo>
                  <a:cubicBezTo>
                    <a:pt x="126" y="718"/>
                    <a:pt x="127" y="718"/>
                    <a:pt x="127" y="718"/>
                  </a:cubicBezTo>
                  <a:cubicBezTo>
                    <a:pt x="128" y="718"/>
                    <a:pt x="128" y="718"/>
                    <a:pt x="129" y="717"/>
                  </a:cubicBezTo>
                  <a:cubicBezTo>
                    <a:pt x="130" y="714"/>
                    <a:pt x="131" y="712"/>
                    <a:pt x="132" y="710"/>
                  </a:cubicBezTo>
                  <a:cubicBezTo>
                    <a:pt x="133" y="709"/>
                    <a:pt x="132" y="707"/>
                    <a:pt x="131" y="707"/>
                  </a:cubicBezTo>
                  <a:cubicBezTo>
                    <a:pt x="131" y="707"/>
                    <a:pt x="131" y="707"/>
                    <a:pt x="130" y="707"/>
                  </a:cubicBezTo>
                  <a:moveTo>
                    <a:pt x="2387" y="687"/>
                  </a:moveTo>
                  <a:cubicBezTo>
                    <a:pt x="2387" y="687"/>
                    <a:pt x="2387" y="687"/>
                    <a:pt x="2386" y="687"/>
                  </a:cubicBezTo>
                  <a:cubicBezTo>
                    <a:pt x="2385" y="688"/>
                    <a:pt x="2385" y="689"/>
                    <a:pt x="2386" y="690"/>
                  </a:cubicBezTo>
                  <a:cubicBezTo>
                    <a:pt x="2387" y="692"/>
                    <a:pt x="2388" y="694"/>
                    <a:pt x="2389" y="697"/>
                  </a:cubicBezTo>
                  <a:cubicBezTo>
                    <a:pt x="2390" y="698"/>
                    <a:pt x="2390" y="698"/>
                    <a:pt x="2391" y="698"/>
                  </a:cubicBezTo>
                  <a:cubicBezTo>
                    <a:pt x="2391" y="698"/>
                    <a:pt x="2392" y="698"/>
                    <a:pt x="2392" y="698"/>
                  </a:cubicBezTo>
                  <a:cubicBezTo>
                    <a:pt x="2393" y="697"/>
                    <a:pt x="2393" y="696"/>
                    <a:pt x="2393" y="695"/>
                  </a:cubicBezTo>
                  <a:cubicBezTo>
                    <a:pt x="2392" y="693"/>
                    <a:pt x="2390" y="690"/>
                    <a:pt x="2389" y="688"/>
                  </a:cubicBezTo>
                  <a:cubicBezTo>
                    <a:pt x="2389" y="687"/>
                    <a:pt x="2388" y="687"/>
                    <a:pt x="2387" y="687"/>
                  </a:cubicBezTo>
                  <a:moveTo>
                    <a:pt x="143" y="682"/>
                  </a:moveTo>
                  <a:cubicBezTo>
                    <a:pt x="142" y="682"/>
                    <a:pt x="142" y="682"/>
                    <a:pt x="141" y="683"/>
                  </a:cubicBezTo>
                  <a:cubicBezTo>
                    <a:pt x="140" y="685"/>
                    <a:pt x="139" y="688"/>
                    <a:pt x="138" y="690"/>
                  </a:cubicBezTo>
                  <a:cubicBezTo>
                    <a:pt x="137" y="691"/>
                    <a:pt x="137" y="692"/>
                    <a:pt x="138" y="693"/>
                  </a:cubicBezTo>
                  <a:cubicBezTo>
                    <a:pt x="139" y="693"/>
                    <a:pt x="139" y="693"/>
                    <a:pt x="139" y="693"/>
                  </a:cubicBezTo>
                  <a:cubicBezTo>
                    <a:pt x="140" y="693"/>
                    <a:pt x="141" y="693"/>
                    <a:pt x="141" y="692"/>
                  </a:cubicBezTo>
                  <a:cubicBezTo>
                    <a:pt x="142" y="689"/>
                    <a:pt x="144" y="687"/>
                    <a:pt x="145" y="685"/>
                  </a:cubicBezTo>
                  <a:cubicBezTo>
                    <a:pt x="145" y="684"/>
                    <a:pt x="145" y="683"/>
                    <a:pt x="144" y="682"/>
                  </a:cubicBezTo>
                  <a:cubicBezTo>
                    <a:pt x="144" y="682"/>
                    <a:pt x="143" y="682"/>
                    <a:pt x="143" y="682"/>
                  </a:cubicBezTo>
                  <a:moveTo>
                    <a:pt x="2374" y="662"/>
                  </a:moveTo>
                  <a:cubicBezTo>
                    <a:pt x="2374" y="662"/>
                    <a:pt x="2374" y="662"/>
                    <a:pt x="2373" y="662"/>
                  </a:cubicBezTo>
                  <a:cubicBezTo>
                    <a:pt x="2372" y="663"/>
                    <a:pt x="2372" y="664"/>
                    <a:pt x="2373" y="665"/>
                  </a:cubicBezTo>
                  <a:cubicBezTo>
                    <a:pt x="2374" y="667"/>
                    <a:pt x="2375" y="670"/>
                    <a:pt x="2376" y="672"/>
                  </a:cubicBezTo>
                  <a:cubicBezTo>
                    <a:pt x="2377" y="673"/>
                    <a:pt x="2377" y="673"/>
                    <a:pt x="2378" y="673"/>
                  </a:cubicBezTo>
                  <a:cubicBezTo>
                    <a:pt x="2378" y="673"/>
                    <a:pt x="2379" y="673"/>
                    <a:pt x="2379" y="673"/>
                  </a:cubicBezTo>
                  <a:cubicBezTo>
                    <a:pt x="2380" y="672"/>
                    <a:pt x="2380" y="671"/>
                    <a:pt x="2380" y="670"/>
                  </a:cubicBezTo>
                  <a:cubicBezTo>
                    <a:pt x="2380" y="670"/>
                    <a:pt x="2380" y="670"/>
                    <a:pt x="2380" y="670"/>
                  </a:cubicBezTo>
                  <a:cubicBezTo>
                    <a:pt x="2379" y="668"/>
                    <a:pt x="2377" y="665"/>
                    <a:pt x="2376" y="663"/>
                  </a:cubicBezTo>
                  <a:cubicBezTo>
                    <a:pt x="2376" y="662"/>
                    <a:pt x="2375" y="662"/>
                    <a:pt x="2374" y="662"/>
                  </a:cubicBezTo>
                  <a:moveTo>
                    <a:pt x="156" y="657"/>
                  </a:moveTo>
                  <a:cubicBezTo>
                    <a:pt x="156" y="657"/>
                    <a:pt x="156" y="657"/>
                    <a:pt x="156" y="657"/>
                  </a:cubicBezTo>
                  <a:cubicBezTo>
                    <a:pt x="155" y="657"/>
                    <a:pt x="155" y="658"/>
                    <a:pt x="154" y="658"/>
                  </a:cubicBezTo>
                  <a:cubicBezTo>
                    <a:pt x="154" y="658"/>
                    <a:pt x="154" y="658"/>
                    <a:pt x="154" y="658"/>
                  </a:cubicBezTo>
                  <a:cubicBezTo>
                    <a:pt x="153" y="661"/>
                    <a:pt x="152" y="663"/>
                    <a:pt x="151" y="665"/>
                  </a:cubicBezTo>
                  <a:cubicBezTo>
                    <a:pt x="150" y="666"/>
                    <a:pt x="150" y="667"/>
                    <a:pt x="151" y="668"/>
                  </a:cubicBezTo>
                  <a:cubicBezTo>
                    <a:pt x="151" y="668"/>
                    <a:pt x="151" y="668"/>
                    <a:pt x="151" y="668"/>
                  </a:cubicBezTo>
                  <a:cubicBezTo>
                    <a:pt x="152" y="668"/>
                    <a:pt x="152" y="668"/>
                    <a:pt x="152" y="668"/>
                  </a:cubicBezTo>
                  <a:cubicBezTo>
                    <a:pt x="153" y="668"/>
                    <a:pt x="154" y="668"/>
                    <a:pt x="154" y="667"/>
                  </a:cubicBezTo>
                  <a:cubicBezTo>
                    <a:pt x="155" y="665"/>
                    <a:pt x="157" y="662"/>
                    <a:pt x="158" y="660"/>
                  </a:cubicBezTo>
                  <a:cubicBezTo>
                    <a:pt x="158" y="659"/>
                    <a:pt x="158" y="658"/>
                    <a:pt x="157" y="657"/>
                  </a:cubicBezTo>
                  <a:cubicBezTo>
                    <a:pt x="157" y="657"/>
                    <a:pt x="156" y="657"/>
                    <a:pt x="156" y="657"/>
                  </a:cubicBezTo>
                  <a:moveTo>
                    <a:pt x="2361" y="637"/>
                  </a:moveTo>
                  <a:cubicBezTo>
                    <a:pt x="2360" y="637"/>
                    <a:pt x="2360" y="638"/>
                    <a:pt x="2360" y="638"/>
                  </a:cubicBezTo>
                  <a:cubicBezTo>
                    <a:pt x="2359" y="638"/>
                    <a:pt x="2358" y="639"/>
                    <a:pt x="2359" y="640"/>
                  </a:cubicBezTo>
                  <a:cubicBezTo>
                    <a:pt x="2360" y="643"/>
                    <a:pt x="2362" y="645"/>
                    <a:pt x="2363" y="647"/>
                  </a:cubicBezTo>
                  <a:cubicBezTo>
                    <a:pt x="2363" y="648"/>
                    <a:pt x="2364" y="648"/>
                    <a:pt x="2365" y="648"/>
                  </a:cubicBezTo>
                  <a:cubicBezTo>
                    <a:pt x="2365" y="648"/>
                    <a:pt x="2365" y="648"/>
                    <a:pt x="2366" y="648"/>
                  </a:cubicBezTo>
                  <a:cubicBezTo>
                    <a:pt x="2367" y="648"/>
                    <a:pt x="2367" y="646"/>
                    <a:pt x="2366" y="645"/>
                  </a:cubicBezTo>
                  <a:cubicBezTo>
                    <a:pt x="2366" y="645"/>
                    <a:pt x="2366" y="645"/>
                    <a:pt x="2366" y="645"/>
                  </a:cubicBezTo>
                  <a:cubicBezTo>
                    <a:pt x="2365" y="643"/>
                    <a:pt x="2364" y="641"/>
                    <a:pt x="2362" y="638"/>
                  </a:cubicBezTo>
                  <a:cubicBezTo>
                    <a:pt x="2362" y="638"/>
                    <a:pt x="2361" y="637"/>
                    <a:pt x="2361" y="637"/>
                  </a:cubicBezTo>
                  <a:moveTo>
                    <a:pt x="170" y="633"/>
                  </a:moveTo>
                  <a:cubicBezTo>
                    <a:pt x="169" y="633"/>
                    <a:pt x="168" y="633"/>
                    <a:pt x="168" y="634"/>
                  </a:cubicBezTo>
                  <a:cubicBezTo>
                    <a:pt x="168" y="634"/>
                    <a:pt x="168" y="634"/>
                    <a:pt x="168" y="634"/>
                  </a:cubicBezTo>
                  <a:cubicBezTo>
                    <a:pt x="167" y="636"/>
                    <a:pt x="165" y="638"/>
                    <a:pt x="164" y="641"/>
                  </a:cubicBezTo>
                  <a:cubicBezTo>
                    <a:pt x="164" y="641"/>
                    <a:pt x="164" y="642"/>
                    <a:pt x="164" y="642"/>
                  </a:cubicBezTo>
                  <a:cubicBezTo>
                    <a:pt x="164" y="643"/>
                    <a:pt x="164" y="643"/>
                    <a:pt x="165" y="644"/>
                  </a:cubicBezTo>
                  <a:cubicBezTo>
                    <a:pt x="165" y="644"/>
                    <a:pt x="165" y="644"/>
                    <a:pt x="166" y="644"/>
                  </a:cubicBezTo>
                  <a:cubicBezTo>
                    <a:pt x="167" y="644"/>
                    <a:pt x="167" y="643"/>
                    <a:pt x="168" y="643"/>
                  </a:cubicBezTo>
                  <a:cubicBezTo>
                    <a:pt x="169" y="640"/>
                    <a:pt x="170" y="638"/>
                    <a:pt x="172" y="636"/>
                  </a:cubicBezTo>
                  <a:cubicBezTo>
                    <a:pt x="172" y="635"/>
                    <a:pt x="172" y="634"/>
                    <a:pt x="171" y="633"/>
                  </a:cubicBezTo>
                  <a:cubicBezTo>
                    <a:pt x="171" y="633"/>
                    <a:pt x="170" y="633"/>
                    <a:pt x="170" y="633"/>
                  </a:cubicBezTo>
                  <a:cubicBezTo>
                    <a:pt x="170" y="633"/>
                    <a:pt x="170" y="633"/>
                    <a:pt x="170" y="633"/>
                  </a:cubicBezTo>
                  <a:moveTo>
                    <a:pt x="2346" y="613"/>
                  </a:moveTo>
                  <a:cubicBezTo>
                    <a:pt x="2346" y="613"/>
                    <a:pt x="2346" y="613"/>
                    <a:pt x="2345" y="613"/>
                  </a:cubicBezTo>
                  <a:cubicBezTo>
                    <a:pt x="2345" y="614"/>
                    <a:pt x="2344" y="615"/>
                    <a:pt x="2345" y="616"/>
                  </a:cubicBezTo>
                  <a:cubicBezTo>
                    <a:pt x="2346" y="619"/>
                    <a:pt x="2348" y="621"/>
                    <a:pt x="2349" y="623"/>
                  </a:cubicBezTo>
                  <a:cubicBezTo>
                    <a:pt x="2349" y="624"/>
                    <a:pt x="2350" y="624"/>
                    <a:pt x="2351" y="624"/>
                  </a:cubicBezTo>
                  <a:cubicBezTo>
                    <a:pt x="2351" y="624"/>
                    <a:pt x="2351" y="624"/>
                    <a:pt x="2352" y="624"/>
                  </a:cubicBezTo>
                  <a:cubicBezTo>
                    <a:pt x="2353" y="623"/>
                    <a:pt x="2353" y="622"/>
                    <a:pt x="2352" y="621"/>
                  </a:cubicBezTo>
                  <a:cubicBezTo>
                    <a:pt x="2351" y="619"/>
                    <a:pt x="2350" y="616"/>
                    <a:pt x="2348" y="614"/>
                  </a:cubicBezTo>
                  <a:cubicBezTo>
                    <a:pt x="2348" y="614"/>
                    <a:pt x="2347" y="613"/>
                    <a:pt x="2346" y="613"/>
                  </a:cubicBezTo>
                  <a:moveTo>
                    <a:pt x="184" y="609"/>
                  </a:moveTo>
                  <a:cubicBezTo>
                    <a:pt x="183" y="609"/>
                    <a:pt x="183" y="609"/>
                    <a:pt x="182" y="610"/>
                  </a:cubicBezTo>
                  <a:cubicBezTo>
                    <a:pt x="181" y="612"/>
                    <a:pt x="180" y="614"/>
                    <a:pt x="178" y="617"/>
                  </a:cubicBezTo>
                  <a:cubicBezTo>
                    <a:pt x="178" y="618"/>
                    <a:pt x="178" y="619"/>
                    <a:pt x="179" y="619"/>
                  </a:cubicBezTo>
                  <a:cubicBezTo>
                    <a:pt x="179" y="620"/>
                    <a:pt x="180" y="620"/>
                    <a:pt x="180" y="620"/>
                  </a:cubicBezTo>
                  <a:cubicBezTo>
                    <a:pt x="181" y="620"/>
                    <a:pt x="181" y="619"/>
                    <a:pt x="182" y="619"/>
                  </a:cubicBezTo>
                  <a:cubicBezTo>
                    <a:pt x="183" y="616"/>
                    <a:pt x="184" y="614"/>
                    <a:pt x="186" y="612"/>
                  </a:cubicBezTo>
                  <a:cubicBezTo>
                    <a:pt x="186" y="611"/>
                    <a:pt x="186" y="610"/>
                    <a:pt x="185" y="609"/>
                  </a:cubicBezTo>
                  <a:cubicBezTo>
                    <a:pt x="185" y="609"/>
                    <a:pt x="184" y="609"/>
                    <a:pt x="184" y="609"/>
                  </a:cubicBezTo>
                  <a:moveTo>
                    <a:pt x="2332" y="589"/>
                  </a:moveTo>
                  <a:cubicBezTo>
                    <a:pt x="2331" y="589"/>
                    <a:pt x="2331" y="589"/>
                    <a:pt x="2331" y="590"/>
                  </a:cubicBezTo>
                  <a:cubicBezTo>
                    <a:pt x="2330" y="590"/>
                    <a:pt x="2330" y="591"/>
                    <a:pt x="2330" y="592"/>
                  </a:cubicBezTo>
                  <a:cubicBezTo>
                    <a:pt x="2332" y="595"/>
                    <a:pt x="2333" y="597"/>
                    <a:pt x="2334" y="599"/>
                  </a:cubicBezTo>
                  <a:cubicBezTo>
                    <a:pt x="2335" y="600"/>
                    <a:pt x="2335" y="600"/>
                    <a:pt x="2336" y="600"/>
                  </a:cubicBezTo>
                  <a:cubicBezTo>
                    <a:pt x="2336" y="600"/>
                    <a:pt x="2337" y="600"/>
                    <a:pt x="2337" y="600"/>
                  </a:cubicBezTo>
                  <a:cubicBezTo>
                    <a:pt x="2338" y="599"/>
                    <a:pt x="2338" y="598"/>
                    <a:pt x="2338" y="597"/>
                  </a:cubicBezTo>
                  <a:cubicBezTo>
                    <a:pt x="2336" y="595"/>
                    <a:pt x="2335" y="593"/>
                    <a:pt x="2333" y="590"/>
                  </a:cubicBezTo>
                  <a:cubicBezTo>
                    <a:pt x="2333" y="590"/>
                    <a:pt x="2332" y="589"/>
                    <a:pt x="2332" y="589"/>
                  </a:cubicBezTo>
                  <a:moveTo>
                    <a:pt x="199" y="585"/>
                  </a:moveTo>
                  <a:cubicBezTo>
                    <a:pt x="198" y="585"/>
                    <a:pt x="197" y="585"/>
                    <a:pt x="197" y="586"/>
                  </a:cubicBezTo>
                  <a:cubicBezTo>
                    <a:pt x="196" y="588"/>
                    <a:pt x="194" y="590"/>
                    <a:pt x="193" y="593"/>
                  </a:cubicBezTo>
                  <a:cubicBezTo>
                    <a:pt x="192" y="594"/>
                    <a:pt x="192" y="595"/>
                    <a:pt x="193" y="595"/>
                  </a:cubicBezTo>
                  <a:cubicBezTo>
                    <a:pt x="194" y="596"/>
                    <a:pt x="194" y="596"/>
                    <a:pt x="194" y="596"/>
                  </a:cubicBezTo>
                  <a:cubicBezTo>
                    <a:pt x="195" y="596"/>
                    <a:pt x="196" y="595"/>
                    <a:pt x="196" y="595"/>
                  </a:cubicBezTo>
                  <a:cubicBezTo>
                    <a:pt x="198" y="593"/>
                    <a:pt x="199" y="590"/>
                    <a:pt x="200" y="588"/>
                  </a:cubicBezTo>
                  <a:cubicBezTo>
                    <a:pt x="201" y="587"/>
                    <a:pt x="201" y="586"/>
                    <a:pt x="200" y="585"/>
                  </a:cubicBezTo>
                  <a:cubicBezTo>
                    <a:pt x="199" y="585"/>
                    <a:pt x="199" y="585"/>
                    <a:pt x="199" y="585"/>
                  </a:cubicBezTo>
                  <a:moveTo>
                    <a:pt x="2317" y="566"/>
                  </a:moveTo>
                  <a:cubicBezTo>
                    <a:pt x="2316" y="566"/>
                    <a:pt x="2316" y="566"/>
                    <a:pt x="2315" y="566"/>
                  </a:cubicBezTo>
                  <a:cubicBezTo>
                    <a:pt x="2315" y="567"/>
                    <a:pt x="2314" y="568"/>
                    <a:pt x="2315" y="569"/>
                  </a:cubicBezTo>
                  <a:cubicBezTo>
                    <a:pt x="2316" y="571"/>
                    <a:pt x="2318" y="573"/>
                    <a:pt x="2319" y="576"/>
                  </a:cubicBezTo>
                  <a:cubicBezTo>
                    <a:pt x="2320" y="576"/>
                    <a:pt x="2320" y="576"/>
                    <a:pt x="2321" y="576"/>
                  </a:cubicBezTo>
                  <a:cubicBezTo>
                    <a:pt x="2321" y="576"/>
                    <a:pt x="2322" y="576"/>
                    <a:pt x="2322" y="576"/>
                  </a:cubicBezTo>
                  <a:cubicBezTo>
                    <a:pt x="2323" y="576"/>
                    <a:pt x="2323" y="574"/>
                    <a:pt x="2323" y="573"/>
                  </a:cubicBezTo>
                  <a:cubicBezTo>
                    <a:pt x="2321" y="571"/>
                    <a:pt x="2320" y="569"/>
                    <a:pt x="2318" y="567"/>
                  </a:cubicBezTo>
                  <a:cubicBezTo>
                    <a:pt x="2318" y="566"/>
                    <a:pt x="2317" y="566"/>
                    <a:pt x="2317" y="566"/>
                  </a:cubicBezTo>
                  <a:moveTo>
                    <a:pt x="214" y="562"/>
                  </a:moveTo>
                  <a:cubicBezTo>
                    <a:pt x="213" y="562"/>
                    <a:pt x="213" y="562"/>
                    <a:pt x="212" y="563"/>
                  </a:cubicBezTo>
                  <a:cubicBezTo>
                    <a:pt x="212" y="563"/>
                    <a:pt x="212" y="563"/>
                    <a:pt x="212" y="563"/>
                  </a:cubicBezTo>
                  <a:cubicBezTo>
                    <a:pt x="211" y="565"/>
                    <a:pt x="209" y="567"/>
                    <a:pt x="208" y="569"/>
                  </a:cubicBezTo>
                  <a:cubicBezTo>
                    <a:pt x="207" y="570"/>
                    <a:pt x="208" y="571"/>
                    <a:pt x="209" y="572"/>
                  </a:cubicBezTo>
                  <a:cubicBezTo>
                    <a:pt x="209" y="572"/>
                    <a:pt x="209" y="572"/>
                    <a:pt x="210" y="572"/>
                  </a:cubicBezTo>
                  <a:cubicBezTo>
                    <a:pt x="210" y="572"/>
                    <a:pt x="211" y="572"/>
                    <a:pt x="211" y="571"/>
                  </a:cubicBezTo>
                  <a:cubicBezTo>
                    <a:pt x="213" y="569"/>
                    <a:pt x="214" y="567"/>
                    <a:pt x="216" y="565"/>
                  </a:cubicBezTo>
                  <a:cubicBezTo>
                    <a:pt x="216" y="564"/>
                    <a:pt x="216" y="563"/>
                    <a:pt x="215" y="562"/>
                  </a:cubicBezTo>
                  <a:cubicBezTo>
                    <a:pt x="215" y="562"/>
                    <a:pt x="214" y="562"/>
                    <a:pt x="214" y="562"/>
                  </a:cubicBezTo>
                  <a:moveTo>
                    <a:pt x="2301" y="543"/>
                  </a:moveTo>
                  <a:cubicBezTo>
                    <a:pt x="2300" y="543"/>
                    <a:pt x="2300" y="543"/>
                    <a:pt x="2300" y="543"/>
                  </a:cubicBezTo>
                  <a:cubicBezTo>
                    <a:pt x="2299" y="544"/>
                    <a:pt x="2299" y="545"/>
                    <a:pt x="2299" y="546"/>
                  </a:cubicBezTo>
                  <a:cubicBezTo>
                    <a:pt x="2301" y="548"/>
                    <a:pt x="2302" y="550"/>
                    <a:pt x="2304" y="552"/>
                  </a:cubicBezTo>
                  <a:cubicBezTo>
                    <a:pt x="2304" y="553"/>
                    <a:pt x="2305" y="553"/>
                    <a:pt x="2305" y="553"/>
                  </a:cubicBezTo>
                  <a:cubicBezTo>
                    <a:pt x="2306" y="553"/>
                    <a:pt x="2306" y="553"/>
                    <a:pt x="2306" y="553"/>
                  </a:cubicBezTo>
                  <a:cubicBezTo>
                    <a:pt x="2307" y="552"/>
                    <a:pt x="2308" y="551"/>
                    <a:pt x="2307" y="550"/>
                  </a:cubicBezTo>
                  <a:cubicBezTo>
                    <a:pt x="2305" y="548"/>
                    <a:pt x="2304" y="546"/>
                    <a:pt x="2302" y="543"/>
                  </a:cubicBezTo>
                  <a:cubicBezTo>
                    <a:pt x="2302" y="543"/>
                    <a:pt x="2301" y="543"/>
                    <a:pt x="2301" y="543"/>
                  </a:cubicBezTo>
                  <a:moveTo>
                    <a:pt x="230" y="539"/>
                  </a:moveTo>
                  <a:cubicBezTo>
                    <a:pt x="229" y="539"/>
                    <a:pt x="229" y="539"/>
                    <a:pt x="228" y="539"/>
                  </a:cubicBezTo>
                  <a:cubicBezTo>
                    <a:pt x="227" y="542"/>
                    <a:pt x="225" y="544"/>
                    <a:pt x="224" y="546"/>
                  </a:cubicBezTo>
                  <a:cubicBezTo>
                    <a:pt x="223" y="547"/>
                    <a:pt x="223" y="548"/>
                    <a:pt x="224" y="549"/>
                  </a:cubicBezTo>
                  <a:cubicBezTo>
                    <a:pt x="224" y="549"/>
                    <a:pt x="225" y="549"/>
                    <a:pt x="225" y="549"/>
                  </a:cubicBezTo>
                  <a:cubicBezTo>
                    <a:pt x="226" y="549"/>
                    <a:pt x="227" y="549"/>
                    <a:pt x="227" y="548"/>
                  </a:cubicBezTo>
                  <a:cubicBezTo>
                    <a:pt x="228" y="546"/>
                    <a:pt x="230" y="544"/>
                    <a:pt x="231" y="542"/>
                  </a:cubicBezTo>
                  <a:cubicBezTo>
                    <a:pt x="232" y="541"/>
                    <a:pt x="232" y="540"/>
                    <a:pt x="231" y="539"/>
                  </a:cubicBezTo>
                  <a:cubicBezTo>
                    <a:pt x="231" y="539"/>
                    <a:pt x="230" y="539"/>
                    <a:pt x="230" y="539"/>
                  </a:cubicBezTo>
                  <a:moveTo>
                    <a:pt x="2285" y="520"/>
                  </a:moveTo>
                  <a:cubicBezTo>
                    <a:pt x="2284" y="520"/>
                    <a:pt x="2284" y="520"/>
                    <a:pt x="2283" y="520"/>
                  </a:cubicBezTo>
                  <a:cubicBezTo>
                    <a:pt x="2282" y="521"/>
                    <a:pt x="2282" y="522"/>
                    <a:pt x="2283" y="523"/>
                  </a:cubicBezTo>
                  <a:cubicBezTo>
                    <a:pt x="2284" y="525"/>
                    <a:pt x="2286" y="527"/>
                    <a:pt x="2288" y="529"/>
                  </a:cubicBezTo>
                  <a:cubicBezTo>
                    <a:pt x="2288" y="530"/>
                    <a:pt x="2289" y="530"/>
                    <a:pt x="2289" y="530"/>
                  </a:cubicBezTo>
                  <a:cubicBezTo>
                    <a:pt x="2290" y="530"/>
                    <a:pt x="2290" y="530"/>
                    <a:pt x="2290" y="530"/>
                  </a:cubicBezTo>
                  <a:cubicBezTo>
                    <a:pt x="2291" y="529"/>
                    <a:pt x="2292" y="528"/>
                    <a:pt x="2291" y="527"/>
                  </a:cubicBezTo>
                  <a:cubicBezTo>
                    <a:pt x="2289" y="525"/>
                    <a:pt x="2288" y="523"/>
                    <a:pt x="2286" y="521"/>
                  </a:cubicBezTo>
                  <a:cubicBezTo>
                    <a:pt x="2286" y="520"/>
                    <a:pt x="2285" y="520"/>
                    <a:pt x="2285" y="520"/>
                  </a:cubicBezTo>
                  <a:moveTo>
                    <a:pt x="246" y="516"/>
                  </a:moveTo>
                  <a:cubicBezTo>
                    <a:pt x="246" y="516"/>
                    <a:pt x="245" y="516"/>
                    <a:pt x="245" y="517"/>
                  </a:cubicBezTo>
                  <a:cubicBezTo>
                    <a:pt x="243" y="519"/>
                    <a:pt x="241" y="521"/>
                    <a:pt x="240" y="523"/>
                  </a:cubicBezTo>
                  <a:cubicBezTo>
                    <a:pt x="239" y="524"/>
                    <a:pt x="239" y="525"/>
                    <a:pt x="240" y="526"/>
                  </a:cubicBezTo>
                  <a:cubicBezTo>
                    <a:pt x="241" y="526"/>
                    <a:pt x="241" y="526"/>
                    <a:pt x="241" y="526"/>
                  </a:cubicBezTo>
                  <a:cubicBezTo>
                    <a:pt x="242" y="526"/>
                    <a:pt x="243" y="526"/>
                    <a:pt x="243" y="525"/>
                  </a:cubicBezTo>
                  <a:cubicBezTo>
                    <a:pt x="245" y="523"/>
                    <a:pt x="246" y="521"/>
                    <a:pt x="248" y="519"/>
                  </a:cubicBezTo>
                  <a:cubicBezTo>
                    <a:pt x="248" y="518"/>
                    <a:pt x="248" y="517"/>
                    <a:pt x="247" y="516"/>
                  </a:cubicBezTo>
                  <a:cubicBezTo>
                    <a:pt x="247" y="516"/>
                    <a:pt x="247" y="516"/>
                    <a:pt x="246" y="516"/>
                  </a:cubicBezTo>
                  <a:moveTo>
                    <a:pt x="2268" y="497"/>
                  </a:moveTo>
                  <a:cubicBezTo>
                    <a:pt x="2267" y="497"/>
                    <a:pt x="2267" y="497"/>
                    <a:pt x="2267" y="498"/>
                  </a:cubicBezTo>
                  <a:cubicBezTo>
                    <a:pt x="2266" y="498"/>
                    <a:pt x="2266" y="500"/>
                    <a:pt x="2266" y="500"/>
                  </a:cubicBezTo>
                  <a:cubicBezTo>
                    <a:pt x="2268" y="503"/>
                    <a:pt x="2269" y="505"/>
                    <a:pt x="2271" y="507"/>
                  </a:cubicBezTo>
                  <a:cubicBezTo>
                    <a:pt x="2271" y="507"/>
                    <a:pt x="2272" y="508"/>
                    <a:pt x="2273" y="508"/>
                  </a:cubicBezTo>
                  <a:cubicBezTo>
                    <a:pt x="2273" y="508"/>
                    <a:pt x="2273" y="507"/>
                    <a:pt x="2274" y="507"/>
                  </a:cubicBezTo>
                  <a:cubicBezTo>
                    <a:pt x="2275" y="507"/>
                    <a:pt x="2275" y="505"/>
                    <a:pt x="2274" y="504"/>
                  </a:cubicBezTo>
                  <a:cubicBezTo>
                    <a:pt x="2274" y="504"/>
                    <a:pt x="2274" y="504"/>
                    <a:pt x="2274" y="504"/>
                  </a:cubicBezTo>
                  <a:cubicBezTo>
                    <a:pt x="2273" y="502"/>
                    <a:pt x="2271" y="500"/>
                    <a:pt x="2269" y="498"/>
                  </a:cubicBezTo>
                  <a:cubicBezTo>
                    <a:pt x="2269" y="497"/>
                    <a:pt x="2268" y="497"/>
                    <a:pt x="2268" y="497"/>
                  </a:cubicBezTo>
                  <a:moveTo>
                    <a:pt x="263" y="493"/>
                  </a:moveTo>
                  <a:cubicBezTo>
                    <a:pt x="262" y="493"/>
                    <a:pt x="262" y="494"/>
                    <a:pt x="261" y="494"/>
                  </a:cubicBezTo>
                  <a:cubicBezTo>
                    <a:pt x="260" y="496"/>
                    <a:pt x="258" y="498"/>
                    <a:pt x="256" y="501"/>
                  </a:cubicBezTo>
                  <a:cubicBezTo>
                    <a:pt x="256" y="501"/>
                    <a:pt x="256" y="503"/>
                    <a:pt x="257" y="503"/>
                  </a:cubicBezTo>
                  <a:cubicBezTo>
                    <a:pt x="257" y="504"/>
                    <a:pt x="258" y="504"/>
                    <a:pt x="258" y="504"/>
                  </a:cubicBezTo>
                  <a:cubicBezTo>
                    <a:pt x="259" y="504"/>
                    <a:pt x="259" y="504"/>
                    <a:pt x="260" y="503"/>
                  </a:cubicBezTo>
                  <a:cubicBezTo>
                    <a:pt x="261" y="501"/>
                    <a:pt x="263" y="499"/>
                    <a:pt x="265" y="497"/>
                  </a:cubicBezTo>
                  <a:cubicBezTo>
                    <a:pt x="265" y="496"/>
                    <a:pt x="265" y="495"/>
                    <a:pt x="264" y="494"/>
                  </a:cubicBezTo>
                  <a:cubicBezTo>
                    <a:pt x="264" y="494"/>
                    <a:pt x="263" y="493"/>
                    <a:pt x="263" y="493"/>
                  </a:cubicBezTo>
                  <a:moveTo>
                    <a:pt x="2251" y="475"/>
                  </a:moveTo>
                  <a:cubicBezTo>
                    <a:pt x="2250" y="475"/>
                    <a:pt x="2250" y="475"/>
                    <a:pt x="2249" y="476"/>
                  </a:cubicBezTo>
                  <a:cubicBezTo>
                    <a:pt x="2248" y="476"/>
                    <a:pt x="2248" y="478"/>
                    <a:pt x="2249" y="478"/>
                  </a:cubicBezTo>
                  <a:cubicBezTo>
                    <a:pt x="2251" y="480"/>
                    <a:pt x="2252" y="483"/>
                    <a:pt x="2254" y="485"/>
                  </a:cubicBezTo>
                  <a:cubicBezTo>
                    <a:pt x="2254" y="485"/>
                    <a:pt x="2255" y="485"/>
                    <a:pt x="2256" y="485"/>
                  </a:cubicBezTo>
                  <a:cubicBezTo>
                    <a:pt x="2256" y="485"/>
                    <a:pt x="2256" y="485"/>
                    <a:pt x="2257" y="485"/>
                  </a:cubicBezTo>
                  <a:cubicBezTo>
                    <a:pt x="2258" y="484"/>
                    <a:pt x="2258" y="483"/>
                    <a:pt x="2257" y="482"/>
                  </a:cubicBezTo>
                  <a:cubicBezTo>
                    <a:pt x="2255" y="480"/>
                    <a:pt x="2254" y="478"/>
                    <a:pt x="2252" y="476"/>
                  </a:cubicBezTo>
                  <a:cubicBezTo>
                    <a:pt x="2252" y="475"/>
                    <a:pt x="2251" y="475"/>
                    <a:pt x="2251" y="475"/>
                  </a:cubicBezTo>
                  <a:moveTo>
                    <a:pt x="280" y="471"/>
                  </a:moveTo>
                  <a:cubicBezTo>
                    <a:pt x="280" y="471"/>
                    <a:pt x="279" y="472"/>
                    <a:pt x="279" y="472"/>
                  </a:cubicBezTo>
                  <a:cubicBezTo>
                    <a:pt x="277" y="474"/>
                    <a:pt x="275" y="476"/>
                    <a:pt x="274" y="478"/>
                  </a:cubicBezTo>
                  <a:cubicBezTo>
                    <a:pt x="273" y="479"/>
                    <a:pt x="273" y="481"/>
                    <a:pt x="274" y="481"/>
                  </a:cubicBezTo>
                  <a:cubicBezTo>
                    <a:pt x="274" y="482"/>
                    <a:pt x="275" y="482"/>
                    <a:pt x="275" y="482"/>
                  </a:cubicBezTo>
                  <a:cubicBezTo>
                    <a:pt x="276" y="482"/>
                    <a:pt x="276" y="481"/>
                    <a:pt x="277" y="481"/>
                  </a:cubicBezTo>
                  <a:cubicBezTo>
                    <a:pt x="278" y="479"/>
                    <a:pt x="280" y="477"/>
                    <a:pt x="282" y="475"/>
                  </a:cubicBezTo>
                  <a:cubicBezTo>
                    <a:pt x="282" y="474"/>
                    <a:pt x="282" y="473"/>
                    <a:pt x="281" y="472"/>
                  </a:cubicBezTo>
                  <a:cubicBezTo>
                    <a:pt x="281" y="472"/>
                    <a:pt x="281" y="471"/>
                    <a:pt x="280" y="471"/>
                  </a:cubicBezTo>
                  <a:moveTo>
                    <a:pt x="2233" y="453"/>
                  </a:moveTo>
                  <a:cubicBezTo>
                    <a:pt x="2232" y="453"/>
                    <a:pt x="2232" y="454"/>
                    <a:pt x="2232" y="454"/>
                  </a:cubicBezTo>
                  <a:cubicBezTo>
                    <a:pt x="2231" y="454"/>
                    <a:pt x="2231" y="455"/>
                    <a:pt x="2231" y="455"/>
                  </a:cubicBezTo>
                  <a:cubicBezTo>
                    <a:pt x="2231" y="456"/>
                    <a:pt x="2231" y="456"/>
                    <a:pt x="2231" y="457"/>
                  </a:cubicBezTo>
                  <a:cubicBezTo>
                    <a:pt x="2232" y="457"/>
                    <a:pt x="2232" y="458"/>
                    <a:pt x="2232" y="458"/>
                  </a:cubicBezTo>
                  <a:cubicBezTo>
                    <a:pt x="2234" y="460"/>
                    <a:pt x="2235" y="461"/>
                    <a:pt x="2236" y="463"/>
                  </a:cubicBezTo>
                  <a:cubicBezTo>
                    <a:pt x="2237" y="463"/>
                    <a:pt x="2237" y="464"/>
                    <a:pt x="2238" y="464"/>
                  </a:cubicBezTo>
                  <a:cubicBezTo>
                    <a:pt x="2238" y="464"/>
                    <a:pt x="2239" y="463"/>
                    <a:pt x="2239" y="463"/>
                  </a:cubicBezTo>
                  <a:cubicBezTo>
                    <a:pt x="2240" y="462"/>
                    <a:pt x="2240" y="461"/>
                    <a:pt x="2239" y="460"/>
                  </a:cubicBezTo>
                  <a:cubicBezTo>
                    <a:pt x="2239" y="460"/>
                    <a:pt x="2239" y="460"/>
                    <a:pt x="2239" y="460"/>
                  </a:cubicBezTo>
                  <a:cubicBezTo>
                    <a:pt x="2238" y="458"/>
                    <a:pt x="2236" y="456"/>
                    <a:pt x="2234" y="454"/>
                  </a:cubicBezTo>
                  <a:cubicBezTo>
                    <a:pt x="2234" y="454"/>
                    <a:pt x="2233" y="453"/>
                    <a:pt x="2233" y="453"/>
                  </a:cubicBezTo>
                  <a:moveTo>
                    <a:pt x="298" y="450"/>
                  </a:moveTo>
                  <a:cubicBezTo>
                    <a:pt x="297" y="450"/>
                    <a:pt x="297" y="450"/>
                    <a:pt x="296" y="451"/>
                  </a:cubicBezTo>
                  <a:cubicBezTo>
                    <a:pt x="295" y="453"/>
                    <a:pt x="293" y="455"/>
                    <a:pt x="291" y="457"/>
                  </a:cubicBezTo>
                  <a:cubicBezTo>
                    <a:pt x="291" y="458"/>
                    <a:pt x="291" y="459"/>
                    <a:pt x="292" y="460"/>
                  </a:cubicBezTo>
                  <a:cubicBezTo>
                    <a:pt x="292" y="460"/>
                    <a:pt x="292" y="460"/>
                    <a:pt x="293" y="460"/>
                  </a:cubicBezTo>
                  <a:cubicBezTo>
                    <a:pt x="293" y="460"/>
                    <a:pt x="294" y="460"/>
                    <a:pt x="294" y="459"/>
                  </a:cubicBezTo>
                  <a:cubicBezTo>
                    <a:pt x="296" y="457"/>
                    <a:pt x="298" y="455"/>
                    <a:pt x="300" y="453"/>
                  </a:cubicBezTo>
                  <a:cubicBezTo>
                    <a:pt x="300" y="452"/>
                    <a:pt x="300" y="451"/>
                    <a:pt x="299" y="450"/>
                  </a:cubicBezTo>
                  <a:cubicBezTo>
                    <a:pt x="299" y="450"/>
                    <a:pt x="298" y="450"/>
                    <a:pt x="298" y="450"/>
                  </a:cubicBezTo>
                  <a:moveTo>
                    <a:pt x="2215" y="432"/>
                  </a:moveTo>
                  <a:cubicBezTo>
                    <a:pt x="2214" y="432"/>
                    <a:pt x="2214" y="432"/>
                    <a:pt x="2213" y="433"/>
                  </a:cubicBezTo>
                  <a:cubicBezTo>
                    <a:pt x="2212" y="433"/>
                    <a:pt x="2212" y="435"/>
                    <a:pt x="2213" y="435"/>
                  </a:cubicBezTo>
                  <a:cubicBezTo>
                    <a:pt x="2215" y="437"/>
                    <a:pt x="2217" y="439"/>
                    <a:pt x="2218" y="441"/>
                  </a:cubicBezTo>
                  <a:cubicBezTo>
                    <a:pt x="2219" y="442"/>
                    <a:pt x="2219" y="442"/>
                    <a:pt x="2220" y="442"/>
                  </a:cubicBezTo>
                  <a:cubicBezTo>
                    <a:pt x="2220" y="442"/>
                    <a:pt x="2221" y="442"/>
                    <a:pt x="2221" y="442"/>
                  </a:cubicBezTo>
                  <a:cubicBezTo>
                    <a:pt x="2221" y="442"/>
                    <a:pt x="2221" y="441"/>
                    <a:pt x="2222" y="441"/>
                  </a:cubicBezTo>
                  <a:cubicBezTo>
                    <a:pt x="2222" y="441"/>
                    <a:pt x="2222" y="440"/>
                    <a:pt x="2221" y="439"/>
                  </a:cubicBezTo>
                  <a:cubicBezTo>
                    <a:pt x="2220" y="437"/>
                    <a:pt x="2218" y="435"/>
                    <a:pt x="2216" y="433"/>
                  </a:cubicBezTo>
                  <a:cubicBezTo>
                    <a:pt x="2216" y="432"/>
                    <a:pt x="2216" y="432"/>
                    <a:pt x="2215" y="432"/>
                  </a:cubicBezTo>
                  <a:cubicBezTo>
                    <a:pt x="2215" y="432"/>
                    <a:pt x="2215" y="432"/>
                    <a:pt x="2215" y="432"/>
                  </a:cubicBezTo>
                  <a:moveTo>
                    <a:pt x="316" y="429"/>
                  </a:moveTo>
                  <a:cubicBezTo>
                    <a:pt x="316" y="429"/>
                    <a:pt x="315" y="429"/>
                    <a:pt x="315" y="429"/>
                  </a:cubicBezTo>
                  <a:cubicBezTo>
                    <a:pt x="313" y="431"/>
                    <a:pt x="311" y="433"/>
                    <a:pt x="309" y="435"/>
                  </a:cubicBezTo>
                  <a:cubicBezTo>
                    <a:pt x="309" y="436"/>
                    <a:pt x="309" y="437"/>
                    <a:pt x="310" y="438"/>
                  </a:cubicBezTo>
                  <a:cubicBezTo>
                    <a:pt x="310" y="439"/>
                    <a:pt x="311" y="439"/>
                    <a:pt x="311" y="439"/>
                  </a:cubicBezTo>
                  <a:cubicBezTo>
                    <a:pt x="312" y="439"/>
                    <a:pt x="312" y="438"/>
                    <a:pt x="313" y="438"/>
                  </a:cubicBezTo>
                  <a:cubicBezTo>
                    <a:pt x="314" y="436"/>
                    <a:pt x="316" y="434"/>
                    <a:pt x="318" y="432"/>
                  </a:cubicBezTo>
                  <a:cubicBezTo>
                    <a:pt x="318" y="431"/>
                    <a:pt x="318" y="430"/>
                    <a:pt x="318" y="429"/>
                  </a:cubicBezTo>
                  <a:cubicBezTo>
                    <a:pt x="317" y="429"/>
                    <a:pt x="317" y="429"/>
                    <a:pt x="316" y="429"/>
                  </a:cubicBezTo>
                  <a:moveTo>
                    <a:pt x="2196" y="411"/>
                  </a:moveTo>
                  <a:cubicBezTo>
                    <a:pt x="2195" y="411"/>
                    <a:pt x="2195" y="411"/>
                    <a:pt x="2195" y="412"/>
                  </a:cubicBezTo>
                  <a:cubicBezTo>
                    <a:pt x="2194" y="412"/>
                    <a:pt x="2194" y="414"/>
                    <a:pt x="2194" y="415"/>
                  </a:cubicBezTo>
                  <a:cubicBezTo>
                    <a:pt x="2196" y="417"/>
                    <a:pt x="2198" y="419"/>
                    <a:pt x="2200" y="420"/>
                  </a:cubicBezTo>
                  <a:cubicBezTo>
                    <a:pt x="2200" y="421"/>
                    <a:pt x="2201" y="421"/>
                    <a:pt x="2201" y="421"/>
                  </a:cubicBezTo>
                  <a:cubicBezTo>
                    <a:pt x="2202" y="421"/>
                    <a:pt x="2202" y="421"/>
                    <a:pt x="2203" y="421"/>
                  </a:cubicBezTo>
                  <a:cubicBezTo>
                    <a:pt x="2203" y="420"/>
                    <a:pt x="2204" y="419"/>
                    <a:pt x="2203" y="418"/>
                  </a:cubicBezTo>
                  <a:cubicBezTo>
                    <a:pt x="2201" y="416"/>
                    <a:pt x="2199" y="414"/>
                    <a:pt x="2197" y="412"/>
                  </a:cubicBezTo>
                  <a:cubicBezTo>
                    <a:pt x="2197" y="411"/>
                    <a:pt x="2196" y="411"/>
                    <a:pt x="2196" y="411"/>
                  </a:cubicBezTo>
                  <a:moveTo>
                    <a:pt x="335" y="408"/>
                  </a:moveTo>
                  <a:cubicBezTo>
                    <a:pt x="334" y="408"/>
                    <a:pt x="334" y="408"/>
                    <a:pt x="334" y="408"/>
                  </a:cubicBezTo>
                  <a:cubicBezTo>
                    <a:pt x="332" y="410"/>
                    <a:pt x="330" y="412"/>
                    <a:pt x="328" y="414"/>
                  </a:cubicBezTo>
                  <a:cubicBezTo>
                    <a:pt x="327" y="415"/>
                    <a:pt x="327" y="416"/>
                    <a:pt x="328" y="417"/>
                  </a:cubicBezTo>
                  <a:cubicBezTo>
                    <a:pt x="329" y="418"/>
                    <a:pt x="329" y="418"/>
                    <a:pt x="330" y="418"/>
                  </a:cubicBezTo>
                  <a:cubicBezTo>
                    <a:pt x="330" y="418"/>
                    <a:pt x="331" y="418"/>
                    <a:pt x="331" y="417"/>
                  </a:cubicBezTo>
                  <a:cubicBezTo>
                    <a:pt x="333" y="415"/>
                    <a:pt x="335" y="413"/>
                    <a:pt x="336" y="411"/>
                  </a:cubicBezTo>
                  <a:cubicBezTo>
                    <a:pt x="337" y="410"/>
                    <a:pt x="337" y="409"/>
                    <a:pt x="336" y="408"/>
                  </a:cubicBezTo>
                  <a:cubicBezTo>
                    <a:pt x="336" y="408"/>
                    <a:pt x="335" y="408"/>
                    <a:pt x="335" y="408"/>
                  </a:cubicBezTo>
                  <a:moveTo>
                    <a:pt x="2177" y="391"/>
                  </a:moveTo>
                  <a:cubicBezTo>
                    <a:pt x="2176" y="391"/>
                    <a:pt x="2176" y="391"/>
                    <a:pt x="2175" y="391"/>
                  </a:cubicBezTo>
                  <a:cubicBezTo>
                    <a:pt x="2175" y="392"/>
                    <a:pt x="2175" y="393"/>
                    <a:pt x="2175" y="394"/>
                  </a:cubicBezTo>
                  <a:cubicBezTo>
                    <a:pt x="2176" y="395"/>
                    <a:pt x="2177" y="396"/>
                    <a:pt x="2178" y="397"/>
                  </a:cubicBezTo>
                  <a:cubicBezTo>
                    <a:pt x="2178" y="397"/>
                    <a:pt x="2178" y="397"/>
                    <a:pt x="2178" y="397"/>
                  </a:cubicBezTo>
                  <a:cubicBezTo>
                    <a:pt x="2179" y="398"/>
                    <a:pt x="2180" y="399"/>
                    <a:pt x="2181" y="400"/>
                  </a:cubicBezTo>
                  <a:cubicBezTo>
                    <a:pt x="2181" y="400"/>
                    <a:pt x="2182" y="401"/>
                    <a:pt x="2182" y="401"/>
                  </a:cubicBezTo>
                  <a:cubicBezTo>
                    <a:pt x="2183" y="401"/>
                    <a:pt x="2183" y="400"/>
                    <a:pt x="2184" y="400"/>
                  </a:cubicBezTo>
                  <a:cubicBezTo>
                    <a:pt x="2185" y="399"/>
                    <a:pt x="2185" y="398"/>
                    <a:pt x="2184" y="397"/>
                  </a:cubicBezTo>
                  <a:cubicBezTo>
                    <a:pt x="2183" y="396"/>
                    <a:pt x="2182" y="395"/>
                    <a:pt x="2181" y="394"/>
                  </a:cubicBezTo>
                  <a:cubicBezTo>
                    <a:pt x="2181" y="394"/>
                    <a:pt x="2181" y="394"/>
                    <a:pt x="2181" y="394"/>
                  </a:cubicBezTo>
                  <a:cubicBezTo>
                    <a:pt x="2180" y="393"/>
                    <a:pt x="2179" y="392"/>
                    <a:pt x="2178" y="391"/>
                  </a:cubicBezTo>
                  <a:cubicBezTo>
                    <a:pt x="2178" y="391"/>
                    <a:pt x="2177" y="391"/>
                    <a:pt x="2177" y="391"/>
                  </a:cubicBezTo>
                  <a:moveTo>
                    <a:pt x="354" y="387"/>
                  </a:moveTo>
                  <a:cubicBezTo>
                    <a:pt x="354" y="387"/>
                    <a:pt x="353" y="388"/>
                    <a:pt x="353" y="388"/>
                  </a:cubicBezTo>
                  <a:cubicBezTo>
                    <a:pt x="351" y="390"/>
                    <a:pt x="349" y="392"/>
                    <a:pt x="347" y="394"/>
                  </a:cubicBezTo>
                  <a:cubicBezTo>
                    <a:pt x="346" y="395"/>
                    <a:pt x="346" y="396"/>
                    <a:pt x="347" y="397"/>
                  </a:cubicBezTo>
                  <a:cubicBezTo>
                    <a:pt x="348" y="397"/>
                    <a:pt x="348" y="397"/>
                    <a:pt x="349" y="397"/>
                  </a:cubicBezTo>
                  <a:cubicBezTo>
                    <a:pt x="349" y="397"/>
                    <a:pt x="350" y="397"/>
                    <a:pt x="350" y="397"/>
                  </a:cubicBezTo>
                  <a:cubicBezTo>
                    <a:pt x="352" y="395"/>
                    <a:pt x="354" y="393"/>
                    <a:pt x="356" y="391"/>
                  </a:cubicBezTo>
                  <a:cubicBezTo>
                    <a:pt x="356" y="390"/>
                    <a:pt x="356" y="389"/>
                    <a:pt x="356" y="388"/>
                  </a:cubicBezTo>
                  <a:cubicBezTo>
                    <a:pt x="355" y="388"/>
                    <a:pt x="355" y="387"/>
                    <a:pt x="354" y="387"/>
                  </a:cubicBezTo>
                  <a:moveTo>
                    <a:pt x="2157" y="371"/>
                  </a:moveTo>
                  <a:cubicBezTo>
                    <a:pt x="2157" y="371"/>
                    <a:pt x="2156" y="371"/>
                    <a:pt x="2156" y="371"/>
                  </a:cubicBezTo>
                  <a:cubicBezTo>
                    <a:pt x="2155" y="372"/>
                    <a:pt x="2155" y="373"/>
                    <a:pt x="2156" y="374"/>
                  </a:cubicBezTo>
                  <a:cubicBezTo>
                    <a:pt x="2158" y="376"/>
                    <a:pt x="2160" y="378"/>
                    <a:pt x="2161" y="380"/>
                  </a:cubicBezTo>
                  <a:cubicBezTo>
                    <a:pt x="2162" y="380"/>
                    <a:pt x="2162" y="380"/>
                    <a:pt x="2163" y="380"/>
                  </a:cubicBezTo>
                  <a:cubicBezTo>
                    <a:pt x="2163" y="380"/>
                    <a:pt x="2164" y="380"/>
                    <a:pt x="2164" y="380"/>
                  </a:cubicBezTo>
                  <a:cubicBezTo>
                    <a:pt x="2165" y="379"/>
                    <a:pt x="2165" y="378"/>
                    <a:pt x="2164" y="377"/>
                  </a:cubicBezTo>
                  <a:cubicBezTo>
                    <a:pt x="2162" y="375"/>
                    <a:pt x="2161" y="373"/>
                    <a:pt x="2159" y="371"/>
                  </a:cubicBezTo>
                  <a:cubicBezTo>
                    <a:pt x="2158" y="371"/>
                    <a:pt x="2158" y="371"/>
                    <a:pt x="2157" y="371"/>
                  </a:cubicBezTo>
                  <a:moveTo>
                    <a:pt x="374" y="367"/>
                  </a:moveTo>
                  <a:cubicBezTo>
                    <a:pt x="373" y="367"/>
                    <a:pt x="373" y="368"/>
                    <a:pt x="372" y="368"/>
                  </a:cubicBezTo>
                  <a:cubicBezTo>
                    <a:pt x="372" y="368"/>
                    <a:pt x="372" y="368"/>
                    <a:pt x="372" y="368"/>
                  </a:cubicBezTo>
                  <a:cubicBezTo>
                    <a:pt x="370" y="370"/>
                    <a:pt x="369" y="372"/>
                    <a:pt x="367" y="374"/>
                  </a:cubicBezTo>
                  <a:cubicBezTo>
                    <a:pt x="366" y="375"/>
                    <a:pt x="366" y="376"/>
                    <a:pt x="367" y="377"/>
                  </a:cubicBezTo>
                  <a:cubicBezTo>
                    <a:pt x="367" y="377"/>
                    <a:pt x="368" y="377"/>
                    <a:pt x="368" y="377"/>
                  </a:cubicBezTo>
                  <a:cubicBezTo>
                    <a:pt x="369" y="377"/>
                    <a:pt x="369" y="377"/>
                    <a:pt x="370" y="377"/>
                  </a:cubicBezTo>
                  <a:cubicBezTo>
                    <a:pt x="371" y="375"/>
                    <a:pt x="373" y="373"/>
                    <a:pt x="375" y="371"/>
                  </a:cubicBezTo>
                  <a:cubicBezTo>
                    <a:pt x="376" y="370"/>
                    <a:pt x="376" y="369"/>
                    <a:pt x="375" y="368"/>
                  </a:cubicBezTo>
                  <a:cubicBezTo>
                    <a:pt x="375" y="368"/>
                    <a:pt x="374" y="367"/>
                    <a:pt x="374" y="367"/>
                  </a:cubicBezTo>
                  <a:moveTo>
                    <a:pt x="2137" y="351"/>
                  </a:moveTo>
                  <a:cubicBezTo>
                    <a:pt x="2137" y="351"/>
                    <a:pt x="2137" y="351"/>
                    <a:pt x="2136" y="351"/>
                  </a:cubicBezTo>
                  <a:cubicBezTo>
                    <a:pt x="2136" y="351"/>
                    <a:pt x="2136" y="352"/>
                    <a:pt x="2136" y="352"/>
                  </a:cubicBezTo>
                  <a:cubicBezTo>
                    <a:pt x="2135" y="352"/>
                    <a:pt x="2135" y="354"/>
                    <a:pt x="2136" y="355"/>
                  </a:cubicBezTo>
                  <a:cubicBezTo>
                    <a:pt x="2138" y="356"/>
                    <a:pt x="2140" y="358"/>
                    <a:pt x="2142" y="360"/>
                  </a:cubicBezTo>
                  <a:cubicBezTo>
                    <a:pt x="2142" y="360"/>
                    <a:pt x="2143" y="361"/>
                    <a:pt x="2143" y="361"/>
                  </a:cubicBezTo>
                  <a:cubicBezTo>
                    <a:pt x="2144" y="361"/>
                    <a:pt x="2144" y="360"/>
                    <a:pt x="2144" y="360"/>
                  </a:cubicBezTo>
                  <a:cubicBezTo>
                    <a:pt x="2145" y="360"/>
                    <a:pt x="2145" y="359"/>
                    <a:pt x="2145" y="358"/>
                  </a:cubicBezTo>
                  <a:cubicBezTo>
                    <a:pt x="2145" y="358"/>
                    <a:pt x="2145" y="357"/>
                    <a:pt x="2144" y="357"/>
                  </a:cubicBezTo>
                  <a:cubicBezTo>
                    <a:pt x="2143" y="355"/>
                    <a:pt x="2141" y="353"/>
                    <a:pt x="2139" y="352"/>
                  </a:cubicBezTo>
                  <a:cubicBezTo>
                    <a:pt x="2138" y="351"/>
                    <a:pt x="2138" y="351"/>
                    <a:pt x="2137" y="351"/>
                  </a:cubicBezTo>
                  <a:moveTo>
                    <a:pt x="394" y="348"/>
                  </a:moveTo>
                  <a:cubicBezTo>
                    <a:pt x="393" y="348"/>
                    <a:pt x="393" y="348"/>
                    <a:pt x="392" y="348"/>
                  </a:cubicBezTo>
                  <a:cubicBezTo>
                    <a:pt x="391" y="350"/>
                    <a:pt x="389" y="352"/>
                    <a:pt x="387" y="354"/>
                  </a:cubicBezTo>
                  <a:cubicBezTo>
                    <a:pt x="386" y="355"/>
                    <a:pt x="386" y="356"/>
                    <a:pt x="387" y="357"/>
                  </a:cubicBezTo>
                  <a:cubicBezTo>
                    <a:pt x="387" y="357"/>
                    <a:pt x="388" y="357"/>
                    <a:pt x="388" y="357"/>
                  </a:cubicBezTo>
                  <a:cubicBezTo>
                    <a:pt x="389" y="357"/>
                    <a:pt x="389" y="357"/>
                    <a:pt x="389" y="357"/>
                  </a:cubicBezTo>
                  <a:cubicBezTo>
                    <a:pt x="391" y="355"/>
                    <a:pt x="393" y="353"/>
                    <a:pt x="395" y="351"/>
                  </a:cubicBezTo>
                  <a:cubicBezTo>
                    <a:pt x="396" y="351"/>
                    <a:pt x="396" y="349"/>
                    <a:pt x="395" y="349"/>
                  </a:cubicBezTo>
                  <a:cubicBezTo>
                    <a:pt x="395" y="348"/>
                    <a:pt x="394" y="348"/>
                    <a:pt x="394" y="348"/>
                  </a:cubicBezTo>
                  <a:moveTo>
                    <a:pt x="2117" y="332"/>
                  </a:moveTo>
                  <a:cubicBezTo>
                    <a:pt x="2116" y="332"/>
                    <a:pt x="2116" y="332"/>
                    <a:pt x="2115" y="333"/>
                  </a:cubicBezTo>
                  <a:cubicBezTo>
                    <a:pt x="2115" y="333"/>
                    <a:pt x="2115" y="335"/>
                    <a:pt x="2116" y="335"/>
                  </a:cubicBezTo>
                  <a:cubicBezTo>
                    <a:pt x="2117" y="337"/>
                    <a:pt x="2118" y="338"/>
                    <a:pt x="2120" y="339"/>
                  </a:cubicBezTo>
                  <a:cubicBezTo>
                    <a:pt x="2120" y="340"/>
                    <a:pt x="2121" y="340"/>
                    <a:pt x="2121" y="341"/>
                  </a:cubicBezTo>
                  <a:cubicBezTo>
                    <a:pt x="2122" y="341"/>
                    <a:pt x="2122" y="341"/>
                    <a:pt x="2123" y="341"/>
                  </a:cubicBezTo>
                  <a:cubicBezTo>
                    <a:pt x="2123" y="341"/>
                    <a:pt x="2123" y="341"/>
                    <a:pt x="2123" y="341"/>
                  </a:cubicBezTo>
                  <a:cubicBezTo>
                    <a:pt x="2123" y="341"/>
                    <a:pt x="2124" y="341"/>
                    <a:pt x="2124" y="341"/>
                  </a:cubicBezTo>
                  <a:cubicBezTo>
                    <a:pt x="2125" y="340"/>
                    <a:pt x="2125" y="339"/>
                    <a:pt x="2124" y="338"/>
                  </a:cubicBezTo>
                  <a:cubicBezTo>
                    <a:pt x="2124" y="338"/>
                    <a:pt x="2124" y="338"/>
                    <a:pt x="2124" y="338"/>
                  </a:cubicBezTo>
                  <a:cubicBezTo>
                    <a:pt x="2122" y="336"/>
                    <a:pt x="2120" y="334"/>
                    <a:pt x="2118" y="332"/>
                  </a:cubicBezTo>
                  <a:cubicBezTo>
                    <a:pt x="2118" y="332"/>
                    <a:pt x="2117" y="332"/>
                    <a:pt x="2117" y="332"/>
                  </a:cubicBezTo>
                  <a:moveTo>
                    <a:pt x="414" y="329"/>
                  </a:moveTo>
                  <a:cubicBezTo>
                    <a:pt x="414" y="329"/>
                    <a:pt x="413" y="329"/>
                    <a:pt x="413" y="329"/>
                  </a:cubicBezTo>
                  <a:cubicBezTo>
                    <a:pt x="411" y="331"/>
                    <a:pt x="409" y="333"/>
                    <a:pt x="407" y="335"/>
                  </a:cubicBezTo>
                  <a:cubicBezTo>
                    <a:pt x="406" y="336"/>
                    <a:pt x="406" y="337"/>
                    <a:pt x="407" y="338"/>
                  </a:cubicBezTo>
                  <a:cubicBezTo>
                    <a:pt x="407" y="338"/>
                    <a:pt x="408" y="338"/>
                    <a:pt x="408" y="338"/>
                  </a:cubicBezTo>
                  <a:cubicBezTo>
                    <a:pt x="409" y="338"/>
                    <a:pt x="409" y="338"/>
                    <a:pt x="410" y="338"/>
                  </a:cubicBezTo>
                  <a:cubicBezTo>
                    <a:pt x="412" y="336"/>
                    <a:pt x="414" y="334"/>
                    <a:pt x="416" y="332"/>
                  </a:cubicBezTo>
                  <a:cubicBezTo>
                    <a:pt x="417" y="332"/>
                    <a:pt x="417" y="330"/>
                    <a:pt x="416" y="329"/>
                  </a:cubicBezTo>
                  <a:cubicBezTo>
                    <a:pt x="415" y="329"/>
                    <a:pt x="415" y="329"/>
                    <a:pt x="414" y="329"/>
                  </a:cubicBezTo>
                  <a:moveTo>
                    <a:pt x="2096" y="313"/>
                  </a:moveTo>
                  <a:cubicBezTo>
                    <a:pt x="2095" y="313"/>
                    <a:pt x="2095" y="313"/>
                    <a:pt x="2095" y="314"/>
                  </a:cubicBezTo>
                  <a:cubicBezTo>
                    <a:pt x="2094" y="315"/>
                    <a:pt x="2094" y="316"/>
                    <a:pt x="2095" y="317"/>
                  </a:cubicBezTo>
                  <a:cubicBezTo>
                    <a:pt x="2097" y="318"/>
                    <a:pt x="2099" y="320"/>
                    <a:pt x="2101" y="322"/>
                  </a:cubicBezTo>
                  <a:cubicBezTo>
                    <a:pt x="2101" y="322"/>
                    <a:pt x="2102" y="323"/>
                    <a:pt x="2102" y="323"/>
                  </a:cubicBezTo>
                  <a:cubicBezTo>
                    <a:pt x="2103" y="323"/>
                    <a:pt x="2103" y="322"/>
                    <a:pt x="2104" y="322"/>
                  </a:cubicBezTo>
                  <a:cubicBezTo>
                    <a:pt x="2104" y="321"/>
                    <a:pt x="2104" y="320"/>
                    <a:pt x="2103" y="319"/>
                  </a:cubicBezTo>
                  <a:cubicBezTo>
                    <a:pt x="2101" y="317"/>
                    <a:pt x="2099" y="315"/>
                    <a:pt x="2097" y="314"/>
                  </a:cubicBezTo>
                  <a:cubicBezTo>
                    <a:pt x="2097" y="313"/>
                    <a:pt x="2096" y="313"/>
                    <a:pt x="2096" y="313"/>
                  </a:cubicBezTo>
                  <a:moveTo>
                    <a:pt x="435" y="310"/>
                  </a:moveTo>
                  <a:cubicBezTo>
                    <a:pt x="435" y="310"/>
                    <a:pt x="434" y="310"/>
                    <a:pt x="434" y="311"/>
                  </a:cubicBezTo>
                  <a:cubicBezTo>
                    <a:pt x="432" y="312"/>
                    <a:pt x="430" y="314"/>
                    <a:pt x="428" y="316"/>
                  </a:cubicBezTo>
                  <a:cubicBezTo>
                    <a:pt x="427" y="317"/>
                    <a:pt x="427" y="318"/>
                    <a:pt x="428" y="319"/>
                  </a:cubicBezTo>
                  <a:cubicBezTo>
                    <a:pt x="428" y="319"/>
                    <a:pt x="429" y="319"/>
                    <a:pt x="429" y="319"/>
                  </a:cubicBezTo>
                  <a:cubicBezTo>
                    <a:pt x="430" y="319"/>
                    <a:pt x="430" y="319"/>
                    <a:pt x="431" y="319"/>
                  </a:cubicBezTo>
                  <a:cubicBezTo>
                    <a:pt x="433" y="317"/>
                    <a:pt x="435" y="315"/>
                    <a:pt x="437" y="314"/>
                  </a:cubicBezTo>
                  <a:cubicBezTo>
                    <a:pt x="437" y="313"/>
                    <a:pt x="438" y="312"/>
                    <a:pt x="437" y="311"/>
                  </a:cubicBezTo>
                  <a:cubicBezTo>
                    <a:pt x="436" y="310"/>
                    <a:pt x="436" y="310"/>
                    <a:pt x="435" y="310"/>
                  </a:cubicBezTo>
                  <a:moveTo>
                    <a:pt x="2075" y="295"/>
                  </a:moveTo>
                  <a:cubicBezTo>
                    <a:pt x="2074" y="295"/>
                    <a:pt x="2074" y="295"/>
                    <a:pt x="2073" y="296"/>
                  </a:cubicBezTo>
                  <a:cubicBezTo>
                    <a:pt x="2073" y="297"/>
                    <a:pt x="2073" y="298"/>
                    <a:pt x="2074" y="299"/>
                  </a:cubicBezTo>
                  <a:cubicBezTo>
                    <a:pt x="2076" y="300"/>
                    <a:pt x="2078" y="302"/>
                    <a:pt x="2080" y="304"/>
                  </a:cubicBezTo>
                  <a:cubicBezTo>
                    <a:pt x="2080" y="304"/>
                    <a:pt x="2080" y="304"/>
                    <a:pt x="2081" y="304"/>
                  </a:cubicBezTo>
                  <a:cubicBezTo>
                    <a:pt x="2081" y="304"/>
                    <a:pt x="2082" y="304"/>
                    <a:pt x="2082" y="303"/>
                  </a:cubicBezTo>
                  <a:cubicBezTo>
                    <a:pt x="2083" y="303"/>
                    <a:pt x="2083" y="301"/>
                    <a:pt x="2082" y="301"/>
                  </a:cubicBezTo>
                  <a:cubicBezTo>
                    <a:pt x="2080" y="299"/>
                    <a:pt x="2078" y="297"/>
                    <a:pt x="2076" y="295"/>
                  </a:cubicBezTo>
                  <a:cubicBezTo>
                    <a:pt x="2076" y="295"/>
                    <a:pt x="2075" y="295"/>
                    <a:pt x="2075" y="295"/>
                  </a:cubicBezTo>
                  <a:moveTo>
                    <a:pt x="457" y="292"/>
                  </a:moveTo>
                  <a:cubicBezTo>
                    <a:pt x="456" y="292"/>
                    <a:pt x="456" y="292"/>
                    <a:pt x="455" y="292"/>
                  </a:cubicBezTo>
                  <a:cubicBezTo>
                    <a:pt x="453" y="294"/>
                    <a:pt x="451" y="296"/>
                    <a:pt x="449" y="298"/>
                  </a:cubicBezTo>
                  <a:cubicBezTo>
                    <a:pt x="448" y="298"/>
                    <a:pt x="448" y="300"/>
                    <a:pt x="449" y="300"/>
                  </a:cubicBezTo>
                  <a:cubicBezTo>
                    <a:pt x="449" y="301"/>
                    <a:pt x="450" y="301"/>
                    <a:pt x="450" y="301"/>
                  </a:cubicBezTo>
                  <a:cubicBezTo>
                    <a:pt x="451" y="301"/>
                    <a:pt x="451" y="301"/>
                    <a:pt x="452" y="301"/>
                  </a:cubicBezTo>
                  <a:cubicBezTo>
                    <a:pt x="454" y="299"/>
                    <a:pt x="456" y="297"/>
                    <a:pt x="458" y="296"/>
                  </a:cubicBezTo>
                  <a:cubicBezTo>
                    <a:pt x="459" y="295"/>
                    <a:pt x="459" y="294"/>
                    <a:pt x="458" y="293"/>
                  </a:cubicBezTo>
                  <a:cubicBezTo>
                    <a:pt x="458" y="292"/>
                    <a:pt x="457" y="292"/>
                    <a:pt x="457" y="292"/>
                  </a:cubicBezTo>
                  <a:moveTo>
                    <a:pt x="2053" y="277"/>
                  </a:moveTo>
                  <a:cubicBezTo>
                    <a:pt x="2053" y="277"/>
                    <a:pt x="2052" y="277"/>
                    <a:pt x="2052" y="278"/>
                  </a:cubicBezTo>
                  <a:cubicBezTo>
                    <a:pt x="2051" y="279"/>
                    <a:pt x="2051" y="280"/>
                    <a:pt x="2052" y="281"/>
                  </a:cubicBezTo>
                  <a:cubicBezTo>
                    <a:pt x="2054" y="282"/>
                    <a:pt x="2056" y="284"/>
                    <a:pt x="2058" y="286"/>
                  </a:cubicBezTo>
                  <a:cubicBezTo>
                    <a:pt x="2058" y="286"/>
                    <a:pt x="2059" y="286"/>
                    <a:pt x="2059" y="286"/>
                  </a:cubicBezTo>
                  <a:cubicBezTo>
                    <a:pt x="2060" y="286"/>
                    <a:pt x="2061" y="286"/>
                    <a:pt x="2061" y="286"/>
                  </a:cubicBezTo>
                  <a:cubicBezTo>
                    <a:pt x="2062" y="285"/>
                    <a:pt x="2062" y="283"/>
                    <a:pt x="2061" y="283"/>
                  </a:cubicBezTo>
                  <a:cubicBezTo>
                    <a:pt x="2061" y="283"/>
                    <a:pt x="2061" y="283"/>
                    <a:pt x="2061" y="283"/>
                  </a:cubicBezTo>
                  <a:cubicBezTo>
                    <a:pt x="2059" y="281"/>
                    <a:pt x="2056" y="279"/>
                    <a:pt x="2054" y="278"/>
                  </a:cubicBezTo>
                  <a:cubicBezTo>
                    <a:pt x="2054" y="277"/>
                    <a:pt x="2054" y="277"/>
                    <a:pt x="2053" y="277"/>
                  </a:cubicBezTo>
                  <a:moveTo>
                    <a:pt x="478" y="274"/>
                  </a:moveTo>
                  <a:cubicBezTo>
                    <a:pt x="478" y="274"/>
                    <a:pt x="477" y="274"/>
                    <a:pt x="477" y="275"/>
                  </a:cubicBezTo>
                  <a:cubicBezTo>
                    <a:pt x="475" y="276"/>
                    <a:pt x="473" y="278"/>
                    <a:pt x="471" y="280"/>
                  </a:cubicBezTo>
                  <a:cubicBezTo>
                    <a:pt x="470" y="280"/>
                    <a:pt x="470" y="282"/>
                    <a:pt x="471" y="283"/>
                  </a:cubicBezTo>
                  <a:cubicBezTo>
                    <a:pt x="471" y="283"/>
                    <a:pt x="471" y="283"/>
                    <a:pt x="472" y="283"/>
                  </a:cubicBezTo>
                  <a:cubicBezTo>
                    <a:pt x="473" y="283"/>
                    <a:pt x="473" y="283"/>
                    <a:pt x="473" y="283"/>
                  </a:cubicBezTo>
                  <a:cubicBezTo>
                    <a:pt x="475" y="281"/>
                    <a:pt x="477" y="280"/>
                    <a:pt x="480" y="278"/>
                  </a:cubicBezTo>
                  <a:cubicBezTo>
                    <a:pt x="480" y="277"/>
                    <a:pt x="481" y="276"/>
                    <a:pt x="480" y="275"/>
                  </a:cubicBezTo>
                  <a:cubicBezTo>
                    <a:pt x="479" y="275"/>
                    <a:pt x="479" y="274"/>
                    <a:pt x="478" y="274"/>
                  </a:cubicBezTo>
                  <a:moveTo>
                    <a:pt x="2031" y="260"/>
                  </a:moveTo>
                  <a:cubicBezTo>
                    <a:pt x="2031" y="260"/>
                    <a:pt x="2030" y="260"/>
                    <a:pt x="2030" y="261"/>
                  </a:cubicBezTo>
                  <a:cubicBezTo>
                    <a:pt x="2029" y="262"/>
                    <a:pt x="2029" y="263"/>
                    <a:pt x="2030" y="264"/>
                  </a:cubicBezTo>
                  <a:cubicBezTo>
                    <a:pt x="2032" y="265"/>
                    <a:pt x="2034" y="267"/>
                    <a:pt x="2036" y="268"/>
                  </a:cubicBezTo>
                  <a:cubicBezTo>
                    <a:pt x="2037" y="269"/>
                    <a:pt x="2037" y="269"/>
                    <a:pt x="2037" y="269"/>
                  </a:cubicBezTo>
                  <a:cubicBezTo>
                    <a:pt x="2038" y="269"/>
                    <a:pt x="2039" y="269"/>
                    <a:pt x="2039" y="268"/>
                  </a:cubicBezTo>
                  <a:cubicBezTo>
                    <a:pt x="2040" y="267"/>
                    <a:pt x="2040" y="266"/>
                    <a:pt x="2039" y="265"/>
                  </a:cubicBezTo>
                  <a:cubicBezTo>
                    <a:pt x="2037" y="264"/>
                    <a:pt x="2034" y="262"/>
                    <a:pt x="2032" y="260"/>
                  </a:cubicBezTo>
                  <a:cubicBezTo>
                    <a:pt x="2032" y="260"/>
                    <a:pt x="2032" y="260"/>
                    <a:pt x="2031" y="260"/>
                  </a:cubicBezTo>
                  <a:moveTo>
                    <a:pt x="500" y="257"/>
                  </a:moveTo>
                  <a:cubicBezTo>
                    <a:pt x="500" y="257"/>
                    <a:pt x="500" y="257"/>
                    <a:pt x="499" y="258"/>
                  </a:cubicBezTo>
                  <a:cubicBezTo>
                    <a:pt x="497" y="259"/>
                    <a:pt x="495" y="261"/>
                    <a:pt x="493" y="262"/>
                  </a:cubicBezTo>
                  <a:cubicBezTo>
                    <a:pt x="492" y="263"/>
                    <a:pt x="492" y="264"/>
                    <a:pt x="492" y="265"/>
                  </a:cubicBezTo>
                  <a:cubicBezTo>
                    <a:pt x="493" y="266"/>
                    <a:pt x="493" y="266"/>
                    <a:pt x="494" y="266"/>
                  </a:cubicBezTo>
                  <a:cubicBezTo>
                    <a:pt x="495" y="266"/>
                    <a:pt x="495" y="266"/>
                    <a:pt x="495" y="266"/>
                  </a:cubicBezTo>
                  <a:cubicBezTo>
                    <a:pt x="497" y="264"/>
                    <a:pt x="500" y="262"/>
                    <a:pt x="502" y="261"/>
                  </a:cubicBezTo>
                  <a:cubicBezTo>
                    <a:pt x="503" y="260"/>
                    <a:pt x="503" y="259"/>
                    <a:pt x="502" y="258"/>
                  </a:cubicBezTo>
                  <a:cubicBezTo>
                    <a:pt x="502" y="257"/>
                    <a:pt x="501" y="257"/>
                    <a:pt x="500" y="257"/>
                  </a:cubicBezTo>
                  <a:moveTo>
                    <a:pt x="2009" y="243"/>
                  </a:moveTo>
                  <a:cubicBezTo>
                    <a:pt x="2008" y="243"/>
                    <a:pt x="2008" y="243"/>
                    <a:pt x="2007" y="244"/>
                  </a:cubicBezTo>
                  <a:cubicBezTo>
                    <a:pt x="2007" y="245"/>
                    <a:pt x="2007" y="246"/>
                    <a:pt x="2008" y="247"/>
                  </a:cubicBezTo>
                  <a:cubicBezTo>
                    <a:pt x="2010" y="248"/>
                    <a:pt x="2012" y="250"/>
                    <a:pt x="2014" y="252"/>
                  </a:cubicBezTo>
                  <a:cubicBezTo>
                    <a:pt x="2014" y="252"/>
                    <a:pt x="2015" y="252"/>
                    <a:pt x="2015" y="252"/>
                  </a:cubicBezTo>
                  <a:cubicBezTo>
                    <a:pt x="2016" y="252"/>
                    <a:pt x="2016" y="252"/>
                    <a:pt x="2017" y="251"/>
                  </a:cubicBezTo>
                  <a:cubicBezTo>
                    <a:pt x="2017" y="250"/>
                    <a:pt x="2017" y="249"/>
                    <a:pt x="2016" y="248"/>
                  </a:cubicBezTo>
                  <a:cubicBezTo>
                    <a:pt x="2014" y="247"/>
                    <a:pt x="2012" y="245"/>
                    <a:pt x="2010" y="244"/>
                  </a:cubicBezTo>
                  <a:cubicBezTo>
                    <a:pt x="2010" y="243"/>
                    <a:pt x="2009" y="243"/>
                    <a:pt x="2009" y="243"/>
                  </a:cubicBezTo>
                  <a:moveTo>
                    <a:pt x="523" y="240"/>
                  </a:moveTo>
                  <a:cubicBezTo>
                    <a:pt x="523" y="240"/>
                    <a:pt x="522" y="240"/>
                    <a:pt x="522" y="241"/>
                  </a:cubicBezTo>
                  <a:cubicBezTo>
                    <a:pt x="520" y="242"/>
                    <a:pt x="517" y="244"/>
                    <a:pt x="515" y="245"/>
                  </a:cubicBezTo>
                  <a:cubicBezTo>
                    <a:pt x="514" y="246"/>
                    <a:pt x="514" y="247"/>
                    <a:pt x="515" y="248"/>
                  </a:cubicBezTo>
                  <a:cubicBezTo>
                    <a:pt x="515" y="249"/>
                    <a:pt x="516" y="249"/>
                    <a:pt x="516" y="249"/>
                  </a:cubicBezTo>
                  <a:cubicBezTo>
                    <a:pt x="517" y="249"/>
                    <a:pt x="517" y="249"/>
                    <a:pt x="518" y="249"/>
                  </a:cubicBezTo>
                  <a:cubicBezTo>
                    <a:pt x="520" y="247"/>
                    <a:pt x="522" y="246"/>
                    <a:pt x="524" y="244"/>
                  </a:cubicBezTo>
                  <a:cubicBezTo>
                    <a:pt x="525" y="243"/>
                    <a:pt x="525" y="242"/>
                    <a:pt x="525" y="241"/>
                  </a:cubicBezTo>
                  <a:cubicBezTo>
                    <a:pt x="524" y="241"/>
                    <a:pt x="524" y="240"/>
                    <a:pt x="523" y="240"/>
                  </a:cubicBezTo>
                  <a:moveTo>
                    <a:pt x="1986" y="227"/>
                  </a:moveTo>
                  <a:cubicBezTo>
                    <a:pt x="1985" y="227"/>
                    <a:pt x="1985" y="227"/>
                    <a:pt x="1984" y="228"/>
                  </a:cubicBezTo>
                  <a:cubicBezTo>
                    <a:pt x="1984" y="229"/>
                    <a:pt x="1984" y="230"/>
                    <a:pt x="1985" y="231"/>
                  </a:cubicBezTo>
                  <a:cubicBezTo>
                    <a:pt x="1987" y="232"/>
                    <a:pt x="1989" y="234"/>
                    <a:pt x="1991" y="235"/>
                  </a:cubicBezTo>
                  <a:cubicBezTo>
                    <a:pt x="1992" y="235"/>
                    <a:pt x="1992" y="236"/>
                    <a:pt x="1993" y="236"/>
                  </a:cubicBezTo>
                  <a:cubicBezTo>
                    <a:pt x="1993" y="236"/>
                    <a:pt x="1994" y="235"/>
                    <a:pt x="1994" y="235"/>
                  </a:cubicBezTo>
                  <a:cubicBezTo>
                    <a:pt x="1995" y="234"/>
                    <a:pt x="1995" y="233"/>
                    <a:pt x="1994" y="232"/>
                  </a:cubicBezTo>
                  <a:cubicBezTo>
                    <a:pt x="1992" y="230"/>
                    <a:pt x="1989" y="229"/>
                    <a:pt x="1987" y="227"/>
                  </a:cubicBezTo>
                  <a:cubicBezTo>
                    <a:pt x="1987" y="227"/>
                    <a:pt x="1986" y="227"/>
                    <a:pt x="1986" y="227"/>
                  </a:cubicBezTo>
                  <a:moveTo>
                    <a:pt x="546" y="224"/>
                  </a:moveTo>
                  <a:cubicBezTo>
                    <a:pt x="545" y="224"/>
                    <a:pt x="545" y="224"/>
                    <a:pt x="545" y="224"/>
                  </a:cubicBezTo>
                  <a:cubicBezTo>
                    <a:pt x="545" y="224"/>
                    <a:pt x="545" y="224"/>
                    <a:pt x="545" y="224"/>
                  </a:cubicBezTo>
                  <a:cubicBezTo>
                    <a:pt x="542" y="226"/>
                    <a:pt x="540" y="228"/>
                    <a:pt x="538" y="229"/>
                  </a:cubicBezTo>
                  <a:cubicBezTo>
                    <a:pt x="537" y="230"/>
                    <a:pt x="537" y="231"/>
                    <a:pt x="538" y="232"/>
                  </a:cubicBezTo>
                  <a:cubicBezTo>
                    <a:pt x="538" y="232"/>
                    <a:pt x="539" y="233"/>
                    <a:pt x="539" y="233"/>
                  </a:cubicBezTo>
                  <a:cubicBezTo>
                    <a:pt x="540" y="233"/>
                    <a:pt x="540" y="233"/>
                    <a:pt x="540" y="232"/>
                  </a:cubicBezTo>
                  <a:cubicBezTo>
                    <a:pt x="543" y="231"/>
                    <a:pt x="545" y="229"/>
                    <a:pt x="547" y="228"/>
                  </a:cubicBezTo>
                  <a:cubicBezTo>
                    <a:pt x="548" y="227"/>
                    <a:pt x="548" y="226"/>
                    <a:pt x="547" y="225"/>
                  </a:cubicBezTo>
                  <a:cubicBezTo>
                    <a:pt x="547" y="224"/>
                    <a:pt x="546" y="224"/>
                    <a:pt x="546" y="224"/>
                  </a:cubicBezTo>
                  <a:moveTo>
                    <a:pt x="1963" y="211"/>
                  </a:moveTo>
                  <a:cubicBezTo>
                    <a:pt x="1962" y="211"/>
                    <a:pt x="1962" y="211"/>
                    <a:pt x="1961" y="212"/>
                  </a:cubicBezTo>
                  <a:cubicBezTo>
                    <a:pt x="1961" y="213"/>
                    <a:pt x="1961" y="214"/>
                    <a:pt x="1962" y="215"/>
                  </a:cubicBezTo>
                  <a:cubicBezTo>
                    <a:pt x="1964" y="216"/>
                    <a:pt x="1966" y="218"/>
                    <a:pt x="1968" y="219"/>
                  </a:cubicBezTo>
                  <a:cubicBezTo>
                    <a:pt x="1969" y="219"/>
                    <a:pt x="1969" y="220"/>
                    <a:pt x="1970" y="220"/>
                  </a:cubicBezTo>
                  <a:cubicBezTo>
                    <a:pt x="1970" y="220"/>
                    <a:pt x="1971" y="219"/>
                    <a:pt x="1971" y="219"/>
                  </a:cubicBezTo>
                  <a:cubicBezTo>
                    <a:pt x="1972" y="218"/>
                    <a:pt x="1972" y="217"/>
                    <a:pt x="1971" y="216"/>
                  </a:cubicBezTo>
                  <a:cubicBezTo>
                    <a:pt x="1971" y="216"/>
                    <a:pt x="1971" y="216"/>
                    <a:pt x="1971" y="216"/>
                  </a:cubicBezTo>
                  <a:cubicBezTo>
                    <a:pt x="1968" y="214"/>
                    <a:pt x="1966" y="213"/>
                    <a:pt x="1964" y="211"/>
                  </a:cubicBezTo>
                  <a:cubicBezTo>
                    <a:pt x="1964" y="211"/>
                    <a:pt x="1963" y="211"/>
                    <a:pt x="1963" y="211"/>
                  </a:cubicBezTo>
                  <a:moveTo>
                    <a:pt x="569" y="208"/>
                  </a:moveTo>
                  <a:cubicBezTo>
                    <a:pt x="569" y="208"/>
                    <a:pt x="568" y="209"/>
                    <a:pt x="568" y="209"/>
                  </a:cubicBezTo>
                  <a:cubicBezTo>
                    <a:pt x="566" y="210"/>
                    <a:pt x="563" y="212"/>
                    <a:pt x="561" y="213"/>
                  </a:cubicBezTo>
                  <a:cubicBezTo>
                    <a:pt x="560" y="214"/>
                    <a:pt x="560" y="215"/>
                    <a:pt x="561" y="216"/>
                  </a:cubicBezTo>
                  <a:cubicBezTo>
                    <a:pt x="561" y="217"/>
                    <a:pt x="562" y="217"/>
                    <a:pt x="562" y="217"/>
                  </a:cubicBezTo>
                  <a:cubicBezTo>
                    <a:pt x="563" y="217"/>
                    <a:pt x="563" y="217"/>
                    <a:pt x="563" y="217"/>
                  </a:cubicBezTo>
                  <a:cubicBezTo>
                    <a:pt x="566" y="215"/>
                    <a:pt x="568" y="214"/>
                    <a:pt x="570" y="212"/>
                  </a:cubicBezTo>
                  <a:cubicBezTo>
                    <a:pt x="571" y="211"/>
                    <a:pt x="571" y="210"/>
                    <a:pt x="571" y="209"/>
                  </a:cubicBezTo>
                  <a:cubicBezTo>
                    <a:pt x="570" y="209"/>
                    <a:pt x="570" y="208"/>
                    <a:pt x="569" y="208"/>
                  </a:cubicBezTo>
                  <a:moveTo>
                    <a:pt x="1940" y="196"/>
                  </a:moveTo>
                  <a:cubicBezTo>
                    <a:pt x="1939" y="196"/>
                    <a:pt x="1938" y="196"/>
                    <a:pt x="1938" y="197"/>
                  </a:cubicBezTo>
                  <a:cubicBezTo>
                    <a:pt x="1937" y="198"/>
                    <a:pt x="1938" y="199"/>
                    <a:pt x="1938" y="200"/>
                  </a:cubicBezTo>
                  <a:cubicBezTo>
                    <a:pt x="1941" y="201"/>
                    <a:pt x="1943" y="202"/>
                    <a:pt x="1945" y="204"/>
                  </a:cubicBezTo>
                  <a:cubicBezTo>
                    <a:pt x="1945" y="204"/>
                    <a:pt x="1946" y="204"/>
                    <a:pt x="1946" y="204"/>
                  </a:cubicBezTo>
                  <a:cubicBezTo>
                    <a:pt x="1947" y="204"/>
                    <a:pt x="1948" y="204"/>
                    <a:pt x="1948" y="203"/>
                  </a:cubicBezTo>
                  <a:cubicBezTo>
                    <a:pt x="1949" y="202"/>
                    <a:pt x="1948" y="201"/>
                    <a:pt x="1947" y="201"/>
                  </a:cubicBezTo>
                  <a:cubicBezTo>
                    <a:pt x="1945" y="199"/>
                    <a:pt x="1943" y="198"/>
                    <a:pt x="1941" y="196"/>
                  </a:cubicBezTo>
                  <a:cubicBezTo>
                    <a:pt x="1940" y="196"/>
                    <a:pt x="1940" y="196"/>
                    <a:pt x="1940" y="196"/>
                  </a:cubicBezTo>
                  <a:moveTo>
                    <a:pt x="593" y="193"/>
                  </a:moveTo>
                  <a:cubicBezTo>
                    <a:pt x="592" y="193"/>
                    <a:pt x="592" y="193"/>
                    <a:pt x="592" y="194"/>
                  </a:cubicBezTo>
                  <a:cubicBezTo>
                    <a:pt x="589" y="195"/>
                    <a:pt x="587" y="196"/>
                    <a:pt x="585" y="198"/>
                  </a:cubicBezTo>
                  <a:cubicBezTo>
                    <a:pt x="584" y="198"/>
                    <a:pt x="584" y="200"/>
                    <a:pt x="584" y="201"/>
                  </a:cubicBezTo>
                  <a:cubicBezTo>
                    <a:pt x="585" y="201"/>
                    <a:pt x="585" y="201"/>
                    <a:pt x="586" y="201"/>
                  </a:cubicBezTo>
                  <a:cubicBezTo>
                    <a:pt x="586" y="201"/>
                    <a:pt x="587" y="201"/>
                    <a:pt x="587" y="201"/>
                  </a:cubicBezTo>
                  <a:cubicBezTo>
                    <a:pt x="589" y="200"/>
                    <a:pt x="591" y="198"/>
                    <a:pt x="594" y="197"/>
                  </a:cubicBezTo>
                  <a:cubicBezTo>
                    <a:pt x="595" y="196"/>
                    <a:pt x="595" y="195"/>
                    <a:pt x="594" y="194"/>
                  </a:cubicBezTo>
                  <a:cubicBezTo>
                    <a:pt x="594" y="194"/>
                    <a:pt x="593" y="193"/>
                    <a:pt x="593" y="193"/>
                  </a:cubicBezTo>
                  <a:moveTo>
                    <a:pt x="1916" y="181"/>
                  </a:moveTo>
                  <a:cubicBezTo>
                    <a:pt x="1915" y="181"/>
                    <a:pt x="1914" y="182"/>
                    <a:pt x="1914" y="182"/>
                  </a:cubicBezTo>
                  <a:cubicBezTo>
                    <a:pt x="1913" y="183"/>
                    <a:pt x="1914" y="184"/>
                    <a:pt x="1915" y="185"/>
                  </a:cubicBezTo>
                  <a:cubicBezTo>
                    <a:pt x="1917" y="186"/>
                    <a:pt x="1919" y="188"/>
                    <a:pt x="1922" y="189"/>
                  </a:cubicBezTo>
                  <a:cubicBezTo>
                    <a:pt x="1922" y="189"/>
                    <a:pt x="1922" y="189"/>
                    <a:pt x="1923" y="189"/>
                  </a:cubicBezTo>
                  <a:cubicBezTo>
                    <a:pt x="1923" y="189"/>
                    <a:pt x="1924" y="189"/>
                    <a:pt x="1924" y="188"/>
                  </a:cubicBezTo>
                  <a:cubicBezTo>
                    <a:pt x="1925" y="187"/>
                    <a:pt x="1925" y="186"/>
                    <a:pt x="1924" y="186"/>
                  </a:cubicBezTo>
                  <a:cubicBezTo>
                    <a:pt x="1921" y="184"/>
                    <a:pt x="1919" y="183"/>
                    <a:pt x="1917" y="181"/>
                  </a:cubicBezTo>
                  <a:cubicBezTo>
                    <a:pt x="1916" y="181"/>
                    <a:pt x="1916" y="181"/>
                    <a:pt x="1916" y="181"/>
                  </a:cubicBezTo>
                  <a:moveTo>
                    <a:pt x="617" y="179"/>
                  </a:moveTo>
                  <a:cubicBezTo>
                    <a:pt x="616" y="179"/>
                    <a:pt x="616" y="179"/>
                    <a:pt x="615" y="179"/>
                  </a:cubicBezTo>
                  <a:cubicBezTo>
                    <a:pt x="613" y="180"/>
                    <a:pt x="611" y="182"/>
                    <a:pt x="609" y="183"/>
                  </a:cubicBezTo>
                  <a:cubicBezTo>
                    <a:pt x="608" y="184"/>
                    <a:pt x="607" y="185"/>
                    <a:pt x="608" y="186"/>
                  </a:cubicBezTo>
                  <a:cubicBezTo>
                    <a:pt x="608" y="186"/>
                    <a:pt x="609" y="187"/>
                    <a:pt x="610" y="187"/>
                  </a:cubicBezTo>
                  <a:cubicBezTo>
                    <a:pt x="610" y="187"/>
                    <a:pt x="610" y="187"/>
                    <a:pt x="611" y="186"/>
                  </a:cubicBezTo>
                  <a:cubicBezTo>
                    <a:pt x="613" y="185"/>
                    <a:pt x="615" y="184"/>
                    <a:pt x="618" y="182"/>
                  </a:cubicBezTo>
                  <a:cubicBezTo>
                    <a:pt x="618" y="182"/>
                    <a:pt x="619" y="180"/>
                    <a:pt x="618" y="179"/>
                  </a:cubicBezTo>
                  <a:cubicBezTo>
                    <a:pt x="618" y="179"/>
                    <a:pt x="617" y="179"/>
                    <a:pt x="617" y="179"/>
                  </a:cubicBezTo>
                  <a:moveTo>
                    <a:pt x="1892" y="167"/>
                  </a:moveTo>
                  <a:cubicBezTo>
                    <a:pt x="1891" y="167"/>
                    <a:pt x="1890" y="167"/>
                    <a:pt x="1890" y="168"/>
                  </a:cubicBezTo>
                  <a:cubicBezTo>
                    <a:pt x="1889" y="169"/>
                    <a:pt x="1890" y="170"/>
                    <a:pt x="1891" y="171"/>
                  </a:cubicBezTo>
                  <a:cubicBezTo>
                    <a:pt x="1893" y="172"/>
                    <a:pt x="1895" y="173"/>
                    <a:pt x="1898" y="175"/>
                  </a:cubicBezTo>
                  <a:cubicBezTo>
                    <a:pt x="1898" y="175"/>
                    <a:pt x="1898" y="175"/>
                    <a:pt x="1899" y="175"/>
                  </a:cubicBezTo>
                  <a:cubicBezTo>
                    <a:pt x="1899" y="175"/>
                    <a:pt x="1900" y="175"/>
                    <a:pt x="1900" y="174"/>
                  </a:cubicBezTo>
                  <a:cubicBezTo>
                    <a:pt x="1901" y="173"/>
                    <a:pt x="1901" y="172"/>
                    <a:pt x="1900" y="171"/>
                  </a:cubicBezTo>
                  <a:cubicBezTo>
                    <a:pt x="1897" y="170"/>
                    <a:pt x="1895" y="169"/>
                    <a:pt x="1893" y="167"/>
                  </a:cubicBezTo>
                  <a:cubicBezTo>
                    <a:pt x="1892" y="167"/>
                    <a:pt x="1892" y="167"/>
                    <a:pt x="1892" y="167"/>
                  </a:cubicBezTo>
                  <a:moveTo>
                    <a:pt x="641" y="164"/>
                  </a:moveTo>
                  <a:cubicBezTo>
                    <a:pt x="640" y="164"/>
                    <a:pt x="640" y="164"/>
                    <a:pt x="640" y="165"/>
                  </a:cubicBezTo>
                  <a:cubicBezTo>
                    <a:pt x="637" y="166"/>
                    <a:pt x="635" y="167"/>
                    <a:pt x="633" y="169"/>
                  </a:cubicBezTo>
                  <a:cubicBezTo>
                    <a:pt x="632" y="169"/>
                    <a:pt x="632" y="170"/>
                    <a:pt x="632" y="171"/>
                  </a:cubicBezTo>
                  <a:cubicBezTo>
                    <a:pt x="632" y="172"/>
                    <a:pt x="633" y="172"/>
                    <a:pt x="634" y="172"/>
                  </a:cubicBezTo>
                  <a:cubicBezTo>
                    <a:pt x="634" y="172"/>
                    <a:pt x="634" y="172"/>
                    <a:pt x="635" y="172"/>
                  </a:cubicBezTo>
                  <a:cubicBezTo>
                    <a:pt x="637" y="171"/>
                    <a:pt x="639" y="169"/>
                    <a:pt x="642" y="168"/>
                  </a:cubicBezTo>
                  <a:cubicBezTo>
                    <a:pt x="643" y="168"/>
                    <a:pt x="643" y="166"/>
                    <a:pt x="642" y="165"/>
                  </a:cubicBezTo>
                  <a:cubicBezTo>
                    <a:pt x="642" y="165"/>
                    <a:pt x="641" y="164"/>
                    <a:pt x="641" y="164"/>
                  </a:cubicBezTo>
                  <a:moveTo>
                    <a:pt x="1867" y="153"/>
                  </a:moveTo>
                  <a:cubicBezTo>
                    <a:pt x="1867" y="153"/>
                    <a:pt x="1866" y="154"/>
                    <a:pt x="1866" y="154"/>
                  </a:cubicBezTo>
                  <a:cubicBezTo>
                    <a:pt x="1865" y="155"/>
                    <a:pt x="1865" y="157"/>
                    <a:pt x="1866" y="157"/>
                  </a:cubicBezTo>
                  <a:cubicBezTo>
                    <a:pt x="1869" y="158"/>
                    <a:pt x="1871" y="160"/>
                    <a:pt x="1873" y="161"/>
                  </a:cubicBezTo>
                  <a:cubicBezTo>
                    <a:pt x="1874" y="161"/>
                    <a:pt x="1874" y="161"/>
                    <a:pt x="1874" y="161"/>
                  </a:cubicBezTo>
                  <a:cubicBezTo>
                    <a:pt x="1875" y="161"/>
                    <a:pt x="1876" y="161"/>
                    <a:pt x="1876" y="160"/>
                  </a:cubicBezTo>
                  <a:cubicBezTo>
                    <a:pt x="1877" y="159"/>
                    <a:pt x="1876" y="158"/>
                    <a:pt x="1875" y="157"/>
                  </a:cubicBezTo>
                  <a:cubicBezTo>
                    <a:pt x="1875" y="157"/>
                    <a:pt x="1875" y="157"/>
                    <a:pt x="1875" y="157"/>
                  </a:cubicBezTo>
                  <a:cubicBezTo>
                    <a:pt x="1873" y="156"/>
                    <a:pt x="1871" y="155"/>
                    <a:pt x="1868" y="154"/>
                  </a:cubicBezTo>
                  <a:cubicBezTo>
                    <a:pt x="1868" y="153"/>
                    <a:pt x="1868" y="153"/>
                    <a:pt x="1867" y="153"/>
                  </a:cubicBezTo>
                  <a:moveTo>
                    <a:pt x="665" y="151"/>
                  </a:moveTo>
                  <a:cubicBezTo>
                    <a:pt x="665" y="151"/>
                    <a:pt x="665" y="151"/>
                    <a:pt x="664" y="151"/>
                  </a:cubicBezTo>
                  <a:cubicBezTo>
                    <a:pt x="662" y="152"/>
                    <a:pt x="660" y="154"/>
                    <a:pt x="657" y="155"/>
                  </a:cubicBezTo>
                  <a:cubicBezTo>
                    <a:pt x="656" y="155"/>
                    <a:pt x="656" y="157"/>
                    <a:pt x="656" y="158"/>
                  </a:cubicBezTo>
                  <a:cubicBezTo>
                    <a:pt x="657" y="158"/>
                    <a:pt x="657" y="158"/>
                    <a:pt x="657" y="158"/>
                  </a:cubicBezTo>
                  <a:cubicBezTo>
                    <a:pt x="657" y="158"/>
                    <a:pt x="658" y="159"/>
                    <a:pt x="658" y="159"/>
                  </a:cubicBezTo>
                  <a:cubicBezTo>
                    <a:pt x="659" y="159"/>
                    <a:pt x="659" y="159"/>
                    <a:pt x="659" y="158"/>
                  </a:cubicBezTo>
                  <a:cubicBezTo>
                    <a:pt x="662" y="157"/>
                    <a:pt x="664" y="156"/>
                    <a:pt x="666" y="155"/>
                  </a:cubicBezTo>
                  <a:cubicBezTo>
                    <a:pt x="667" y="154"/>
                    <a:pt x="668" y="153"/>
                    <a:pt x="667" y="152"/>
                  </a:cubicBezTo>
                  <a:cubicBezTo>
                    <a:pt x="667" y="152"/>
                    <a:pt x="667" y="152"/>
                    <a:pt x="667" y="152"/>
                  </a:cubicBezTo>
                  <a:cubicBezTo>
                    <a:pt x="667" y="151"/>
                    <a:pt x="666" y="151"/>
                    <a:pt x="665" y="151"/>
                  </a:cubicBezTo>
                  <a:moveTo>
                    <a:pt x="1843" y="140"/>
                  </a:moveTo>
                  <a:cubicBezTo>
                    <a:pt x="1842" y="140"/>
                    <a:pt x="1841" y="141"/>
                    <a:pt x="1841" y="141"/>
                  </a:cubicBezTo>
                  <a:cubicBezTo>
                    <a:pt x="1840" y="142"/>
                    <a:pt x="1841" y="144"/>
                    <a:pt x="1842" y="144"/>
                  </a:cubicBezTo>
                  <a:cubicBezTo>
                    <a:pt x="1844" y="145"/>
                    <a:pt x="1846" y="146"/>
                    <a:pt x="1849" y="148"/>
                  </a:cubicBezTo>
                  <a:cubicBezTo>
                    <a:pt x="1849" y="148"/>
                    <a:pt x="1849" y="148"/>
                    <a:pt x="1850" y="148"/>
                  </a:cubicBezTo>
                  <a:cubicBezTo>
                    <a:pt x="1850" y="148"/>
                    <a:pt x="1851" y="148"/>
                    <a:pt x="1851" y="147"/>
                  </a:cubicBezTo>
                  <a:cubicBezTo>
                    <a:pt x="1852" y="146"/>
                    <a:pt x="1852" y="145"/>
                    <a:pt x="1851" y="144"/>
                  </a:cubicBezTo>
                  <a:cubicBezTo>
                    <a:pt x="1851" y="144"/>
                    <a:pt x="1851" y="144"/>
                    <a:pt x="1851" y="144"/>
                  </a:cubicBezTo>
                  <a:cubicBezTo>
                    <a:pt x="1848" y="143"/>
                    <a:pt x="1846" y="142"/>
                    <a:pt x="1844" y="140"/>
                  </a:cubicBezTo>
                  <a:cubicBezTo>
                    <a:pt x="1843" y="140"/>
                    <a:pt x="1843" y="140"/>
                    <a:pt x="1843" y="140"/>
                  </a:cubicBezTo>
                  <a:moveTo>
                    <a:pt x="690" y="138"/>
                  </a:moveTo>
                  <a:cubicBezTo>
                    <a:pt x="690" y="138"/>
                    <a:pt x="690" y="138"/>
                    <a:pt x="689" y="138"/>
                  </a:cubicBezTo>
                  <a:cubicBezTo>
                    <a:pt x="687" y="139"/>
                    <a:pt x="684" y="140"/>
                    <a:pt x="682" y="142"/>
                  </a:cubicBezTo>
                  <a:cubicBezTo>
                    <a:pt x="681" y="142"/>
                    <a:pt x="681" y="143"/>
                    <a:pt x="681" y="143"/>
                  </a:cubicBezTo>
                  <a:cubicBezTo>
                    <a:pt x="681" y="144"/>
                    <a:pt x="681" y="144"/>
                    <a:pt x="681" y="144"/>
                  </a:cubicBezTo>
                  <a:cubicBezTo>
                    <a:pt x="682" y="145"/>
                    <a:pt x="682" y="145"/>
                    <a:pt x="683" y="145"/>
                  </a:cubicBezTo>
                  <a:cubicBezTo>
                    <a:pt x="683" y="145"/>
                    <a:pt x="684" y="145"/>
                    <a:pt x="684" y="145"/>
                  </a:cubicBezTo>
                  <a:cubicBezTo>
                    <a:pt x="686" y="144"/>
                    <a:pt x="689" y="143"/>
                    <a:pt x="691" y="141"/>
                  </a:cubicBezTo>
                  <a:cubicBezTo>
                    <a:pt x="692" y="141"/>
                    <a:pt x="692" y="140"/>
                    <a:pt x="692" y="139"/>
                  </a:cubicBezTo>
                  <a:cubicBezTo>
                    <a:pt x="692" y="138"/>
                    <a:pt x="691" y="138"/>
                    <a:pt x="691" y="138"/>
                  </a:cubicBezTo>
                  <a:cubicBezTo>
                    <a:pt x="690" y="138"/>
                    <a:pt x="690" y="138"/>
                    <a:pt x="690" y="138"/>
                  </a:cubicBezTo>
                  <a:moveTo>
                    <a:pt x="1818" y="128"/>
                  </a:moveTo>
                  <a:cubicBezTo>
                    <a:pt x="1817" y="128"/>
                    <a:pt x="1816" y="128"/>
                    <a:pt x="1816" y="129"/>
                  </a:cubicBezTo>
                  <a:cubicBezTo>
                    <a:pt x="1815" y="130"/>
                    <a:pt x="1816" y="131"/>
                    <a:pt x="1817" y="131"/>
                  </a:cubicBezTo>
                  <a:cubicBezTo>
                    <a:pt x="1819" y="133"/>
                    <a:pt x="1822" y="134"/>
                    <a:pt x="1824" y="135"/>
                  </a:cubicBezTo>
                  <a:cubicBezTo>
                    <a:pt x="1824" y="135"/>
                    <a:pt x="1825" y="135"/>
                    <a:pt x="1825" y="135"/>
                  </a:cubicBezTo>
                  <a:cubicBezTo>
                    <a:pt x="1826" y="135"/>
                    <a:pt x="1826" y="135"/>
                    <a:pt x="1827" y="134"/>
                  </a:cubicBezTo>
                  <a:cubicBezTo>
                    <a:pt x="1827" y="133"/>
                    <a:pt x="1827" y="132"/>
                    <a:pt x="1826" y="131"/>
                  </a:cubicBezTo>
                  <a:cubicBezTo>
                    <a:pt x="1823" y="130"/>
                    <a:pt x="1821" y="129"/>
                    <a:pt x="1819" y="128"/>
                  </a:cubicBezTo>
                  <a:cubicBezTo>
                    <a:pt x="1818" y="128"/>
                    <a:pt x="1818" y="128"/>
                    <a:pt x="1818" y="128"/>
                  </a:cubicBezTo>
                  <a:moveTo>
                    <a:pt x="715" y="125"/>
                  </a:moveTo>
                  <a:cubicBezTo>
                    <a:pt x="715" y="125"/>
                    <a:pt x="715" y="125"/>
                    <a:pt x="714" y="125"/>
                  </a:cubicBezTo>
                  <a:cubicBezTo>
                    <a:pt x="712" y="127"/>
                    <a:pt x="710" y="128"/>
                    <a:pt x="707" y="129"/>
                  </a:cubicBezTo>
                  <a:cubicBezTo>
                    <a:pt x="707" y="129"/>
                    <a:pt x="707" y="129"/>
                    <a:pt x="706" y="130"/>
                  </a:cubicBezTo>
                  <a:cubicBezTo>
                    <a:pt x="706" y="130"/>
                    <a:pt x="706" y="131"/>
                    <a:pt x="706" y="132"/>
                  </a:cubicBezTo>
                  <a:cubicBezTo>
                    <a:pt x="707" y="132"/>
                    <a:pt x="707" y="133"/>
                    <a:pt x="708" y="133"/>
                  </a:cubicBezTo>
                  <a:cubicBezTo>
                    <a:pt x="708" y="133"/>
                    <a:pt x="709" y="133"/>
                    <a:pt x="709" y="133"/>
                  </a:cubicBezTo>
                  <a:cubicBezTo>
                    <a:pt x="711" y="131"/>
                    <a:pt x="714" y="130"/>
                    <a:pt x="716" y="129"/>
                  </a:cubicBezTo>
                  <a:cubicBezTo>
                    <a:pt x="717" y="129"/>
                    <a:pt x="718" y="127"/>
                    <a:pt x="717" y="126"/>
                  </a:cubicBezTo>
                  <a:cubicBezTo>
                    <a:pt x="717" y="126"/>
                    <a:pt x="716" y="125"/>
                    <a:pt x="716" y="125"/>
                  </a:cubicBezTo>
                  <a:cubicBezTo>
                    <a:pt x="716" y="125"/>
                    <a:pt x="715" y="125"/>
                    <a:pt x="715" y="125"/>
                  </a:cubicBezTo>
                  <a:moveTo>
                    <a:pt x="1792" y="116"/>
                  </a:moveTo>
                  <a:cubicBezTo>
                    <a:pt x="1792" y="116"/>
                    <a:pt x="1791" y="116"/>
                    <a:pt x="1791" y="117"/>
                  </a:cubicBezTo>
                  <a:cubicBezTo>
                    <a:pt x="1790" y="118"/>
                    <a:pt x="1791" y="119"/>
                    <a:pt x="1792" y="120"/>
                  </a:cubicBezTo>
                  <a:cubicBezTo>
                    <a:pt x="1794" y="121"/>
                    <a:pt x="1796" y="122"/>
                    <a:pt x="1799" y="123"/>
                  </a:cubicBezTo>
                  <a:cubicBezTo>
                    <a:pt x="1799" y="123"/>
                    <a:pt x="1799" y="123"/>
                    <a:pt x="1800" y="123"/>
                  </a:cubicBezTo>
                  <a:cubicBezTo>
                    <a:pt x="1800" y="123"/>
                    <a:pt x="1801" y="123"/>
                    <a:pt x="1802" y="122"/>
                  </a:cubicBezTo>
                  <a:cubicBezTo>
                    <a:pt x="1802" y="121"/>
                    <a:pt x="1802" y="120"/>
                    <a:pt x="1801" y="119"/>
                  </a:cubicBezTo>
                  <a:cubicBezTo>
                    <a:pt x="1798" y="118"/>
                    <a:pt x="1796" y="117"/>
                    <a:pt x="1793" y="116"/>
                  </a:cubicBezTo>
                  <a:cubicBezTo>
                    <a:pt x="1793" y="116"/>
                    <a:pt x="1793" y="116"/>
                    <a:pt x="1792" y="116"/>
                  </a:cubicBezTo>
                  <a:moveTo>
                    <a:pt x="741" y="113"/>
                  </a:moveTo>
                  <a:cubicBezTo>
                    <a:pt x="740" y="113"/>
                    <a:pt x="740" y="113"/>
                    <a:pt x="740" y="113"/>
                  </a:cubicBezTo>
                  <a:cubicBezTo>
                    <a:pt x="737" y="115"/>
                    <a:pt x="735" y="116"/>
                    <a:pt x="733" y="117"/>
                  </a:cubicBezTo>
                  <a:cubicBezTo>
                    <a:pt x="732" y="117"/>
                    <a:pt x="731" y="118"/>
                    <a:pt x="731" y="119"/>
                  </a:cubicBezTo>
                  <a:cubicBezTo>
                    <a:pt x="731" y="119"/>
                    <a:pt x="731" y="119"/>
                    <a:pt x="732" y="119"/>
                  </a:cubicBezTo>
                  <a:cubicBezTo>
                    <a:pt x="732" y="120"/>
                    <a:pt x="733" y="121"/>
                    <a:pt x="733" y="121"/>
                  </a:cubicBezTo>
                  <a:cubicBezTo>
                    <a:pt x="734" y="121"/>
                    <a:pt x="734" y="121"/>
                    <a:pt x="734" y="120"/>
                  </a:cubicBezTo>
                  <a:cubicBezTo>
                    <a:pt x="737" y="119"/>
                    <a:pt x="739" y="118"/>
                    <a:pt x="742" y="117"/>
                  </a:cubicBezTo>
                  <a:cubicBezTo>
                    <a:pt x="743" y="117"/>
                    <a:pt x="743" y="115"/>
                    <a:pt x="743" y="114"/>
                  </a:cubicBezTo>
                  <a:cubicBezTo>
                    <a:pt x="743" y="114"/>
                    <a:pt x="742" y="114"/>
                    <a:pt x="742" y="114"/>
                  </a:cubicBezTo>
                  <a:cubicBezTo>
                    <a:pt x="742" y="114"/>
                    <a:pt x="741" y="113"/>
                    <a:pt x="741" y="113"/>
                  </a:cubicBezTo>
                  <a:moveTo>
                    <a:pt x="1767" y="104"/>
                  </a:moveTo>
                  <a:cubicBezTo>
                    <a:pt x="1766" y="104"/>
                    <a:pt x="1766" y="105"/>
                    <a:pt x="1765" y="105"/>
                  </a:cubicBezTo>
                  <a:cubicBezTo>
                    <a:pt x="1765" y="107"/>
                    <a:pt x="1765" y="108"/>
                    <a:pt x="1766" y="108"/>
                  </a:cubicBezTo>
                  <a:cubicBezTo>
                    <a:pt x="1769" y="109"/>
                    <a:pt x="1771" y="110"/>
                    <a:pt x="1774" y="111"/>
                  </a:cubicBezTo>
                  <a:cubicBezTo>
                    <a:pt x="1774" y="111"/>
                    <a:pt x="1774" y="111"/>
                    <a:pt x="1774" y="111"/>
                  </a:cubicBezTo>
                  <a:cubicBezTo>
                    <a:pt x="1775" y="111"/>
                    <a:pt x="1776" y="111"/>
                    <a:pt x="1776" y="110"/>
                  </a:cubicBezTo>
                  <a:cubicBezTo>
                    <a:pt x="1777" y="109"/>
                    <a:pt x="1776" y="108"/>
                    <a:pt x="1775" y="108"/>
                  </a:cubicBezTo>
                  <a:cubicBezTo>
                    <a:pt x="1775" y="108"/>
                    <a:pt x="1775" y="108"/>
                    <a:pt x="1775" y="108"/>
                  </a:cubicBezTo>
                  <a:cubicBezTo>
                    <a:pt x="1773" y="107"/>
                    <a:pt x="1770" y="106"/>
                    <a:pt x="1768" y="104"/>
                  </a:cubicBezTo>
                  <a:cubicBezTo>
                    <a:pt x="1768" y="104"/>
                    <a:pt x="1767" y="104"/>
                    <a:pt x="1767" y="104"/>
                  </a:cubicBezTo>
                  <a:moveTo>
                    <a:pt x="766" y="102"/>
                  </a:moveTo>
                  <a:cubicBezTo>
                    <a:pt x="766" y="102"/>
                    <a:pt x="766" y="102"/>
                    <a:pt x="766" y="102"/>
                  </a:cubicBezTo>
                  <a:cubicBezTo>
                    <a:pt x="766" y="102"/>
                    <a:pt x="766" y="102"/>
                    <a:pt x="766" y="102"/>
                  </a:cubicBezTo>
                  <a:cubicBezTo>
                    <a:pt x="763" y="103"/>
                    <a:pt x="761" y="104"/>
                    <a:pt x="758" y="105"/>
                  </a:cubicBezTo>
                  <a:cubicBezTo>
                    <a:pt x="757" y="106"/>
                    <a:pt x="757" y="107"/>
                    <a:pt x="757" y="108"/>
                  </a:cubicBezTo>
                  <a:cubicBezTo>
                    <a:pt x="757" y="108"/>
                    <a:pt x="758" y="109"/>
                    <a:pt x="758" y="109"/>
                  </a:cubicBezTo>
                  <a:cubicBezTo>
                    <a:pt x="758" y="109"/>
                    <a:pt x="759" y="109"/>
                    <a:pt x="759" y="109"/>
                  </a:cubicBezTo>
                  <a:cubicBezTo>
                    <a:pt x="759" y="109"/>
                    <a:pt x="760" y="109"/>
                    <a:pt x="760" y="109"/>
                  </a:cubicBezTo>
                  <a:cubicBezTo>
                    <a:pt x="761" y="108"/>
                    <a:pt x="763" y="108"/>
                    <a:pt x="764" y="107"/>
                  </a:cubicBezTo>
                  <a:cubicBezTo>
                    <a:pt x="765" y="107"/>
                    <a:pt x="766" y="106"/>
                    <a:pt x="767" y="106"/>
                  </a:cubicBezTo>
                  <a:cubicBezTo>
                    <a:pt x="768" y="105"/>
                    <a:pt x="769" y="104"/>
                    <a:pt x="768" y="103"/>
                  </a:cubicBezTo>
                  <a:cubicBezTo>
                    <a:pt x="768" y="102"/>
                    <a:pt x="767" y="102"/>
                    <a:pt x="766" y="102"/>
                  </a:cubicBezTo>
                  <a:moveTo>
                    <a:pt x="1741" y="93"/>
                  </a:moveTo>
                  <a:cubicBezTo>
                    <a:pt x="1741" y="93"/>
                    <a:pt x="1740" y="94"/>
                    <a:pt x="1739" y="95"/>
                  </a:cubicBezTo>
                  <a:cubicBezTo>
                    <a:pt x="1739" y="96"/>
                    <a:pt x="1740" y="97"/>
                    <a:pt x="1741" y="97"/>
                  </a:cubicBezTo>
                  <a:cubicBezTo>
                    <a:pt x="1743" y="98"/>
                    <a:pt x="1745" y="99"/>
                    <a:pt x="1748" y="100"/>
                  </a:cubicBezTo>
                  <a:cubicBezTo>
                    <a:pt x="1748" y="100"/>
                    <a:pt x="1748" y="100"/>
                    <a:pt x="1749" y="100"/>
                  </a:cubicBezTo>
                  <a:cubicBezTo>
                    <a:pt x="1749" y="100"/>
                    <a:pt x="1750" y="100"/>
                    <a:pt x="1751" y="99"/>
                  </a:cubicBezTo>
                  <a:cubicBezTo>
                    <a:pt x="1751" y="98"/>
                    <a:pt x="1750" y="97"/>
                    <a:pt x="1749" y="97"/>
                  </a:cubicBezTo>
                  <a:cubicBezTo>
                    <a:pt x="1749" y="97"/>
                    <a:pt x="1749" y="97"/>
                    <a:pt x="1749" y="97"/>
                  </a:cubicBezTo>
                  <a:cubicBezTo>
                    <a:pt x="1747" y="96"/>
                    <a:pt x="1745" y="95"/>
                    <a:pt x="1742" y="94"/>
                  </a:cubicBezTo>
                  <a:cubicBezTo>
                    <a:pt x="1742" y="93"/>
                    <a:pt x="1742" y="93"/>
                    <a:pt x="1741" y="93"/>
                  </a:cubicBezTo>
                  <a:moveTo>
                    <a:pt x="792" y="91"/>
                  </a:moveTo>
                  <a:cubicBezTo>
                    <a:pt x="792" y="91"/>
                    <a:pt x="792" y="91"/>
                    <a:pt x="792" y="91"/>
                  </a:cubicBezTo>
                  <a:cubicBezTo>
                    <a:pt x="789" y="92"/>
                    <a:pt x="787" y="93"/>
                    <a:pt x="784" y="94"/>
                  </a:cubicBezTo>
                  <a:cubicBezTo>
                    <a:pt x="783" y="95"/>
                    <a:pt x="783" y="96"/>
                    <a:pt x="783" y="97"/>
                  </a:cubicBezTo>
                  <a:cubicBezTo>
                    <a:pt x="783" y="98"/>
                    <a:pt x="784" y="98"/>
                    <a:pt x="785" y="98"/>
                  </a:cubicBezTo>
                  <a:cubicBezTo>
                    <a:pt x="785" y="98"/>
                    <a:pt x="785" y="98"/>
                    <a:pt x="786" y="98"/>
                  </a:cubicBezTo>
                  <a:cubicBezTo>
                    <a:pt x="788" y="97"/>
                    <a:pt x="791" y="96"/>
                    <a:pt x="793" y="95"/>
                  </a:cubicBezTo>
                  <a:cubicBezTo>
                    <a:pt x="794" y="95"/>
                    <a:pt x="795" y="93"/>
                    <a:pt x="794" y="92"/>
                  </a:cubicBezTo>
                  <a:cubicBezTo>
                    <a:pt x="794" y="92"/>
                    <a:pt x="793" y="91"/>
                    <a:pt x="792" y="91"/>
                  </a:cubicBezTo>
                  <a:moveTo>
                    <a:pt x="1715" y="83"/>
                  </a:moveTo>
                  <a:cubicBezTo>
                    <a:pt x="1714" y="83"/>
                    <a:pt x="1714" y="84"/>
                    <a:pt x="1713" y="84"/>
                  </a:cubicBezTo>
                  <a:cubicBezTo>
                    <a:pt x="1713" y="85"/>
                    <a:pt x="1714" y="87"/>
                    <a:pt x="1715" y="87"/>
                  </a:cubicBezTo>
                  <a:cubicBezTo>
                    <a:pt x="1717" y="88"/>
                    <a:pt x="1720" y="89"/>
                    <a:pt x="1722" y="90"/>
                  </a:cubicBezTo>
                  <a:cubicBezTo>
                    <a:pt x="1722" y="90"/>
                    <a:pt x="1723" y="90"/>
                    <a:pt x="1723" y="90"/>
                  </a:cubicBezTo>
                  <a:cubicBezTo>
                    <a:pt x="1724" y="90"/>
                    <a:pt x="1724" y="90"/>
                    <a:pt x="1725" y="89"/>
                  </a:cubicBezTo>
                  <a:cubicBezTo>
                    <a:pt x="1725" y="88"/>
                    <a:pt x="1725" y="87"/>
                    <a:pt x="1723" y="86"/>
                  </a:cubicBezTo>
                  <a:cubicBezTo>
                    <a:pt x="1721" y="85"/>
                    <a:pt x="1718" y="84"/>
                    <a:pt x="1716" y="83"/>
                  </a:cubicBezTo>
                  <a:cubicBezTo>
                    <a:pt x="1716" y="83"/>
                    <a:pt x="1716" y="83"/>
                    <a:pt x="1715" y="83"/>
                  </a:cubicBezTo>
                  <a:moveTo>
                    <a:pt x="819" y="81"/>
                  </a:moveTo>
                  <a:cubicBezTo>
                    <a:pt x="818" y="81"/>
                    <a:pt x="818" y="81"/>
                    <a:pt x="818" y="81"/>
                  </a:cubicBezTo>
                  <a:cubicBezTo>
                    <a:pt x="815" y="82"/>
                    <a:pt x="813" y="83"/>
                    <a:pt x="810" y="84"/>
                  </a:cubicBezTo>
                  <a:cubicBezTo>
                    <a:pt x="809" y="84"/>
                    <a:pt x="809" y="85"/>
                    <a:pt x="809" y="86"/>
                  </a:cubicBezTo>
                  <a:cubicBezTo>
                    <a:pt x="809" y="87"/>
                    <a:pt x="810" y="88"/>
                    <a:pt x="811" y="88"/>
                  </a:cubicBezTo>
                  <a:cubicBezTo>
                    <a:pt x="811" y="88"/>
                    <a:pt x="811" y="88"/>
                    <a:pt x="812" y="88"/>
                  </a:cubicBezTo>
                  <a:cubicBezTo>
                    <a:pt x="814" y="87"/>
                    <a:pt x="817" y="86"/>
                    <a:pt x="819" y="85"/>
                  </a:cubicBezTo>
                  <a:cubicBezTo>
                    <a:pt x="820" y="84"/>
                    <a:pt x="821" y="83"/>
                    <a:pt x="820" y="82"/>
                  </a:cubicBezTo>
                  <a:cubicBezTo>
                    <a:pt x="820" y="81"/>
                    <a:pt x="819" y="81"/>
                    <a:pt x="819" y="81"/>
                  </a:cubicBezTo>
                  <a:moveTo>
                    <a:pt x="1689" y="73"/>
                  </a:moveTo>
                  <a:cubicBezTo>
                    <a:pt x="1688" y="73"/>
                    <a:pt x="1687" y="74"/>
                    <a:pt x="1687" y="75"/>
                  </a:cubicBezTo>
                  <a:cubicBezTo>
                    <a:pt x="1687" y="76"/>
                    <a:pt x="1687" y="77"/>
                    <a:pt x="1688" y="77"/>
                  </a:cubicBezTo>
                  <a:cubicBezTo>
                    <a:pt x="1691" y="78"/>
                    <a:pt x="1693" y="79"/>
                    <a:pt x="1696" y="80"/>
                  </a:cubicBezTo>
                  <a:cubicBezTo>
                    <a:pt x="1696" y="80"/>
                    <a:pt x="1696" y="80"/>
                    <a:pt x="1697" y="80"/>
                  </a:cubicBezTo>
                  <a:cubicBezTo>
                    <a:pt x="1697" y="80"/>
                    <a:pt x="1698" y="80"/>
                    <a:pt x="1698" y="79"/>
                  </a:cubicBezTo>
                  <a:cubicBezTo>
                    <a:pt x="1699" y="78"/>
                    <a:pt x="1698" y="77"/>
                    <a:pt x="1697" y="76"/>
                  </a:cubicBezTo>
                  <a:cubicBezTo>
                    <a:pt x="1695" y="75"/>
                    <a:pt x="1692" y="74"/>
                    <a:pt x="1690" y="74"/>
                  </a:cubicBezTo>
                  <a:cubicBezTo>
                    <a:pt x="1689" y="73"/>
                    <a:pt x="1689" y="73"/>
                    <a:pt x="1689" y="73"/>
                  </a:cubicBezTo>
                  <a:moveTo>
                    <a:pt x="845" y="71"/>
                  </a:moveTo>
                  <a:cubicBezTo>
                    <a:pt x="845" y="71"/>
                    <a:pt x="844" y="71"/>
                    <a:pt x="844" y="71"/>
                  </a:cubicBezTo>
                  <a:cubicBezTo>
                    <a:pt x="842" y="72"/>
                    <a:pt x="839" y="73"/>
                    <a:pt x="837" y="74"/>
                  </a:cubicBezTo>
                  <a:cubicBezTo>
                    <a:pt x="836" y="74"/>
                    <a:pt x="835" y="76"/>
                    <a:pt x="835" y="77"/>
                  </a:cubicBezTo>
                  <a:cubicBezTo>
                    <a:pt x="836" y="77"/>
                    <a:pt x="837" y="78"/>
                    <a:pt x="837" y="78"/>
                  </a:cubicBezTo>
                  <a:cubicBezTo>
                    <a:pt x="838" y="78"/>
                    <a:pt x="838" y="78"/>
                    <a:pt x="838" y="78"/>
                  </a:cubicBezTo>
                  <a:cubicBezTo>
                    <a:pt x="838" y="78"/>
                    <a:pt x="838" y="78"/>
                    <a:pt x="838" y="78"/>
                  </a:cubicBezTo>
                  <a:cubicBezTo>
                    <a:pt x="841" y="77"/>
                    <a:pt x="843" y="76"/>
                    <a:pt x="846" y="75"/>
                  </a:cubicBezTo>
                  <a:cubicBezTo>
                    <a:pt x="847" y="75"/>
                    <a:pt x="847" y="74"/>
                    <a:pt x="847" y="73"/>
                  </a:cubicBezTo>
                  <a:cubicBezTo>
                    <a:pt x="847" y="72"/>
                    <a:pt x="846" y="71"/>
                    <a:pt x="845" y="71"/>
                  </a:cubicBezTo>
                  <a:moveTo>
                    <a:pt x="1663" y="64"/>
                  </a:moveTo>
                  <a:cubicBezTo>
                    <a:pt x="1662" y="64"/>
                    <a:pt x="1661" y="65"/>
                    <a:pt x="1661" y="66"/>
                  </a:cubicBezTo>
                  <a:cubicBezTo>
                    <a:pt x="1660" y="67"/>
                    <a:pt x="1661" y="68"/>
                    <a:pt x="1662" y="68"/>
                  </a:cubicBezTo>
                  <a:cubicBezTo>
                    <a:pt x="1664" y="69"/>
                    <a:pt x="1667" y="70"/>
                    <a:pt x="1669" y="71"/>
                  </a:cubicBezTo>
                  <a:cubicBezTo>
                    <a:pt x="1670" y="71"/>
                    <a:pt x="1670" y="71"/>
                    <a:pt x="1670" y="71"/>
                  </a:cubicBezTo>
                  <a:cubicBezTo>
                    <a:pt x="1671" y="71"/>
                    <a:pt x="1672" y="70"/>
                    <a:pt x="1672" y="69"/>
                  </a:cubicBezTo>
                  <a:cubicBezTo>
                    <a:pt x="1672" y="68"/>
                    <a:pt x="1672" y="67"/>
                    <a:pt x="1671" y="67"/>
                  </a:cubicBezTo>
                  <a:cubicBezTo>
                    <a:pt x="1671" y="67"/>
                    <a:pt x="1671" y="67"/>
                    <a:pt x="1671" y="67"/>
                  </a:cubicBezTo>
                  <a:cubicBezTo>
                    <a:pt x="1668" y="66"/>
                    <a:pt x="1666" y="65"/>
                    <a:pt x="1663" y="64"/>
                  </a:cubicBezTo>
                  <a:cubicBezTo>
                    <a:pt x="1663" y="64"/>
                    <a:pt x="1663" y="64"/>
                    <a:pt x="1663" y="64"/>
                  </a:cubicBezTo>
                  <a:moveTo>
                    <a:pt x="872" y="62"/>
                  </a:moveTo>
                  <a:cubicBezTo>
                    <a:pt x="871" y="62"/>
                    <a:pt x="871" y="62"/>
                    <a:pt x="871" y="62"/>
                  </a:cubicBezTo>
                  <a:cubicBezTo>
                    <a:pt x="868" y="63"/>
                    <a:pt x="866" y="64"/>
                    <a:pt x="863" y="65"/>
                  </a:cubicBezTo>
                  <a:cubicBezTo>
                    <a:pt x="862" y="65"/>
                    <a:pt x="862" y="66"/>
                    <a:pt x="862" y="67"/>
                  </a:cubicBezTo>
                  <a:cubicBezTo>
                    <a:pt x="862" y="68"/>
                    <a:pt x="863" y="69"/>
                    <a:pt x="864" y="69"/>
                  </a:cubicBezTo>
                  <a:cubicBezTo>
                    <a:pt x="864" y="69"/>
                    <a:pt x="864" y="69"/>
                    <a:pt x="865" y="69"/>
                  </a:cubicBezTo>
                  <a:cubicBezTo>
                    <a:pt x="867" y="68"/>
                    <a:pt x="870" y="67"/>
                    <a:pt x="872" y="66"/>
                  </a:cubicBezTo>
                  <a:cubicBezTo>
                    <a:pt x="873" y="66"/>
                    <a:pt x="874" y="65"/>
                    <a:pt x="873" y="64"/>
                  </a:cubicBezTo>
                  <a:cubicBezTo>
                    <a:pt x="873" y="63"/>
                    <a:pt x="872" y="62"/>
                    <a:pt x="872" y="62"/>
                  </a:cubicBezTo>
                  <a:moveTo>
                    <a:pt x="1636" y="56"/>
                  </a:moveTo>
                  <a:cubicBezTo>
                    <a:pt x="1635" y="56"/>
                    <a:pt x="1634" y="56"/>
                    <a:pt x="1634" y="57"/>
                  </a:cubicBezTo>
                  <a:cubicBezTo>
                    <a:pt x="1634" y="58"/>
                    <a:pt x="1634" y="59"/>
                    <a:pt x="1635" y="60"/>
                  </a:cubicBezTo>
                  <a:cubicBezTo>
                    <a:pt x="1638" y="60"/>
                    <a:pt x="1640" y="61"/>
                    <a:pt x="1643" y="62"/>
                  </a:cubicBezTo>
                  <a:cubicBezTo>
                    <a:pt x="1643" y="62"/>
                    <a:pt x="1643" y="62"/>
                    <a:pt x="1644" y="62"/>
                  </a:cubicBezTo>
                  <a:cubicBezTo>
                    <a:pt x="1644" y="62"/>
                    <a:pt x="1645" y="62"/>
                    <a:pt x="1645" y="61"/>
                  </a:cubicBezTo>
                  <a:cubicBezTo>
                    <a:pt x="1646" y="60"/>
                    <a:pt x="1645" y="59"/>
                    <a:pt x="1644" y="58"/>
                  </a:cubicBezTo>
                  <a:cubicBezTo>
                    <a:pt x="1644" y="58"/>
                    <a:pt x="1644" y="58"/>
                    <a:pt x="1644" y="58"/>
                  </a:cubicBezTo>
                  <a:cubicBezTo>
                    <a:pt x="1642" y="57"/>
                    <a:pt x="1639" y="57"/>
                    <a:pt x="1636" y="56"/>
                  </a:cubicBezTo>
                  <a:cubicBezTo>
                    <a:pt x="1636" y="56"/>
                    <a:pt x="1636" y="56"/>
                    <a:pt x="1636" y="56"/>
                  </a:cubicBezTo>
                  <a:moveTo>
                    <a:pt x="898" y="54"/>
                  </a:moveTo>
                  <a:cubicBezTo>
                    <a:pt x="898" y="54"/>
                    <a:pt x="898" y="54"/>
                    <a:pt x="898" y="54"/>
                  </a:cubicBezTo>
                  <a:cubicBezTo>
                    <a:pt x="895" y="55"/>
                    <a:pt x="893" y="55"/>
                    <a:pt x="890" y="56"/>
                  </a:cubicBezTo>
                  <a:cubicBezTo>
                    <a:pt x="889" y="57"/>
                    <a:pt x="888" y="58"/>
                    <a:pt x="889" y="59"/>
                  </a:cubicBezTo>
                  <a:cubicBezTo>
                    <a:pt x="889" y="60"/>
                    <a:pt x="890" y="60"/>
                    <a:pt x="891" y="60"/>
                  </a:cubicBezTo>
                  <a:cubicBezTo>
                    <a:pt x="891" y="60"/>
                    <a:pt x="891" y="60"/>
                    <a:pt x="891" y="60"/>
                  </a:cubicBezTo>
                  <a:cubicBezTo>
                    <a:pt x="891" y="60"/>
                    <a:pt x="891" y="60"/>
                    <a:pt x="891" y="60"/>
                  </a:cubicBezTo>
                  <a:cubicBezTo>
                    <a:pt x="893" y="60"/>
                    <a:pt x="894" y="59"/>
                    <a:pt x="895" y="59"/>
                  </a:cubicBezTo>
                  <a:cubicBezTo>
                    <a:pt x="897" y="58"/>
                    <a:pt x="898" y="58"/>
                    <a:pt x="899" y="58"/>
                  </a:cubicBezTo>
                  <a:cubicBezTo>
                    <a:pt x="900" y="57"/>
                    <a:pt x="900" y="57"/>
                    <a:pt x="900" y="56"/>
                  </a:cubicBezTo>
                  <a:cubicBezTo>
                    <a:pt x="900" y="56"/>
                    <a:pt x="900" y="55"/>
                    <a:pt x="900" y="55"/>
                  </a:cubicBezTo>
                  <a:cubicBezTo>
                    <a:pt x="900" y="54"/>
                    <a:pt x="899" y="54"/>
                    <a:pt x="898" y="54"/>
                  </a:cubicBezTo>
                  <a:moveTo>
                    <a:pt x="1609" y="48"/>
                  </a:moveTo>
                  <a:cubicBezTo>
                    <a:pt x="1608" y="48"/>
                    <a:pt x="1607" y="48"/>
                    <a:pt x="1607" y="49"/>
                  </a:cubicBezTo>
                  <a:cubicBezTo>
                    <a:pt x="1607" y="50"/>
                    <a:pt x="1607" y="51"/>
                    <a:pt x="1608" y="52"/>
                  </a:cubicBezTo>
                  <a:cubicBezTo>
                    <a:pt x="1611" y="52"/>
                    <a:pt x="1614" y="53"/>
                    <a:pt x="1616" y="54"/>
                  </a:cubicBezTo>
                  <a:cubicBezTo>
                    <a:pt x="1616" y="54"/>
                    <a:pt x="1617" y="54"/>
                    <a:pt x="1617" y="54"/>
                  </a:cubicBezTo>
                  <a:cubicBezTo>
                    <a:pt x="1618" y="54"/>
                    <a:pt x="1618" y="53"/>
                    <a:pt x="1619" y="53"/>
                  </a:cubicBezTo>
                  <a:cubicBezTo>
                    <a:pt x="1619" y="51"/>
                    <a:pt x="1618" y="50"/>
                    <a:pt x="1617" y="50"/>
                  </a:cubicBezTo>
                  <a:cubicBezTo>
                    <a:pt x="1617" y="50"/>
                    <a:pt x="1617" y="50"/>
                    <a:pt x="1617" y="50"/>
                  </a:cubicBezTo>
                  <a:cubicBezTo>
                    <a:pt x="1615" y="49"/>
                    <a:pt x="1612" y="49"/>
                    <a:pt x="1610" y="48"/>
                  </a:cubicBezTo>
                  <a:cubicBezTo>
                    <a:pt x="1609" y="48"/>
                    <a:pt x="1609" y="48"/>
                    <a:pt x="1609" y="48"/>
                  </a:cubicBezTo>
                  <a:moveTo>
                    <a:pt x="925" y="46"/>
                  </a:moveTo>
                  <a:cubicBezTo>
                    <a:pt x="925" y="46"/>
                    <a:pt x="925" y="46"/>
                    <a:pt x="925" y="46"/>
                  </a:cubicBezTo>
                  <a:cubicBezTo>
                    <a:pt x="922" y="47"/>
                    <a:pt x="920" y="47"/>
                    <a:pt x="917" y="48"/>
                  </a:cubicBezTo>
                  <a:cubicBezTo>
                    <a:pt x="916" y="48"/>
                    <a:pt x="915" y="50"/>
                    <a:pt x="916" y="51"/>
                  </a:cubicBezTo>
                  <a:cubicBezTo>
                    <a:pt x="916" y="52"/>
                    <a:pt x="917" y="52"/>
                    <a:pt x="918" y="52"/>
                  </a:cubicBezTo>
                  <a:cubicBezTo>
                    <a:pt x="918" y="52"/>
                    <a:pt x="918" y="52"/>
                    <a:pt x="918" y="52"/>
                  </a:cubicBezTo>
                  <a:cubicBezTo>
                    <a:pt x="921" y="51"/>
                    <a:pt x="923" y="51"/>
                    <a:pt x="926" y="50"/>
                  </a:cubicBezTo>
                  <a:cubicBezTo>
                    <a:pt x="927" y="50"/>
                    <a:pt x="928" y="48"/>
                    <a:pt x="927" y="47"/>
                  </a:cubicBezTo>
                  <a:cubicBezTo>
                    <a:pt x="927" y="47"/>
                    <a:pt x="926" y="46"/>
                    <a:pt x="925" y="46"/>
                  </a:cubicBezTo>
                  <a:moveTo>
                    <a:pt x="1582" y="40"/>
                  </a:moveTo>
                  <a:cubicBezTo>
                    <a:pt x="1581" y="40"/>
                    <a:pt x="1580" y="41"/>
                    <a:pt x="1580" y="42"/>
                  </a:cubicBezTo>
                  <a:cubicBezTo>
                    <a:pt x="1580" y="43"/>
                    <a:pt x="1580" y="44"/>
                    <a:pt x="1581" y="44"/>
                  </a:cubicBezTo>
                  <a:cubicBezTo>
                    <a:pt x="1584" y="45"/>
                    <a:pt x="1587" y="46"/>
                    <a:pt x="1589" y="46"/>
                  </a:cubicBezTo>
                  <a:cubicBezTo>
                    <a:pt x="1589" y="46"/>
                    <a:pt x="1590" y="46"/>
                    <a:pt x="1590" y="46"/>
                  </a:cubicBezTo>
                  <a:cubicBezTo>
                    <a:pt x="1591" y="46"/>
                    <a:pt x="1591" y="46"/>
                    <a:pt x="1592" y="45"/>
                  </a:cubicBezTo>
                  <a:cubicBezTo>
                    <a:pt x="1592" y="44"/>
                    <a:pt x="1591" y="43"/>
                    <a:pt x="1590" y="43"/>
                  </a:cubicBezTo>
                  <a:cubicBezTo>
                    <a:pt x="1588" y="42"/>
                    <a:pt x="1585" y="41"/>
                    <a:pt x="1582" y="40"/>
                  </a:cubicBezTo>
                  <a:cubicBezTo>
                    <a:pt x="1582" y="40"/>
                    <a:pt x="1582" y="40"/>
                    <a:pt x="1582" y="40"/>
                  </a:cubicBezTo>
                  <a:moveTo>
                    <a:pt x="952" y="39"/>
                  </a:moveTo>
                  <a:cubicBezTo>
                    <a:pt x="952" y="39"/>
                    <a:pt x="952" y="39"/>
                    <a:pt x="952" y="39"/>
                  </a:cubicBezTo>
                  <a:cubicBezTo>
                    <a:pt x="949" y="39"/>
                    <a:pt x="947" y="40"/>
                    <a:pt x="944" y="41"/>
                  </a:cubicBezTo>
                  <a:cubicBezTo>
                    <a:pt x="943" y="41"/>
                    <a:pt x="942" y="42"/>
                    <a:pt x="943" y="43"/>
                  </a:cubicBezTo>
                  <a:cubicBezTo>
                    <a:pt x="943" y="44"/>
                    <a:pt x="944" y="45"/>
                    <a:pt x="945" y="45"/>
                  </a:cubicBezTo>
                  <a:cubicBezTo>
                    <a:pt x="945" y="45"/>
                    <a:pt x="945" y="45"/>
                    <a:pt x="945" y="45"/>
                  </a:cubicBezTo>
                  <a:cubicBezTo>
                    <a:pt x="948" y="44"/>
                    <a:pt x="950" y="43"/>
                    <a:pt x="953" y="43"/>
                  </a:cubicBezTo>
                  <a:cubicBezTo>
                    <a:pt x="954" y="42"/>
                    <a:pt x="955" y="41"/>
                    <a:pt x="954" y="40"/>
                  </a:cubicBezTo>
                  <a:cubicBezTo>
                    <a:pt x="954" y="39"/>
                    <a:pt x="953" y="39"/>
                    <a:pt x="952" y="39"/>
                  </a:cubicBezTo>
                  <a:moveTo>
                    <a:pt x="1555" y="34"/>
                  </a:moveTo>
                  <a:cubicBezTo>
                    <a:pt x="1554" y="34"/>
                    <a:pt x="1553" y="34"/>
                    <a:pt x="1553" y="35"/>
                  </a:cubicBezTo>
                  <a:cubicBezTo>
                    <a:pt x="1553" y="36"/>
                    <a:pt x="1553" y="37"/>
                    <a:pt x="1554" y="38"/>
                  </a:cubicBezTo>
                  <a:cubicBezTo>
                    <a:pt x="1557" y="38"/>
                    <a:pt x="1560" y="39"/>
                    <a:pt x="1562" y="39"/>
                  </a:cubicBezTo>
                  <a:cubicBezTo>
                    <a:pt x="1562" y="40"/>
                    <a:pt x="1562" y="40"/>
                    <a:pt x="1563" y="40"/>
                  </a:cubicBezTo>
                  <a:cubicBezTo>
                    <a:pt x="1563" y="40"/>
                    <a:pt x="1564" y="39"/>
                    <a:pt x="1565" y="38"/>
                  </a:cubicBezTo>
                  <a:cubicBezTo>
                    <a:pt x="1565" y="37"/>
                    <a:pt x="1564" y="36"/>
                    <a:pt x="1563" y="36"/>
                  </a:cubicBezTo>
                  <a:cubicBezTo>
                    <a:pt x="1560" y="35"/>
                    <a:pt x="1558" y="34"/>
                    <a:pt x="1555" y="34"/>
                  </a:cubicBezTo>
                  <a:cubicBezTo>
                    <a:pt x="1555" y="34"/>
                    <a:pt x="1555" y="34"/>
                    <a:pt x="1555" y="34"/>
                  </a:cubicBezTo>
                  <a:moveTo>
                    <a:pt x="980" y="32"/>
                  </a:moveTo>
                  <a:cubicBezTo>
                    <a:pt x="979" y="32"/>
                    <a:pt x="979" y="32"/>
                    <a:pt x="979" y="32"/>
                  </a:cubicBezTo>
                  <a:cubicBezTo>
                    <a:pt x="977" y="33"/>
                    <a:pt x="974" y="33"/>
                    <a:pt x="971" y="34"/>
                  </a:cubicBezTo>
                  <a:cubicBezTo>
                    <a:pt x="970" y="34"/>
                    <a:pt x="970" y="35"/>
                    <a:pt x="970" y="36"/>
                  </a:cubicBezTo>
                  <a:cubicBezTo>
                    <a:pt x="970" y="37"/>
                    <a:pt x="970" y="37"/>
                    <a:pt x="970" y="37"/>
                  </a:cubicBezTo>
                  <a:cubicBezTo>
                    <a:pt x="970" y="38"/>
                    <a:pt x="971" y="38"/>
                    <a:pt x="972" y="38"/>
                  </a:cubicBezTo>
                  <a:cubicBezTo>
                    <a:pt x="972" y="38"/>
                    <a:pt x="972" y="38"/>
                    <a:pt x="972" y="38"/>
                  </a:cubicBezTo>
                  <a:cubicBezTo>
                    <a:pt x="974" y="38"/>
                    <a:pt x="975" y="37"/>
                    <a:pt x="977" y="37"/>
                  </a:cubicBezTo>
                  <a:cubicBezTo>
                    <a:pt x="978" y="37"/>
                    <a:pt x="979" y="36"/>
                    <a:pt x="980" y="36"/>
                  </a:cubicBezTo>
                  <a:cubicBezTo>
                    <a:pt x="981" y="36"/>
                    <a:pt x="982" y="35"/>
                    <a:pt x="982" y="34"/>
                  </a:cubicBezTo>
                  <a:cubicBezTo>
                    <a:pt x="981" y="33"/>
                    <a:pt x="981" y="32"/>
                    <a:pt x="980" y="32"/>
                  </a:cubicBezTo>
                  <a:moveTo>
                    <a:pt x="1527" y="28"/>
                  </a:moveTo>
                  <a:cubicBezTo>
                    <a:pt x="1527" y="28"/>
                    <a:pt x="1526" y="28"/>
                    <a:pt x="1525" y="29"/>
                  </a:cubicBezTo>
                  <a:cubicBezTo>
                    <a:pt x="1525" y="30"/>
                    <a:pt x="1526" y="31"/>
                    <a:pt x="1527" y="32"/>
                  </a:cubicBezTo>
                  <a:cubicBezTo>
                    <a:pt x="1530" y="32"/>
                    <a:pt x="1532" y="33"/>
                    <a:pt x="1535" y="33"/>
                  </a:cubicBezTo>
                  <a:cubicBezTo>
                    <a:pt x="1535" y="33"/>
                    <a:pt x="1535" y="33"/>
                    <a:pt x="1535" y="33"/>
                  </a:cubicBezTo>
                  <a:cubicBezTo>
                    <a:pt x="1536" y="33"/>
                    <a:pt x="1537" y="33"/>
                    <a:pt x="1537" y="32"/>
                  </a:cubicBezTo>
                  <a:cubicBezTo>
                    <a:pt x="1537" y="31"/>
                    <a:pt x="1537" y="30"/>
                    <a:pt x="1536" y="29"/>
                  </a:cubicBezTo>
                  <a:cubicBezTo>
                    <a:pt x="1536" y="29"/>
                    <a:pt x="1536" y="29"/>
                    <a:pt x="1536" y="29"/>
                  </a:cubicBezTo>
                  <a:cubicBezTo>
                    <a:pt x="1533" y="29"/>
                    <a:pt x="1530" y="28"/>
                    <a:pt x="1528" y="28"/>
                  </a:cubicBezTo>
                  <a:cubicBezTo>
                    <a:pt x="1528" y="28"/>
                    <a:pt x="1528" y="28"/>
                    <a:pt x="1527" y="28"/>
                  </a:cubicBezTo>
                  <a:moveTo>
                    <a:pt x="1007" y="26"/>
                  </a:moveTo>
                  <a:cubicBezTo>
                    <a:pt x="1007" y="26"/>
                    <a:pt x="1007" y="26"/>
                    <a:pt x="1007" y="26"/>
                  </a:cubicBezTo>
                  <a:cubicBezTo>
                    <a:pt x="1004" y="27"/>
                    <a:pt x="1001" y="27"/>
                    <a:pt x="999" y="28"/>
                  </a:cubicBezTo>
                  <a:cubicBezTo>
                    <a:pt x="998" y="28"/>
                    <a:pt x="997" y="29"/>
                    <a:pt x="997" y="30"/>
                  </a:cubicBezTo>
                  <a:cubicBezTo>
                    <a:pt x="997" y="31"/>
                    <a:pt x="998" y="32"/>
                    <a:pt x="999" y="32"/>
                  </a:cubicBezTo>
                  <a:cubicBezTo>
                    <a:pt x="999" y="32"/>
                    <a:pt x="999" y="32"/>
                    <a:pt x="1000" y="32"/>
                  </a:cubicBezTo>
                  <a:cubicBezTo>
                    <a:pt x="1000" y="32"/>
                    <a:pt x="1000" y="32"/>
                    <a:pt x="1000" y="32"/>
                  </a:cubicBezTo>
                  <a:cubicBezTo>
                    <a:pt x="1002" y="31"/>
                    <a:pt x="1005" y="31"/>
                    <a:pt x="1007" y="30"/>
                  </a:cubicBezTo>
                  <a:cubicBezTo>
                    <a:pt x="1008" y="30"/>
                    <a:pt x="1009" y="29"/>
                    <a:pt x="1009" y="28"/>
                  </a:cubicBezTo>
                  <a:cubicBezTo>
                    <a:pt x="1009" y="27"/>
                    <a:pt x="1008" y="26"/>
                    <a:pt x="1007" y="26"/>
                  </a:cubicBezTo>
                  <a:moveTo>
                    <a:pt x="1500" y="22"/>
                  </a:moveTo>
                  <a:cubicBezTo>
                    <a:pt x="1499" y="22"/>
                    <a:pt x="1498" y="23"/>
                    <a:pt x="1498" y="24"/>
                  </a:cubicBezTo>
                  <a:cubicBezTo>
                    <a:pt x="1498" y="25"/>
                    <a:pt x="1499" y="26"/>
                    <a:pt x="1500" y="26"/>
                  </a:cubicBezTo>
                  <a:cubicBezTo>
                    <a:pt x="1502" y="27"/>
                    <a:pt x="1505" y="27"/>
                    <a:pt x="1507" y="28"/>
                  </a:cubicBezTo>
                  <a:cubicBezTo>
                    <a:pt x="1508" y="28"/>
                    <a:pt x="1508" y="28"/>
                    <a:pt x="1508" y="28"/>
                  </a:cubicBezTo>
                  <a:cubicBezTo>
                    <a:pt x="1509" y="28"/>
                    <a:pt x="1510" y="27"/>
                    <a:pt x="1510" y="26"/>
                  </a:cubicBezTo>
                  <a:cubicBezTo>
                    <a:pt x="1510" y="25"/>
                    <a:pt x="1509" y="24"/>
                    <a:pt x="1508" y="24"/>
                  </a:cubicBezTo>
                  <a:cubicBezTo>
                    <a:pt x="1506" y="23"/>
                    <a:pt x="1503" y="23"/>
                    <a:pt x="1500" y="22"/>
                  </a:cubicBezTo>
                  <a:cubicBezTo>
                    <a:pt x="1500" y="22"/>
                    <a:pt x="1500" y="22"/>
                    <a:pt x="1500" y="22"/>
                  </a:cubicBezTo>
                  <a:moveTo>
                    <a:pt x="1034" y="21"/>
                  </a:moveTo>
                  <a:cubicBezTo>
                    <a:pt x="1034" y="21"/>
                    <a:pt x="1034" y="21"/>
                    <a:pt x="1034" y="21"/>
                  </a:cubicBezTo>
                  <a:cubicBezTo>
                    <a:pt x="1031" y="21"/>
                    <a:pt x="1029" y="22"/>
                    <a:pt x="1026" y="22"/>
                  </a:cubicBezTo>
                  <a:cubicBezTo>
                    <a:pt x="1025" y="23"/>
                    <a:pt x="1024" y="24"/>
                    <a:pt x="1025" y="25"/>
                  </a:cubicBezTo>
                  <a:cubicBezTo>
                    <a:pt x="1025" y="26"/>
                    <a:pt x="1026" y="26"/>
                    <a:pt x="1027" y="26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0" y="26"/>
                    <a:pt x="1032" y="25"/>
                    <a:pt x="1035" y="25"/>
                  </a:cubicBezTo>
                  <a:cubicBezTo>
                    <a:pt x="1036" y="25"/>
                    <a:pt x="1037" y="24"/>
                    <a:pt x="1036" y="22"/>
                  </a:cubicBezTo>
                  <a:cubicBezTo>
                    <a:pt x="1036" y="21"/>
                    <a:pt x="1035" y="21"/>
                    <a:pt x="1034" y="21"/>
                  </a:cubicBezTo>
                  <a:moveTo>
                    <a:pt x="1472" y="17"/>
                  </a:moveTo>
                  <a:cubicBezTo>
                    <a:pt x="1471" y="17"/>
                    <a:pt x="1471" y="18"/>
                    <a:pt x="1470" y="19"/>
                  </a:cubicBezTo>
                  <a:cubicBezTo>
                    <a:pt x="1470" y="20"/>
                    <a:pt x="1471" y="21"/>
                    <a:pt x="1472" y="21"/>
                  </a:cubicBezTo>
                  <a:cubicBezTo>
                    <a:pt x="1475" y="22"/>
                    <a:pt x="1477" y="22"/>
                    <a:pt x="1480" y="22"/>
                  </a:cubicBezTo>
                  <a:cubicBezTo>
                    <a:pt x="1480" y="22"/>
                    <a:pt x="1480" y="22"/>
                    <a:pt x="1480" y="22"/>
                  </a:cubicBezTo>
                  <a:cubicBezTo>
                    <a:pt x="1481" y="22"/>
                    <a:pt x="1482" y="22"/>
                    <a:pt x="1482" y="21"/>
                  </a:cubicBezTo>
                  <a:cubicBezTo>
                    <a:pt x="1482" y="20"/>
                    <a:pt x="1482" y="19"/>
                    <a:pt x="1481" y="19"/>
                  </a:cubicBezTo>
                  <a:cubicBezTo>
                    <a:pt x="1478" y="18"/>
                    <a:pt x="1475" y="18"/>
                    <a:pt x="1473" y="17"/>
                  </a:cubicBezTo>
                  <a:cubicBezTo>
                    <a:pt x="1473" y="17"/>
                    <a:pt x="1473" y="17"/>
                    <a:pt x="1472" y="17"/>
                  </a:cubicBezTo>
                  <a:moveTo>
                    <a:pt x="1062" y="16"/>
                  </a:moveTo>
                  <a:cubicBezTo>
                    <a:pt x="1062" y="16"/>
                    <a:pt x="1062" y="16"/>
                    <a:pt x="1062" y="16"/>
                  </a:cubicBezTo>
                  <a:cubicBezTo>
                    <a:pt x="1059" y="17"/>
                    <a:pt x="1056" y="17"/>
                    <a:pt x="1054" y="17"/>
                  </a:cubicBezTo>
                  <a:cubicBezTo>
                    <a:pt x="1053" y="18"/>
                    <a:pt x="1052" y="19"/>
                    <a:pt x="1052" y="20"/>
                  </a:cubicBezTo>
                  <a:cubicBezTo>
                    <a:pt x="1052" y="21"/>
                    <a:pt x="1053" y="21"/>
                    <a:pt x="1054" y="21"/>
                  </a:cubicBezTo>
                  <a:cubicBezTo>
                    <a:pt x="1054" y="21"/>
                    <a:pt x="1054" y="21"/>
                    <a:pt x="1055" y="21"/>
                  </a:cubicBezTo>
                  <a:cubicBezTo>
                    <a:pt x="1057" y="21"/>
                    <a:pt x="1060" y="20"/>
                    <a:pt x="1062" y="20"/>
                  </a:cubicBezTo>
                  <a:cubicBezTo>
                    <a:pt x="1063" y="20"/>
                    <a:pt x="1064" y="19"/>
                    <a:pt x="1064" y="18"/>
                  </a:cubicBezTo>
                  <a:cubicBezTo>
                    <a:pt x="1064" y="17"/>
                    <a:pt x="1063" y="16"/>
                    <a:pt x="1062" y="16"/>
                  </a:cubicBezTo>
                  <a:moveTo>
                    <a:pt x="1445" y="13"/>
                  </a:moveTo>
                  <a:cubicBezTo>
                    <a:pt x="1444" y="13"/>
                    <a:pt x="1443" y="14"/>
                    <a:pt x="1443" y="15"/>
                  </a:cubicBezTo>
                  <a:cubicBezTo>
                    <a:pt x="1443" y="16"/>
                    <a:pt x="1443" y="17"/>
                    <a:pt x="1444" y="17"/>
                  </a:cubicBezTo>
                  <a:cubicBezTo>
                    <a:pt x="1447" y="17"/>
                    <a:pt x="1450" y="18"/>
                    <a:pt x="1452" y="18"/>
                  </a:cubicBezTo>
                  <a:cubicBezTo>
                    <a:pt x="1452" y="18"/>
                    <a:pt x="1453" y="18"/>
                    <a:pt x="1453" y="18"/>
                  </a:cubicBezTo>
                  <a:cubicBezTo>
                    <a:pt x="1454" y="18"/>
                    <a:pt x="1454" y="17"/>
                    <a:pt x="1455" y="16"/>
                  </a:cubicBezTo>
                  <a:cubicBezTo>
                    <a:pt x="1455" y="15"/>
                    <a:pt x="1454" y="14"/>
                    <a:pt x="1453" y="14"/>
                  </a:cubicBezTo>
                  <a:cubicBezTo>
                    <a:pt x="1453" y="14"/>
                    <a:pt x="1453" y="14"/>
                    <a:pt x="1453" y="14"/>
                  </a:cubicBezTo>
                  <a:cubicBezTo>
                    <a:pt x="1450" y="14"/>
                    <a:pt x="1448" y="13"/>
                    <a:pt x="1445" y="13"/>
                  </a:cubicBezTo>
                  <a:cubicBezTo>
                    <a:pt x="1445" y="13"/>
                    <a:pt x="1445" y="13"/>
                    <a:pt x="1445" y="13"/>
                  </a:cubicBezTo>
                  <a:moveTo>
                    <a:pt x="1090" y="12"/>
                  </a:moveTo>
                  <a:cubicBezTo>
                    <a:pt x="1090" y="12"/>
                    <a:pt x="1090" y="12"/>
                    <a:pt x="1090" y="12"/>
                  </a:cubicBezTo>
                  <a:cubicBezTo>
                    <a:pt x="1087" y="12"/>
                    <a:pt x="1084" y="13"/>
                    <a:pt x="1082" y="13"/>
                  </a:cubicBezTo>
                  <a:cubicBezTo>
                    <a:pt x="1080" y="13"/>
                    <a:pt x="1080" y="14"/>
                    <a:pt x="1080" y="15"/>
                  </a:cubicBezTo>
                  <a:cubicBezTo>
                    <a:pt x="1080" y="16"/>
                    <a:pt x="1081" y="17"/>
                    <a:pt x="1082" y="17"/>
                  </a:cubicBezTo>
                  <a:cubicBezTo>
                    <a:pt x="1082" y="17"/>
                    <a:pt x="1082" y="17"/>
                    <a:pt x="1082" y="17"/>
                  </a:cubicBezTo>
                  <a:cubicBezTo>
                    <a:pt x="1085" y="17"/>
                    <a:pt x="1087" y="16"/>
                    <a:pt x="1090" y="16"/>
                  </a:cubicBezTo>
                  <a:cubicBezTo>
                    <a:pt x="1091" y="16"/>
                    <a:pt x="1092" y="15"/>
                    <a:pt x="1092" y="14"/>
                  </a:cubicBezTo>
                  <a:cubicBezTo>
                    <a:pt x="1092" y="13"/>
                    <a:pt x="1091" y="12"/>
                    <a:pt x="1090" y="12"/>
                  </a:cubicBezTo>
                  <a:moveTo>
                    <a:pt x="1417" y="9"/>
                  </a:moveTo>
                  <a:cubicBezTo>
                    <a:pt x="1416" y="9"/>
                    <a:pt x="1415" y="10"/>
                    <a:pt x="1415" y="11"/>
                  </a:cubicBezTo>
                  <a:cubicBezTo>
                    <a:pt x="1415" y="12"/>
                    <a:pt x="1416" y="13"/>
                    <a:pt x="1417" y="13"/>
                  </a:cubicBezTo>
                  <a:cubicBezTo>
                    <a:pt x="1419" y="13"/>
                    <a:pt x="1422" y="14"/>
                    <a:pt x="1425" y="14"/>
                  </a:cubicBezTo>
                  <a:cubicBezTo>
                    <a:pt x="1425" y="14"/>
                    <a:pt x="1425" y="14"/>
                    <a:pt x="1425" y="14"/>
                  </a:cubicBezTo>
                  <a:cubicBezTo>
                    <a:pt x="1426" y="14"/>
                    <a:pt x="1427" y="13"/>
                    <a:pt x="1427" y="12"/>
                  </a:cubicBezTo>
                  <a:cubicBezTo>
                    <a:pt x="1427" y="11"/>
                    <a:pt x="1426" y="10"/>
                    <a:pt x="1425" y="10"/>
                  </a:cubicBezTo>
                  <a:cubicBezTo>
                    <a:pt x="1423" y="10"/>
                    <a:pt x="1420" y="10"/>
                    <a:pt x="1417" y="9"/>
                  </a:cubicBezTo>
                  <a:cubicBezTo>
                    <a:pt x="1417" y="9"/>
                    <a:pt x="1417" y="9"/>
                    <a:pt x="1417" y="9"/>
                  </a:cubicBezTo>
                  <a:moveTo>
                    <a:pt x="1118" y="8"/>
                  </a:moveTo>
                  <a:cubicBezTo>
                    <a:pt x="1118" y="8"/>
                    <a:pt x="1117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5" y="9"/>
                    <a:pt x="1112" y="9"/>
                    <a:pt x="1109" y="9"/>
                  </a:cubicBezTo>
                  <a:cubicBezTo>
                    <a:pt x="1108" y="9"/>
                    <a:pt x="1108" y="10"/>
                    <a:pt x="1108" y="12"/>
                  </a:cubicBezTo>
                  <a:cubicBezTo>
                    <a:pt x="1108" y="13"/>
                    <a:pt x="1109" y="13"/>
                    <a:pt x="1110" y="13"/>
                  </a:cubicBezTo>
                  <a:cubicBezTo>
                    <a:pt x="1110" y="13"/>
                    <a:pt x="1110" y="13"/>
                    <a:pt x="1110" y="13"/>
                  </a:cubicBezTo>
                  <a:cubicBezTo>
                    <a:pt x="1110" y="13"/>
                    <a:pt x="1110" y="13"/>
                    <a:pt x="1110" y="13"/>
                  </a:cubicBezTo>
                  <a:cubicBezTo>
                    <a:pt x="1113" y="13"/>
                    <a:pt x="1115" y="13"/>
                    <a:pt x="1118" y="12"/>
                  </a:cubicBezTo>
                  <a:cubicBezTo>
                    <a:pt x="1119" y="12"/>
                    <a:pt x="1120" y="11"/>
                    <a:pt x="1120" y="10"/>
                  </a:cubicBezTo>
                  <a:cubicBezTo>
                    <a:pt x="1119" y="9"/>
                    <a:pt x="1119" y="8"/>
                    <a:pt x="1118" y="8"/>
                  </a:cubicBezTo>
                  <a:moveTo>
                    <a:pt x="1389" y="6"/>
                  </a:moveTo>
                  <a:cubicBezTo>
                    <a:pt x="1388" y="6"/>
                    <a:pt x="1387" y="7"/>
                    <a:pt x="1387" y="8"/>
                  </a:cubicBezTo>
                  <a:cubicBezTo>
                    <a:pt x="1387" y="9"/>
                    <a:pt x="1388" y="10"/>
                    <a:pt x="1389" y="10"/>
                  </a:cubicBezTo>
                  <a:cubicBezTo>
                    <a:pt x="1392" y="10"/>
                    <a:pt x="1394" y="11"/>
                    <a:pt x="1397" y="11"/>
                  </a:cubicBezTo>
                  <a:cubicBezTo>
                    <a:pt x="1397" y="11"/>
                    <a:pt x="1397" y="11"/>
                    <a:pt x="1397" y="11"/>
                  </a:cubicBezTo>
                  <a:cubicBezTo>
                    <a:pt x="1398" y="11"/>
                    <a:pt x="1399" y="10"/>
                    <a:pt x="1399" y="9"/>
                  </a:cubicBezTo>
                  <a:cubicBezTo>
                    <a:pt x="1399" y="8"/>
                    <a:pt x="1398" y="7"/>
                    <a:pt x="1397" y="7"/>
                  </a:cubicBezTo>
                  <a:cubicBezTo>
                    <a:pt x="1395" y="7"/>
                    <a:pt x="1392" y="6"/>
                    <a:pt x="1389" y="6"/>
                  </a:cubicBezTo>
                  <a:cubicBezTo>
                    <a:pt x="1389" y="6"/>
                    <a:pt x="1389" y="6"/>
                    <a:pt x="1389" y="6"/>
                  </a:cubicBezTo>
                  <a:moveTo>
                    <a:pt x="1145" y="5"/>
                  </a:moveTo>
                  <a:cubicBezTo>
                    <a:pt x="1145" y="5"/>
                    <a:pt x="1145" y="5"/>
                    <a:pt x="1145" y="5"/>
                  </a:cubicBezTo>
                  <a:cubicBezTo>
                    <a:pt x="1143" y="6"/>
                    <a:pt x="1140" y="6"/>
                    <a:pt x="1137" y="6"/>
                  </a:cubicBezTo>
                  <a:cubicBezTo>
                    <a:pt x="1136" y="6"/>
                    <a:pt x="1135" y="7"/>
                    <a:pt x="1135" y="8"/>
                  </a:cubicBezTo>
                  <a:cubicBezTo>
                    <a:pt x="1136" y="9"/>
                    <a:pt x="1136" y="10"/>
                    <a:pt x="1137" y="10"/>
                  </a:cubicBezTo>
                  <a:cubicBezTo>
                    <a:pt x="1138" y="10"/>
                    <a:pt x="1138" y="10"/>
                    <a:pt x="1138" y="10"/>
                  </a:cubicBezTo>
                  <a:cubicBezTo>
                    <a:pt x="1140" y="10"/>
                    <a:pt x="1143" y="10"/>
                    <a:pt x="1146" y="9"/>
                  </a:cubicBezTo>
                  <a:cubicBezTo>
                    <a:pt x="1147" y="9"/>
                    <a:pt x="1148" y="8"/>
                    <a:pt x="1147" y="7"/>
                  </a:cubicBezTo>
                  <a:cubicBezTo>
                    <a:pt x="1147" y="6"/>
                    <a:pt x="1146" y="5"/>
                    <a:pt x="1145" y="5"/>
                  </a:cubicBezTo>
                  <a:moveTo>
                    <a:pt x="1361" y="4"/>
                  </a:moveTo>
                  <a:cubicBezTo>
                    <a:pt x="1360" y="4"/>
                    <a:pt x="1359" y="4"/>
                    <a:pt x="1359" y="6"/>
                  </a:cubicBezTo>
                  <a:cubicBezTo>
                    <a:pt x="1359" y="7"/>
                    <a:pt x="1360" y="8"/>
                    <a:pt x="1361" y="8"/>
                  </a:cubicBezTo>
                  <a:cubicBezTo>
                    <a:pt x="1361" y="8"/>
                    <a:pt x="1361" y="8"/>
                    <a:pt x="1361" y="8"/>
                  </a:cubicBezTo>
                  <a:cubicBezTo>
                    <a:pt x="1364" y="8"/>
                    <a:pt x="1366" y="8"/>
                    <a:pt x="1369" y="8"/>
                  </a:cubicBezTo>
                  <a:cubicBezTo>
                    <a:pt x="1369" y="8"/>
                    <a:pt x="1369" y="8"/>
                    <a:pt x="1369" y="8"/>
                  </a:cubicBezTo>
                  <a:cubicBezTo>
                    <a:pt x="1370" y="8"/>
                    <a:pt x="1371" y="8"/>
                    <a:pt x="1371" y="6"/>
                  </a:cubicBezTo>
                  <a:cubicBezTo>
                    <a:pt x="1371" y="5"/>
                    <a:pt x="1370" y="4"/>
                    <a:pt x="1369" y="4"/>
                  </a:cubicBezTo>
                  <a:cubicBezTo>
                    <a:pt x="1367" y="4"/>
                    <a:pt x="1364" y="4"/>
                    <a:pt x="1361" y="4"/>
                  </a:cubicBezTo>
                  <a:cubicBezTo>
                    <a:pt x="1361" y="4"/>
                    <a:pt x="1361" y="4"/>
                    <a:pt x="1361" y="4"/>
                  </a:cubicBezTo>
                  <a:moveTo>
                    <a:pt x="1173" y="3"/>
                  </a:moveTo>
                  <a:cubicBezTo>
                    <a:pt x="1173" y="3"/>
                    <a:pt x="1173" y="3"/>
                    <a:pt x="1173" y="3"/>
                  </a:cubicBezTo>
                  <a:cubicBezTo>
                    <a:pt x="1171" y="3"/>
                    <a:pt x="1168" y="4"/>
                    <a:pt x="1165" y="4"/>
                  </a:cubicBezTo>
                  <a:cubicBezTo>
                    <a:pt x="1164" y="4"/>
                    <a:pt x="1163" y="5"/>
                    <a:pt x="1163" y="6"/>
                  </a:cubicBezTo>
                  <a:cubicBezTo>
                    <a:pt x="1163" y="7"/>
                    <a:pt x="1164" y="8"/>
                    <a:pt x="1165" y="8"/>
                  </a:cubicBezTo>
                  <a:cubicBezTo>
                    <a:pt x="1165" y="8"/>
                    <a:pt x="1165" y="8"/>
                    <a:pt x="1166" y="8"/>
                  </a:cubicBezTo>
                  <a:cubicBezTo>
                    <a:pt x="1166" y="8"/>
                    <a:pt x="1166" y="8"/>
                    <a:pt x="1166" y="8"/>
                  </a:cubicBezTo>
                  <a:cubicBezTo>
                    <a:pt x="1168" y="8"/>
                    <a:pt x="1171" y="7"/>
                    <a:pt x="1174" y="7"/>
                  </a:cubicBezTo>
                  <a:cubicBezTo>
                    <a:pt x="1175" y="7"/>
                    <a:pt x="1175" y="6"/>
                    <a:pt x="1175" y="5"/>
                  </a:cubicBezTo>
                  <a:cubicBezTo>
                    <a:pt x="1175" y="4"/>
                    <a:pt x="1174" y="3"/>
                    <a:pt x="1173" y="3"/>
                  </a:cubicBezTo>
                  <a:moveTo>
                    <a:pt x="1333" y="2"/>
                  </a:moveTo>
                  <a:cubicBezTo>
                    <a:pt x="1332" y="2"/>
                    <a:pt x="1331" y="3"/>
                    <a:pt x="1331" y="4"/>
                  </a:cubicBezTo>
                  <a:cubicBezTo>
                    <a:pt x="1331" y="5"/>
                    <a:pt x="1332" y="6"/>
                    <a:pt x="1333" y="6"/>
                  </a:cubicBezTo>
                  <a:cubicBezTo>
                    <a:pt x="1336" y="6"/>
                    <a:pt x="1338" y="6"/>
                    <a:pt x="1341" y="6"/>
                  </a:cubicBezTo>
                  <a:cubicBezTo>
                    <a:pt x="1341" y="6"/>
                    <a:pt x="1341" y="6"/>
                    <a:pt x="1341" y="6"/>
                  </a:cubicBezTo>
                  <a:cubicBezTo>
                    <a:pt x="1342" y="6"/>
                    <a:pt x="1343" y="6"/>
                    <a:pt x="1343" y="4"/>
                  </a:cubicBezTo>
                  <a:cubicBezTo>
                    <a:pt x="1343" y="3"/>
                    <a:pt x="1342" y="2"/>
                    <a:pt x="1341" y="2"/>
                  </a:cubicBezTo>
                  <a:cubicBezTo>
                    <a:pt x="1341" y="2"/>
                    <a:pt x="1341" y="2"/>
                    <a:pt x="1341" y="2"/>
                  </a:cubicBezTo>
                  <a:cubicBezTo>
                    <a:pt x="1339" y="2"/>
                    <a:pt x="1336" y="2"/>
                    <a:pt x="1333" y="2"/>
                  </a:cubicBezTo>
                  <a:cubicBezTo>
                    <a:pt x="1333" y="2"/>
                    <a:pt x="1333" y="2"/>
                    <a:pt x="1333" y="2"/>
                  </a:cubicBezTo>
                  <a:moveTo>
                    <a:pt x="1201" y="2"/>
                  </a:moveTo>
                  <a:cubicBezTo>
                    <a:pt x="1201" y="2"/>
                    <a:pt x="1201" y="2"/>
                    <a:pt x="1201" y="2"/>
                  </a:cubicBezTo>
                  <a:cubicBezTo>
                    <a:pt x="1199" y="2"/>
                    <a:pt x="1196" y="2"/>
                    <a:pt x="1193" y="2"/>
                  </a:cubicBezTo>
                  <a:cubicBezTo>
                    <a:pt x="1192" y="2"/>
                    <a:pt x="1191" y="3"/>
                    <a:pt x="1191" y="4"/>
                  </a:cubicBezTo>
                  <a:cubicBezTo>
                    <a:pt x="1191" y="5"/>
                    <a:pt x="1192" y="6"/>
                    <a:pt x="1193" y="6"/>
                  </a:cubicBezTo>
                  <a:cubicBezTo>
                    <a:pt x="1193" y="6"/>
                    <a:pt x="1193" y="6"/>
                    <a:pt x="1193" y="6"/>
                  </a:cubicBezTo>
                  <a:cubicBezTo>
                    <a:pt x="1196" y="6"/>
                    <a:pt x="1199" y="6"/>
                    <a:pt x="1201" y="6"/>
                  </a:cubicBezTo>
                  <a:cubicBezTo>
                    <a:pt x="1203" y="5"/>
                    <a:pt x="1203" y="5"/>
                    <a:pt x="1203" y="3"/>
                  </a:cubicBezTo>
                  <a:cubicBezTo>
                    <a:pt x="1203" y="2"/>
                    <a:pt x="1202" y="2"/>
                    <a:pt x="1201" y="2"/>
                  </a:cubicBezTo>
                  <a:moveTo>
                    <a:pt x="1305" y="1"/>
                  </a:moveTo>
                  <a:cubicBezTo>
                    <a:pt x="1304" y="1"/>
                    <a:pt x="1303" y="2"/>
                    <a:pt x="1303" y="3"/>
                  </a:cubicBezTo>
                  <a:cubicBezTo>
                    <a:pt x="1303" y="4"/>
                    <a:pt x="1304" y="5"/>
                    <a:pt x="1305" y="5"/>
                  </a:cubicBezTo>
                  <a:cubicBezTo>
                    <a:pt x="1305" y="5"/>
                    <a:pt x="1305" y="5"/>
                    <a:pt x="1305" y="5"/>
                  </a:cubicBezTo>
                  <a:cubicBezTo>
                    <a:pt x="1308" y="5"/>
                    <a:pt x="1311" y="5"/>
                    <a:pt x="1313" y="5"/>
                  </a:cubicBezTo>
                  <a:cubicBezTo>
                    <a:pt x="1313" y="5"/>
                    <a:pt x="1313" y="5"/>
                    <a:pt x="1313" y="5"/>
                  </a:cubicBezTo>
                  <a:cubicBezTo>
                    <a:pt x="1314" y="5"/>
                    <a:pt x="1315" y="4"/>
                    <a:pt x="1315" y="3"/>
                  </a:cubicBezTo>
                  <a:cubicBezTo>
                    <a:pt x="1315" y="2"/>
                    <a:pt x="1314" y="1"/>
                    <a:pt x="1313" y="1"/>
                  </a:cubicBezTo>
                  <a:cubicBezTo>
                    <a:pt x="1313" y="1"/>
                    <a:pt x="1313" y="1"/>
                    <a:pt x="1313" y="1"/>
                  </a:cubicBezTo>
                  <a:cubicBezTo>
                    <a:pt x="1311" y="1"/>
                    <a:pt x="1308" y="1"/>
                    <a:pt x="1305" y="1"/>
                  </a:cubicBezTo>
                  <a:cubicBezTo>
                    <a:pt x="1305" y="1"/>
                    <a:pt x="1305" y="1"/>
                    <a:pt x="1305" y="1"/>
                  </a:cubicBezTo>
                  <a:moveTo>
                    <a:pt x="1229" y="0"/>
                  </a:moveTo>
                  <a:cubicBezTo>
                    <a:pt x="1229" y="0"/>
                    <a:pt x="1229" y="0"/>
                    <a:pt x="1229" y="0"/>
                  </a:cubicBezTo>
                  <a:cubicBezTo>
                    <a:pt x="1227" y="1"/>
                    <a:pt x="1224" y="1"/>
                    <a:pt x="1221" y="1"/>
                  </a:cubicBezTo>
                  <a:cubicBezTo>
                    <a:pt x="1220" y="1"/>
                    <a:pt x="1219" y="2"/>
                    <a:pt x="1219" y="3"/>
                  </a:cubicBezTo>
                  <a:cubicBezTo>
                    <a:pt x="1219" y="4"/>
                    <a:pt x="1220" y="5"/>
                    <a:pt x="1221" y="5"/>
                  </a:cubicBezTo>
                  <a:cubicBezTo>
                    <a:pt x="1221" y="5"/>
                    <a:pt x="1221" y="5"/>
                    <a:pt x="1221" y="5"/>
                  </a:cubicBezTo>
                  <a:cubicBezTo>
                    <a:pt x="1224" y="5"/>
                    <a:pt x="1227" y="5"/>
                    <a:pt x="1229" y="4"/>
                  </a:cubicBezTo>
                  <a:cubicBezTo>
                    <a:pt x="1230" y="4"/>
                    <a:pt x="1231" y="4"/>
                    <a:pt x="1231" y="2"/>
                  </a:cubicBezTo>
                  <a:cubicBezTo>
                    <a:pt x="1231" y="1"/>
                    <a:pt x="1230" y="0"/>
                    <a:pt x="1229" y="0"/>
                  </a:cubicBezTo>
                  <a:moveTo>
                    <a:pt x="1277" y="0"/>
                  </a:moveTo>
                  <a:cubicBezTo>
                    <a:pt x="1276" y="0"/>
                    <a:pt x="1275" y="1"/>
                    <a:pt x="1275" y="2"/>
                  </a:cubicBezTo>
                  <a:cubicBezTo>
                    <a:pt x="1275" y="3"/>
                    <a:pt x="1276" y="4"/>
                    <a:pt x="1277" y="4"/>
                  </a:cubicBezTo>
                  <a:cubicBezTo>
                    <a:pt x="1280" y="4"/>
                    <a:pt x="1283" y="4"/>
                    <a:pt x="1285" y="4"/>
                  </a:cubicBezTo>
                  <a:cubicBezTo>
                    <a:pt x="1285" y="4"/>
                    <a:pt x="1285" y="4"/>
                    <a:pt x="1285" y="4"/>
                  </a:cubicBezTo>
                  <a:cubicBezTo>
                    <a:pt x="1286" y="4"/>
                    <a:pt x="1287" y="3"/>
                    <a:pt x="1287" y="2"/>
                  </a:cubicBezTo>
                  <a:cubicBezTo>
                    <a:pt x="1287" y="1"/>
                    <a:pt x="1286" y="0"/>
                    <a:pt x="1285" y="0"/>
                  </a:cubicBezTo>
                  <a:cubicBezTo>
                    <a:pt x="1283" y="0"/>
                    <a:pt x="1280" y="0"/>
                    <a:pt x="1277" y="0"/>
                  </a:cubicBezTo>
                  <a:cubicBezTo>
                    <a:pt x="1277" y="0"/>
                    <a:pt x="1277" y="0"/>
                    <a:pt x="1277" y="0"/>
                  </a:cubicBezTo>
                  <a:moveTo>
                    <a:pt x="1257" y="0"/>
                  </a:moveTo>
                  <a:cubicBezTo>
                    <a:pt x="1257" y="0"/>
                    <a:pt x="1257" y="0"/>
                    <a:pt x="1257" y="0"/>
                  </a:cubicBezTo>
                  <a:cubicBezTo>
                    <a:pt x="1255" y="0"/>
                    <a:pt x="1252" y="0"/>
                    <a:pt x="1249" y="0"/>
                  </a:cubicBezTo>
                  <a:cubicBezTo>
                    <a:pt x="1248" y="0"/>
                    <a:pt x="1247" y="1"/>
                    <a:pt x="1247" y="2"/>
                  </a:cubicBezTo>
                  <a:cubicBezTo>
                    <a:pt x="1247" y="3"/>
                    <a:pt x="1248" y="4"/>
                    <a:pt x="1249" y="4"/>
                  </a:cubicBezTo>
                  <a:cubicBezTo>
                    <a:pt x="1249" y="4"/>
                    <a:pt x="1249" y="4"/>
                    <a:pt x="1249" y="4"/>
                  </a:cubicBezTo>
                  <a:cubicBezTo>
                    <a:pt x="1249" y="4"/>
                    <a:pt x="1249" y="4"/>
                    <a:pt x="1249" y="4"/>
                  </a:cubicBezTo>
                  <a:cubicBezTo>
                    <a:pt x="1252" y="4"/>
                    <a:pt x="1255" y="4"/>
                    <a:pt x="1257" y="4"/>
                  </a:cubicBezTo>
                  <a:cubicBezTo>
                    <a:pt x="1258" y="4"/>
                    <a:pt x="1259" y="3"/>
                    <a:pt x="1259" y="2"/>
                  </a:cubicBezTo>
                  <a:cubicBezTo>
                    <a:pt x="1259" y="1"/>
                    <a:pt x="1258" y="0"/>
                    <a:pt x="125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12"/>
            <p:cNvSpPr>
              <a:spLocks noEditPoints="1"/>
            </p:cNvSpPr>
            <p:nvPr/>
          </p:nvSpPr>
          <p:spPr bwMode="auto">
            <a:xfrm>
              <a:off x="13409010" y="3872040"/>
              <a:ext cx="2336068" cy="332634"/>
            </a:xfrm>
            <a:custGeom>
              <a:avLst/>
              <a:gdLst>
                <a:gd name="T0" fmla="*/ 642 w 1294"/>
                <a:gd name="T1" fmla="*/ 179 h 183"/>
                <a:gd name="T2" fmla="*/ 678 w 1294"/>
                <a:gd name="T3" fmla="*/ 182 h 183"/>
                <a:gd name="T4" fmla="*/ 622 w 1294"/>
                <a:gd name="T5" fmla="*/ 182 h 183"/>
                <a:gd name="T6" fmla="*/ 696 w 1294"/>
                <a:gd name="T7" fmla="*/ 180 h 183"/>
                <a:gd name="T8" fmla="*/ 586 w 1294"/>
                <a:gd name="T9" fmla="*/ 181 h 183"/>
                <a:gd name="T10" fmla="*/ 734 w 1294"/>
                <a:gd name="T11" fmla="*/ 176 h 183"/>
                <a:gd name="T12" fmla="*/ 734 w 1294"/>
                <a:gd name="T13" fmla="*/ 176 h 183"/>
                <a:gd name="T14" fmla="*/ 558 w 1294"/>
                <a:gd name="T15" fmla="*/ 175 h 183"/>
                <a:gd name="T16" fmla="*/ 762 w 1294"/>
                <a:gd name="T17" fmla="*/ 178 h 183"/>
                <a:gd name="T18" fmla="*/ 540 w 1294"/>
                <a:gd name="T19" fmla="*/ 176 h 183"/>
                <a:gd name="T20" fmla="*/ 781 w 1294"/>
                <a:gd name="T21" fmla="*/ 176 h 183"/>
                <a:gd name="T22" fmla="*/ 510 w 1294"/>
                <a:gd name="T23" fmla="*/ 175 h 183"/>
                <a:gd name="T24" fmla="*/ 809 w 1294"/>
                <a:gd name="T25" fmla="*/ 169 h 183"/>
                <a:gd name="T26" fmla="*/ 472 w 1294"/>
                <a:gd name="T27" fmla="*/ 168 h 183"/>
                <a:gd name="T28" fmla="*/ 845 w 1294"/>
                <a:gd name="T29" fmla="*/ 164 h 183"/>
                <a:gd name="T30" fmla="*/ 845 w 1294"/>
                <a:gd name="T31" fmla="*/ 164 h 183"/>
                <a:gd name="T32" fmla="*/ 447 w 1294"/>
                <a:gd name="T33" fmla="*/ 162 h 183"/>
                <a:gd name="T34" fmla="*/ 865 w 1294"/>
                <a:gd name="T35" fmla="*/ 164 h 183"/>
                <a:gd name="T36" fmla="*/ 427 w 1294"/>
                <a:gd name="T37" fmla="*/ 163 h 183"/>
                <a:gd name="T38" fmla="*/ 890 w 1294"/>
                <a:gd name="T39" fmla="*/ 158 h 183"/>
                <a:gd name="T40" fmla="*/ 391 w 1294"/>
                <a:gd name="T41" fmla="*/ 156 h 183"/>
                <a:gd name="T42" fmla="*/ 927 w 1294"/>
                <a:gd name="T43" fmla="*/ 148 h 183"/>
                <a:gd name="T44" fmla="*/ 364 w 1294"/>
                <a:gd name="T45" fmla="*/ 146 h 183"/>
                <a:gd name="T46" fmla="*/ 364 w 1294"/>
                <a:gd name="T47" fmla="*/ 146 h 183"/>
                <a:gd name="T48" fmla="*/ 955 w 1294"/>
                <a:gd name="T49" fmla="*/ 145 h 183"/>
                <a:gd name="T50" fmla="*/ 345 w 1294"/>
                <a:gd name="T51" fmla="*/ 145 h 183"/>
                <a:gd name="T52" fmla="*/ 972 w 1294"/>
                <a:gd name="T53" fmla="*/ 139 h 183"/>
                <a:gd name="T54" fmla="*/ 309 w 1294"/>
                <a:gd name="T55" fmla="*/ 136 h 183"/>
                <a:gd name="T56" fmla="*/ 1008 w 1294"/>
                <a:gd name="T57" fmla="*/ 127 h 183"/>
                <a:gd name="T58" fmla="*/ 1011 w 1294"/>
                <a:gd name="T59" fmla="*/ 128 h 183"/>
                <a:gd name="T60" fmla="*/ 291 w 1294"/>
                <a:gd name="T61" fmla="*/ 127 h 183"/>
                <a:gd name="T62" fmla="*/ 1029 w 1294"/>
                <a:gd name="T63" fmla="*/ 125 h 183"/>
                <a:gd name="T64" fmla="*/ 264 w 1294"/>
                <a:gd name="T65" fmla="*/ 122 h 183"/>
                <a:gd name="T66" fmla="*/ 1053 w 1294"/>
                <a:gd name="T67" fmla="*/ 115 h 183"/>
                <a:gd name="T68" fmla="*/ 228 w 1294"/>
                <a:gd name="T69" fmla="*/ 108 h 183"/>
                <a:gd name="T70" fmla="*/ 1089 w 1294"/>
                <a:gd name="T71" fmla="*/ 100 h 183"/>
                <a:gd name="T72" fmla="*/ 1089 w 1294"/>
                <a:gd name="T73" fmla="*/ 100 h 183"/>
                <a:gd name="T74" fmla="*/ 204 w 1294"/>
                <a:gd name="T75" fmla="*/ 97 h 183"/>
                <a:gd name="T76" fmla="*/ 1116 w 1294"/>
                <a:gd name="T77" fmla="*/ 94 h 183"/>
                <a:gd name="T78" fmla="*/ 187 w 1294"/>
                <a:gd name="T79" fmla="*/ 93 h 183"/>
                <a:gd name="T80" fmla="*/ 1134 w 1294"/>
                <a:gd name="T81" fmla="*/ 87 h 183"/>
                <a:gd name="T82" fmla="*/ 151 w 1294"/>
                <a:gd name="T83" fmla="*/ 80 h 183"/>
                <a:gd name="T84" fmla="*/ 1166 w 1294"/>
                <a:gd name="T85" fmla="*/ 68 h 183"/>
                <a:gd name="T86" fmla="*/ 1169 w 1294"/>
                <a:gd name="T87" fmla="*/ 69 h 183"/>
                <a:gd name="T88" fmla="*/ 134 w 1294"/>
                <a:gd name="T89" fmla="*/ 69 h 183"/>
                <a:gd name="T90" fmla="*/ 1185 w 1294"/>
                <a:gd name="T91" fmla="*/ 64 h 183"/>
                <a:gd name="T92" fmla="*/ 100 w 1294"/>
                <a:gd name="T93" fmla="*/ 57 h 183"/>
                <a:gd name="T94" fmla="*/ 1218 w 1294"/>
                <a:gd name="T95" fmla="*/ 44 h 183"/>
                <a:gd name="T96" fmla="*/ 1219 w 1294"/>
                <a:gd name="T97" fmla="*/ 47 h 183"/>
                <a:gd name="T98" fmla="*/ 85 w 1294"/>
                <a:gd name="T99" fmla="*/ 47 h 183"/>
                <a:gd name="T100" fmla="*/ 1234 w 1294"/>
                <a:gd name="T101" fmla="*/ 39 h 183"/>
                <a:gd name="T102" fmla="*/ 49 w 1294"/>
                <a:gd name="T103" fmla="*/ 29 h 183"/>
                <a:gd name="T104" fmla="*/ 1267 w 1294"/>
                <a:gd name="T105" fmla="*/ 18 h 183"/>
                <a:gd name="T106" fmla="*/ 1268 w 1294"/>
                <a:gd name="T107" fmla="*/ 21 h 183"/>
                <a:gd name="T108" fmla="*/ 35 w 1294"/>
                <a:gd name="T109" fmla="*/ 21 h 183"/>
                <a:gd name="T110" fmla="*/ 1284 w 1294"/>
                <a:gd name="T111" fmla="*/ 12 h 183"/>
                <a:gd name="T112" fmla="*/ 8 w 1294"/>
                <a:gd name="T113" fmla="*/ 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94" h="183">
                  <a:moveTo>
                    <a:pt x="642" y="179"/>
                  </a:moveTo>
                  <a:cubicBezTo>
                    <a:pt x="641" y="179"/>
                    <a:pt x="640" y="179"/>
                    <a:pt x="640" y="181"/>
                  </a:cubicBezTo>
                  <a:cubicBezTo>
                    <a:pt x="640" y="182"/>
                    <a:pt x="641" y="183"/>
                    <a:pt x="642" y="183"/>
                  </a:cubicBezTo>
                  <a:cubicBezTo>
                    <a:pt x="644" y="183"/>
                    <a:pt x="647" y="183"/>
                    <a:pt x="650" y="183"/>
                  </a:cubicBezTo>
                  <a:cubicBezTo>
                    <a:pt x="651" y="183"/>
                    <a:pt x="652" y="182"/>
                    <a:pt x="652" y="181"/>
                  </a:cubicBezTo>
                  <a:cubicBezTo>
                    <a:pt x="652" y="180"/>
                    <a:pt x="651" y="179"/>
                    <a:pt x="650" y="179"/>
                  </a:cubicBezTo>
                  <a:cubicBezTo>
                    <a:pt x="647" y="179"/>
                    <a:pt x="644" y="179"/>
                    <a:pt x="642" y="179"/>
                  </a:cubicBezTo>
                  <a:cubicBezTo>
                    <a:pt x="642" y="179"/>
                    <a:pt x="642" y="179"/>
                    <a:pt x="642" y="179"/>
                  </a:cubicBezTo>
                  <a:moveTo>
                    <a:pt x="678" y="178"/>
                  </a:moveTo>
                  <a:cubicBezTo>
                    <a:pt x="678" y="178"/>
                    <a:pt x="678" y="178"/>
                    <a:pt x="678" y="178"/>
                  </a:cubicBezTo>
                  <a:cubicBezTo>
                    <a:pt x="675" y="178"/>
                    <a:pt x="672" y="178"/>
                    <a:pt x="670" y="178"/>
                  </a:cubicBezTo>
                  <a:cubicBezTo>
                    <a:pt x="669" y="179"/>
                    <a:pt x="668" y="179"/>
                    <a:pt x="668" y="181"/>
                  </a:cubicBezTo>
                  <a:cubicBezTo>
                    <a:pt x="668" y="182"/>
                    <a:pt x="669" y="182"/>
                    <a:pt x="670" y="182"/>
                  </a:cubicBezTo>
                  <a:cubicBezTo>
                    <a:pt x="670" y="182"/>
                    <a:pt x="670" y="182"/>
                    <a:pt x="670" y="182"/>
                  </a:cubicBezTo>
                  <a:cubicBezTo>
                    <a:pt x="670" y="182"/>
                    <a:pt x="670" y="182"/>
                    <a:pt x="670" y="182"/>
                  </a:cubicBezTo>
                  <a:cubicBezTo>
                    <a:pt x="672" y="182"/>
                    <a:pt x="675" y="182"/>
                    <a:pt x="678" y="182"/>
                  </a:cubicBezTo>
                  <a:cubicBezTo>
                    <a:pt x="679" y="182"/>
                    <a:pt x="680" y="181"/>
                    <a:pt x="680" y="180"/>
                  </a:cubicBezTo>
                  <a:cubicBezTo>
                    <a:pt x="680" y="179"/>
                    <a:pt x="679" y="178"/>
                    <a:pt x="678" y="178"/>
                  </a:cubicBezTo>
                  <a:moveTo>
                    <a:pt x="614" y="178"/>
                  </a:moveTo>
                  <a:cubicBezTo>
                    <a:pt x="613" y="178"/>
                    <a:pt x="612" y="179"/>
                    <a:pt x="612" y="180"/>
                  </a:cubicBezTo>
                  <a:cubicBezTo>
                    <a:pt x="612" y="181"/>
                    <a:pt x="613" y="182"/>
                    <a:pt x="614" y="182"/>
                  </a:cubicBezTo>
                  <a:cubicBezTo>
                    <a:pt x="614" y="182"/>
                    <a:pt x="614" y="182"/>
                    <a:pt x="614" y="182"/>
                  </a:cubicBezTo>
                  <a:cubicBezTo>
                    <a:pt x="616" y="182"/>
                    <a:pt x="619" y="182"/>
                    <a:pt x="622" y="182"/>
                  </a:cubicBezTo>
                  <a:cubicBezTo>
                    <a:pt x="622" y="182"/>
                    <a:pt x="622" y="182"/>
                    <a:pt x="622" y="182"/>
                  </a:cubicBezTo>
                  <a:cubicBezTo>
                    <a:pt x="623" y="182"/>
                    <a:pt x="624" y="181"/>
                    <a:pt x="624" y="180"/>
                  </a:cubicBezTo>
                  <a:cubicBezTo>
                    <a:pt x="624" y="179"/>
                    <a:pt x="623" y="178"/>
                    <a:pt x="622" y="178"/>
                  </a:cubicBezTo>
                  <a:cubicBezTo>
                    <a:pt x="619" y="178"/>
                    <a:pt x="616" y="178"/>
                    <a:pt x="614" y="178"/>
                  </a:cubicBezTo>
                  <a:cubicBezTo>
                    <a:pt x="614" y="178"/>
                    <a:pt x="614" y="178"/>
                    <a:pt x="614" y="178"/>
                  </a:cubicBezTo>
                  <a:moveTo>
                    <a:pt x="706" y="177"/>
                  </a:moveTo>
                  <a:cubicBezTo>
                    <a:pt x="706" y="177"/>
                    <a:pt x="706" y="177"/>
                    <a:pt x="706" y="177"/>
                  </a:cubicBezTo>
                  <a:cubicBezTo>
                    <a:pt x="703" y="178"/>
                    <a:pt x="700" y="178"/>
                    <a:pt x="698" y="178"/>
                  </a:cubicBezTo>
                  <a:cubicBezTo>
                    <a:pt x="696" y="178"/>
                    <a:pt x="696" y="179"/>
                    <a:pt x="696" y="180"/>
                  </a:cubicBezTo>
                  <a:cubicBezTo>
                    <a:pt x="696" y="181"/>
                    <a:pt x="697" y="182"/>
                    <a:pt x="698" y="182"/>
                  </a:cubicBezTo>
                  <a:cubicBezTo>
                    <a:pt x="698" y="182"/>
                    <a:pt x="698" y="182"/>
                    <a:pt x="698" y="182"/>
                  </a:cubicBezTo>
                  <a:cubicBezTo>
                    <a:pt x="700" y="182"/>
                    <a:pt x="703" y="182"/>
                    <a:pt x="706" y="181"/>
                  </a:cubicBezTo>
                  <a:cubicBezTo>
                    <a:pt x="707" y="181"/>
                    <a:pt x="708" y="180"/>
                    <a:pt x="708" y="179"/>
                  </a:cubicBezTo>
                  <a:cubicBezTo>
                    <a:pt x="708" y="178"/>
                    <a:pt x="707" y="177"/>
                    <a:pt x="706" y="177"/>
                  </a:cubicBezTo>
                  <a:moveTo>
                    <a:pt x="586" y="177"/>
                  </a:moveTo>
                  <a:cubicBezTo>
                    <a:pt x="585" y="177"/>
                    <a:pt x="584" y="178"/>
                    <a:pt x="584" y="179"/>
                  </a:cubicBezTo>
                  <a:cubicBezTo>
                    <a:pt x="584" y="180"/>
                    <a:pt x="585" y="181"/>
                    <a:pt x="586" y="181"/>
                  </a:cubicBezTo>
                  <a:cubicBezTo>
                    <a:pt x="586" y="181"/>
                    <a:pt x="586" y="181"/>
                    <a:pt x="586" y="181"/>
                  </a:cubicBezTo>
                  <a:cubicBezTo>
                    <a:pt x="588" y="181"/>
                    <a:pt x="591" y="181"/>
                    <a:pt x="594" y="181"/>
                  </a:cubicBezTo>
                  <a:cubicBezTo>
                    <a:pt x="594" y="181"/>
                    <a:pt x="594" y="181"/>
                    <a:pt x="594" y="181"/>
                  </a:cubicBezTo>
                  <a:cubicBezTo>
                    <a:pt x="595" y="181"/>
                    <a:pt x="596" y="181"/>
                    <a:pt x="596" y="179"/>
                  </a:cubicBezTo>
                  <a:cubicBezTo>
                    <a:pt x="596" y="178"/>
                    <a:pt x="595" y="177"/>
                    <a:pt x="594" y="177"/>
                  </a:cubicBezTo>
                  <a:cubicBezTo>
                    <a:pt x="591" y="177"/>
                    <a:pt x="589" y="177"/>
                    <a:pt x="586" y="177"/>
                  </a:cubicBezTo>
                  <a:cubicBezTo>
                    <a:pt x="586" y="177"/>
                    <a:pt x="586" y="177"/>
                    <a:pt x="586" y="177"/>
                  </a:cubicBezTo>
                  <a:moveTo>
                    <a:pt x="734" y="176"/>
                  </a:moveTo>
                  <a:cubicBezTo>
                    <a:pt x="734" y="176"/>
                    <a:pt x="734" y="176"/>
                    <a:pt x="734" y="176"/>
                  </a:cubicBezTo>
                  <a:cubicBezTo>
                    <a:pt x="731" y="176"/>
                    <a:pt x="728" y="176"/>
                    <a:pt x="726" y="176"/>
                  </a:cubicBezTo>
                  <a:cubicBezTo>
                    <a:pt x="724" y="176"/>
                    <a:pt x="724" y="177"/>
                    <a:pt x="724" y="179"/>
                  </a:cubicBezTo>
                  <a:cubicBezTo>
                    <a:pt x="724" y="180"/>
                    <a:pt x="725" y="180"/>
                    <a:pt x="726" y="180"/>
                  </a:cubicBezTo>
                  <a:cubicBezTo>
                    <a:pt x="726" y="180"/>
                    <a:pt x="726" y="180"/>
                    <a:pt x="726" y="180"/>
                  </a:cubicBezTo>
                  <a:cubicBezTo>
                    <a:pt x="728" y="180"/>
                    <a:pt x="731" y="180"/>
                    <a:pt x="734" y="180"/>
                  </a:cubicBezTo>
                  <a:cubicBezTo>
                    <a:pt x="735" y="180"/>
                    <a:pt x="736" y="179"/>
                    <a:pt x="736" y="178"/>
                  </a:cubicBezTo>
                  <a:cubicBezTo>
                    <a:pt x="736" y="177"/>
                    <a:pt x="735" y="176"/>
                    <a:pt x="734" y="176"/>
                  </a:cubicBezTo>
                  <a:moveTo>
                    <a:pt x="558" y="175"/>
                  </a:moveTo>
                  <a:cubicBezTo>
                    <a:pt x="557" y="175"/>
                    <a:pt x="556" y="176"/>
                    <a:pt x="556" y="177"/>
                  </a:cubicBezTo>
                  <a:cubicBezTo>
                    <a:pt x="556" y="178"/>
                    <a:pt x="557" y="179"/>
                    <a:pt x="558" y="179"/>
                  </a:cubicBezTo>
                  <a:cubicBezTo>
                    <a:pt x="560" y="180"/>
                    <a:pt x="563" y="180"/>
                    <a:pt x="566" y="180"/>
                  </a:cubicBezTo>
                  <a:cubicBezTo>
                    <a:pt x="566" y="180"/>
                    <a:pt x="566" y="180"/>
                    <a:pt x="566" y="180"/>
                  </a:cubicBezTo>
                  <a:cubicBezTo>
                    <a:pt x="567" y="180"/>
                    <a:pt x="568" y="179"/>
                    <a:pt x="568" y="178"/>
                  </a:cubicBezTo>
                  <a:cubicBezTo>
                    <a:pt x="568" y="177"/>
                    <a:pt x="567" y="176"/>
                    <a:pt x="566" y="176"/>
                  </a:cubicBezTo>
                  <a:cubicBezTo>
                    <a:pt x="563" y="176"/>
                    <a:pt x="561" y="176"/>
                    <a:pt x="558" y="175"/>
                  </a:cubicBezTo>
                  <a:cubicBezTo>
                    <a:pt x="558" y="175"/>
                    <a:pt x="558" y="175"/>
                    <a:pt x="558" y="175"/>
                  </a:cubicBezTo>
                  <a:moveTo>
                    <a:pt x="762" y="174"/>
                  </a:moveTo>
                  <a:cubicBezTo>
                    <a:pt x="762" y="174"/>
                    <a:pt x="761" y="174"/>
                    <a:pt x="761" y="174"/>
                  </a:cubicBezTo>
                  <a:cubicBezTo>
                    <a:pt x="759" y="174"/>
                    <a:pt x="756" y="174"/>
                    <a:pt x="753" y="174"/>
                  </a:cubicBezTo>
                  <a:cubicBezTo>
                    <a:pt x="752" y="175"/>
                    <a:pt x="752" y="175"/>
                    <a:pt x="752" y="177"/>
                  </a:cubicBezTo>
                  <a:cubicBezTo>
                    <a:pt x="752" y="178"/>
                    <a:pt x="753" y="178"/>
                    <a:pt x="754" y="178"/>
                  </a:cubicBezTo>
                  <a:cubicBezTo>
                    <a:pt x="754" y="178"/>
                    <a:pt x="754" y="178"/>
                    <a:pt x="754" y="178"/>
                  </a:cubicBezTo>
                  <a:cubicBezTo>
                    <a:pt x="756" y="178"/>
                    <a:pt x="759" y="178"/>
                    <a:pt x="762" y="178"/>
                  </a:cubicBezTo>
                  <a:cubicBezTo>
                    <a:pt x="763" y="178"/>
                    <a:pt x="764" y="177"/>
                    <a:pt x="764" y="176"/>
                  </a:cubicBezTo>
                  <a:cubicBezTo>
                    <a:pt x="763" y="175"/>
                    <a:pt x="763" y="174"/>
                    <a:pt x="762" y="174"/>
                  </a:cubicBezTo>
                  <a:moveTo>
                    <a:pt x="530" y="173"/>
                  </a:moveTo>
                  <a:cubicBezTo>
                    <a:pt x="529" y="173"/>
                    <a:pt x="528" y="174"/>
                    <a:pt x="528" y="175"/>
                  </a:cubicBezTo>
                  <a:cubicBezTo>
                    <a:pt x="528" y="176"/>
                    <a:pt x="529" y="177"/>
                    <a:pt x="530" y="177"/>
                  </a:cubicBezTo>
                  <a:cubicBezTo>
                    <a:pt x="532" y="177"/>
                    <a:pt x="535" y="177"/>
                    <a:pt x="538" y="178"/>
                  </a:cubicBezTo>
                  <a:cubicBezTo>
                    <a:pt x="538" y="178"/>
                    <a:pt x="538" y="178"/>
                    <a:pt x="538" y="178"/>
                  </a:cubicBezTo>
                  <a:cubicBezTo>
                    <a:pt x="539" y="178"/>
                    <a:pt x="540" y="177"/>
                    <a:pt x="540" y="176"/>
                  </a:cubicBezTo>
                  <a:cubicBezTo>
                    <a:pt x="540" y="175"/>
                    <a:pt x="539" y="174"/>
                    <a:pt x="538" y="174"/>
                  </a:cubicBezTo>
                  <a:cubicBezTo>
                    <a:pt x="535" y="174"/>
                    <a:pt x="533" y="173"/>
                    <a:pt x="530" y="173"/>
                  </a:cubicBezTo>
                  <a:cubicBezTo>
                    <a:pt x="530" y="173"/>
                    <a:pt x="530" y="173"/>
                    <a:pt x="530" y="173"/>
                  </a:cubicBezTo>
                  <a:moveTo>
                    <a:pt x="789" y="171"/>
                  </a:moveTo>
                  <a:cubicBezTo>
                    <a:pt x="789" y="171"/>
                    <a:pt x="789" y="171"/>
                    <a:pt x="789" y="171"/>
                  </a:cubicBezTo>
                  <a:cubicBezTo>
                    <a:pt x="787" y="171"/>
                    <a:pt x="784" y="172"/>
                    <a:pt x="781" y="172"/>
                  </a:cubicBezTo>
                  <a:cubicBezTo>
                    <a:pt x="780" y="172"/>
                    <a:pt x="779" y="173"/>
                    <a:pt x="780" y="174"/>
                  </a:cubicBezTo>
                  <a:cubicBezTo>
                    <a:pt x="780" y="175"/>
                    <a:pt x="780" y="176"/>
                    <a:pt x="781" y="176"/>
                  </a:cubicBezTo>
                  <a:cubicBezTo>
                    <a:pt x="782" y="176"/>
                    <a:pt x="782" y="176"/>
                    <a:pt x="782" y="176"/>
                  </a:cubicBezTo>
                  <a:cubicBezTo>
                    <a:pt x="784" y="176"/>
                    <a:pt x="787" y="175"/>
                    <a:pt x="790" y="175"/>
                  </a:cubicBezTo>
                  <a:cubicBezTo>
                    <a:pt x="791" y="175"/>
                    <a:pt x="792" y="174"/>
                    <a:pt x="791" y="173"/>
                  </a:cubicBezTo>
                  <a:cubicBezTo>
                    <a:pt x="791" y="172"/>
                    <a:pt x="790" y="171"/>
                    <a:pt x="789" y="171"/>
                  </a:cubicBezTo>
                  <a:moveTo>
                    <a:pt x="502" y="170"/>
                  </a:moveTo>
                  <a:cubicBezTo>
                    <a:pt x="501" y="170"/>
                    <a:pt x="500" y="171"/>
                    <a:pt x="500" y="172"/>
                  </a:cubicBezTo>
                  <a:cubicBezTo>
                    <a:pt x="500" y="173"/>
                    <a:pt x="501" y="174"/>
                    <a:pt x="502" y="174"/>
                  </a:cubicBezTo>
                  <a:cubicBezTo>
                    <a:pt x="504" y="174"/>
                    <a:pt x="507" y="175"/>
                    <a:pt x="510" y="175"/>
                  </a:cubicBezTo>
                  <a:cubicBezTo>
                    <a:pt x="510" y="175"/>
                    <a:pt x="510" y="175"/>
                    <a:pt x="510" y="175"/>
                  </a:cubicBezTo>
                  <a:cubicBezTo>
                    <a:pt x="511" y="175"/>
                    <a:pt x="512" y="174"/>
                    <a:pt x="512" y="173"/>
                  </a:cubicBezTo>
                  <a:cubicBezTo>
                    <a:pt x="512" y="172"/>
                    <a:pt x="511" y="171"/>
                    <a:pt x="510" y="171"/>
                  </a:cubicBezTo>
                  <a:cubicBezTo>
                    <a:pt x="508" y="171"/>
                    <a:pt x="505" y="170"/>
                    <a:pt x="502" y="170"/>
                  </a:cubicBezTo>
                  <a:cubicBezTo>
                    <a:pt x="502" y="170"/>
                    <a:pt x="502" y="170"/>
                    <a:pt x="502" y="170"/>
                  </a:cubicBezTo>
                  <a:moveTo>
                    <a:pt x="817" y="168"/>
                  </a:moveTo>
                  <a:cubicBezTo>
                    <a:pt x="817" y="168"/>
                    <a:pt x="817" y="168"/>
                    <a:pt x="817" y="168"/>
                  </a:cubicBezTo>
                  <a:cubicBezTo>
                    <a:pt x="814" y="168"/>
                    <a:pt x="812" y="168"/>
                    <a:pt x="809" y="169"/>
                  </a:cubicBezTo>
                  <a:cubicBezTo>
                    <a:pt x="808" y="169"/>
                    <a:pt x="807" y="170"/>
                    <a:pt x="807" y="171"/>
                  </a:cubicBezTo>
                  <a:cubicBezTo>
                    <a:pt x="807" y="172"/>
                    <a:pt x="808" y="173"/>
                    <a:pt x="809" y="173"/>
                  </a:cubicBezTo>
                  <a:cubicBezTo>
                    <a:pt x="809" y="173"/>
                    <a:pt x="809" y="173"/>
                    <a:pt x="810" y="173"/>
                  </a:cubicBezTo>
                  <a:cubicBezTo>
                    <a:pt x="812" y="172"/>
                    <a:pt x="815" y="172"/>
                    <a:pt x="818" y="172"/>
                  </a:cubicBezTo>
                  <a:cubicBezTo>
                    <a:pt x="819" y="171"/>
                    <a:pt x="819" y="170"/>
                    <a:pt x="819" y="169"/>
                  </a:cubicBezTo>
                  <a:cubicBezTo>
                    <a:pt x="819" y="168"/>
                    <a:pt x="818" y="168"/>
                    <a:pt x="817" y="168"/>
                  </a:cubicBezTo>
                  <a:moveTo>
                    <a:pt x="474" y="167"/>
                  </a:moveTo>
                  <a:cubicBezTo>
                    <a:pt x="473" y="167"/>
                    <a:pt x="472" y="167"/>
                    <a:pt x="472" y="168"/>
                  </a:cubicBezTo>
                  <a:cubicBezTo>
                    <a:pt x="472" y="169"/>
                    <a:pt x="473" y="170"/>
                    <a:pt x="474" y="170"/>
                  </a:cubicBezTo>
                  <a:cubicBezTo>
                    <a:pt x="477" y="171"/>
                    <a:pt x="479" y="171"/>
                    <a:pt x="482" y="172"/>
                  </a:cubicBezTo>
                  <a:cubicBezTo>
                    <a:pt x="482" y="172"/>
                    <a:pt x="482" y="172"/>
                    <a:pt x="482" y="172"/>
                  </a:cubicBezTo>
                  <a:cubicBezTo>
                    <a:pt x="483" y="172"/>
                    <a:pt x="484" y="171"/>
                    <a:pt x="484" y="170"/>
                  </a:cubicBezTo>
                  <a:cubicBezTo>
                    <a:pt x="484" y="169"/>
                    <a:pt x="484" y="168"/>
                    <a:pt x="482" y="168"/>
                  </a:cubicBezTo>
                  <a:cubicBezTo>
                    <a:pt x="480" y="167"/>
                    <a:pt x="477" y="167"/>
                    <a:pt x="475" y="167"/>
                  </a:cubicBezTo>
                  <a:cubicBezTo>
                    <a:pt x="474" y="167"/>
                    <a:pt x="474" y="167"/>
                    <a:pt x="474" y="167"/>
                  </a:cubicBezTo>
                  <a:moveTo>
                    <a:pt x="845" y="164"/>
                  </a:moveTo>
                  <a:cubicBezTo>
                    <a:pt x="845" y="164"/>
                    <a:pt x="845" y="164"/>
                    <a:pt x="845" y="164"/>
                  </a:cubicBezTo>
                  <a:cubicBezTo>
                    <a:pt x="842" y="164"/>
                    <a:pt x="839" y="164"/>
                    <a:pt x="837" y="165"/>
                  </a:cubicBezTo>
                  <a:cubicBezTo>
                    <a:pt x="836" y="165"/>
                    <a:pt x="835" y="166"/>
                    <a:pt x="835" y="167"/>
                  </a:cubicBezTo>
                  <a:cubicBezTo>
                    <a:pt x="835" y="168"/>
                    <a:pt x="836" y="169"/>
                    <a:pt x="837" y="169"/>
                  </a:cubicBezTo>
                  <a:cubicBezTo>
                    <a:pt x="837" y="169"/>
                    <a:pt x="837" y="169"/>
                    <a:pt x="837" y="169"/>
                  </a:cubicBezTo>
                  <a:cubicBezTo>
                    <a:pt x="840" y="168"/>
                    <a:pt x="843" y="168"/>
                    <a:pt x="845" y="168"/>
                  </a:cubicBezTo>
                  <a:cubicBezTo>
                    <a:pt x="846" y="167"/>
                    <a:pt x="847" y="166"/>
                    <a:pt x="847" y="165"/>
                  </a:cubicBezTo>
                  <a:cubicBezTo>
                    <a:pt x="847" y="164"/>
                    <a:pt x="846" y="164"/>
                    <a:pt x="845" y="164"/>
                  </a:cubicBezTo>
                  <a:moveTo>
                    <a:pt x="447" y="162"/>
                  </a:moveTo>
                  <a:cubicBezTo>
                    <a:pt x="446" y="162"/>
                    <a:pt x="445" y="163"/>
                    <a:pt x="445" y="164"/>
                  </a:cubicBezTo>
                  <a:cubicBezTo>
                    <a:pt x="444" y="165"/>
                    <a:pt x="445" y="166"/>
                    <a:pt x="446" y="166"/>
                  </a:cubicBezTo>
                  <a:cubicBezTo>
                    <a:pt x="449" y="167"/>
                    <a:pt x="451" y="167"/>
                    <a:pt x="454" y="168"/>
                  </a:cubicBezTo>
                  <a:cubicBezTo>
                    <a:pt x="454" y="168"/>
                    <a:pt x="454" y="168"/>
                    <a:pt x="454" y="168"/>
                  </a:cubicBezTo>
                  <a:cubicBezTo>
                    <a:pt x="455" y="168"/>
                    <a:pt x="456" y="167"/>
                    <a:pt x="456" y="166"/>
                  </a:cubicBezTo>
                  <a:cubicBezTo>
                    <a:pt x="457" y="165"/>
                    <a:pt x="456" y="164"/>
                    <a:pt x="455" y="164"/>
                  </a:cubicBezTo>
                  <a:cubicBezTo>
                    <a:pt x="452" y="163"/>
                    <a:pt x="449" y="163"/>
                    <a:pt x="447" y="162"/>
                  </a:cubicBezTo>
                  <a:cubicBezTo>
                    <a:pt x="447" y="162"/>
                    <a:pt x="447" y="162"/>
                    <a:pt x="447" y="162"/>
                  </a:cubicBezTo>
                  <a:moveTo>
                    <a:pt x="873" y="159"/>
                  </a:moveTo>
                  <a:cubicBezTo>
                    <a:pt x="873" y="159"/>
                    <a:pt x="872" y="159"/>
                    <a:pt x="872" y="159"/>
                  </a:cubicBezTo>
                  <a:cubicBezTo>
                    <a:pt x="870" y="160"/>
                    <a:pt x="867" y="160"/>
                    <a:pt x="864" y="160"/>
                  </a:cubicBezTo>
                  <a:cubicBezTo>
                    <a:pt x="863" y="161"/>
                    <a:pt x="863" y="162"/>
                    <a:pt x="863" y="163"/>
                  </a:cubicBezTo>
                  <a:cubicBezTo>
                    <a:pt x="863" y="164"/>
                    <a:pt x="864" y="164"/>
                    <a:pt x="865" y="164"/>
                  </a:cubicBezTo>
                  <a:cubicBezTo>
                    <a:pt x="865" y="164"/>
                    <a:pt x="865" y="164"/>
                    <a:pt x="865" y="164"/>
                  </a:cubicBezTo>
                  <a:cubicBezTo>
                    <a:pt x="865" y="164"/>
                    <a:pt x="865" y="164"/>
                    <a:pt x="865" y="164"/>
                  </a:cubicBezTo>
                  <a:cubicBezTo>
                    <a:pt x="868" y="164"/>
                    <a:pt x="870" y="163"/>
                    <a:pt x="873" y="163"/>
                  </a:cubicBezTo>
                  <a:cubicBezTo>
                    <a:pt x="874" y="163"/>
                    <a:pt x="875" y="162"/>
                    <a:pt x="875" y="161"/>
                  </a:cubicBezTo>
                  <a:cubicBezTo>
                    <a:pt x="874" y="160"/>
                    <a:pt x="874" y="159"/>
                    <a:pt x="873" y="159"/>
                  </a:cubicBezTo>
                  <a:moveTo>
                    <a:pt x="419" y="158"/>
                  </a:moveTo>
                  <a:cubicBezTo>
                    <a:pt x="418" y="158"/>
                    <a:pt x="417" y="158"/>
                    <a:pt x="417" y="159"/>
                  </a:cubicBezTo>
                  <a:cubicBezTo>
                    <a:pt x="417" y="160"/>
                    <a:pt x="417" y="161"/>
                    <a:pt x="419" y="162"/>
                  </a:cubicBezTo>
                  <a:cubicBezTo>
                    <a:pt x="421" y="162"/>
                    <a:pt x="424" y="162"/>
                    <a:pt x="426" y="163"/>
                  </a:cubicBezTo>
                  <a:cubicBezTo>
                    <a:pt x="427" y="163"/>
                    <a:pt x="427" y="163"/>
                    <a:pt x="427" y="163"/>
                  </a:cubicBezTo>
                  <a:cubicBezTo>
                    <a:pt x="428" y="163"/>
                    <a:pt x="429" y="162"/>
                    <a:pt x="429" y="161"/>
                  </a:cubicBezTo>
                  <a:cubicBezTo>
                    <a:pt x="429" y="160"/>
                    <a:pt x="428" y="159"/>
                    <a:pt x="427" y="159"/>
                  </a:cubicBezTo>
                  <a:cubicBezTo>
                    <a:pt x="425" y="159"/>
                    <a:pt x="422" y="158"/>
                    <a:pt x="419" y="158"/>
                  </a:cubicBezTo>
                  <a:cubicBezTo>
                    <a:pt x="419" y="158"/>
                    <a:pt x="419" y="158"/>
                    <a:pt x="419" y="158"/>
                  </a:cubicBezTo>
                  <a:moveTo>
                    <a:pt x="900" y="154"/>
                  </a:moveTo>
                  <a:cubicBezTo>
                    <a:pt x="900" y="154"/>
                    <a:pt x="900" y="154"/>
                    <a:pt x="900" y="154"/>
                  </a:cubicBezTo>
                  <a:cubicBezTo>
                    <a:pt x="897" y="154"/>
                    <a:pt x="895" y="155"/>
                    <a:pt x="892" y="155"/>
                  </a:cubicBezTo>
                  <a:cubicBezTo>
                    <a:pt x="891" y="156"/>
                    <a:pt x="890" y="157"/>
                    <a:pt x="890" y="158"/>
                  </a:cubicBezTo>
                  <a:cubicBezTo>
                    <a:pt x="891" y="159"/>
                    <a:pt x="891" y="159"/>
                    <a:pt x="892" y="159"/>
                  </a:cubicBezTo>
                  <a:cubicBezTo>
                    <a:pt x="892" y="159"/>
                    <a:pt x="893" y="159"/>
                    <a:pt x="893" y="159"/>
                  </a:cubicBezTo>
                  <a:cubicBezTo>
                    <a:pt x="895" y="159"/>
                    <a:pt x="898" y="158"/>
                    <a:pt x="901" y="158"/>
                  </a:cubicBezTo>
                  <a:cubicBezTo>
                    <a:pt x="902" y="158"/>
                    <a:pt x="902" y="157"/>
                    <a:pt x="902" y="155"/>
                  </a:cubicBezTo>
                  <a:cubicBezTo>
                    <a:pt x="902" y="154"/>
                    <a:pt x="901" y="154"/>
                    <a:pt x="900" y="154"/>
                  </a:cubicBezTo>
                  <a:moveTo>
                    <a:pt x="391" y="152"/>
                  </a:moveTo>
                  <a:cubicBezTo>
                    <a:pt x="391" y="152"/>
                    <a:pt x="390" y="153"/>
                    <a:pt x="389" y="154"/>
                  </a:cubicBezTo>
                  <a:cubicBezTo>
                    <a:pt x="389" y="155"/>
                    <a:pt x="390" y="156"/>
                    <a:pt x="391" y="156"/>
                  </a:cubicBezTo>
                  <a:cubicBezTo>
                    <a:pt x="394" y="157"/>
                    <a:pt x="396" y="157"/>
                    <a:pt x="399" y="158"/>
                  </a:cubicBezTo>
                  <a:cubicBezTo>
                    <a:pt x="399" y="158"/>
                    <a:pt x="399" y="158"/>
                    <a:pt x="399" y="158"/>
                  </a:cubicBezTo>
                  <a:cubicBezTo>
                    <a:pt x="400" y="158"/>
                    <a:pt x="401" y="157"/>
                    <a:pt x="401" y="156"/>
                  </a:cubicBezTo>
                  <a:cubicBezTo>
                    <a:pt x="401" y="155"/>
                    <a:pt x="401" y="154"/>
                    <a:pt x="400" y="154"/>
                  </a:cubicBezTo>
                  <a:cubicBezTo>
                    <a:pt x="397" y="153"/>
                    <a:pt x="394" y="153"/>
                    <a:pt x="392" y="152"/>
                  </a:cubicBezTo>
                  <a:cubicBezTo>
                    <a:pt x="392" y="152"/>
                    <a:pt x="392" y="152"/>
                    <a:pt x="391" y="152"/>
                  </a:cubicBezTo>
                  <a:moveTo>
                    <a:pt x="928" y="148"/>
                  </a:moveTo>
                  <a:cubicBezTo>
                    <a:pt x="927" y="148"/>
                    <a:pt x="927" y="148"/>
                    <a:pt x="927" y="148"/>
                  </a:cubicBezTo>
                  <a:cubicBezTo>
                    <a:pt x="925" y="149"/>
                    <a:pt x="922" y="149"/>
                    <a:pt x="919" y="150"/>
                  </a:cubicBezTo>
                  <a:cubicBezTo>
                    <a:pt x="918" y="150"/>
                    <a:pt x="918" y="151"/>
                    <a:pt x="918" y="152"/>
                  </a:cubicBezTo>
                  <a:cubicBezTo>
                    <a:pt x="918" y="153"/>
                    <a:pt x="919" y="154"/>
                    <a:pt x="920" y="154"/>
                  </a:cubicBezTo>
                  <a:cubicBezTo>
                    <a:pt x="920" y="154"/>
                    <a:pt x="920" y="154"/>
                    <a:pt x="920" y="154"/>
                  </a:cubicBezTo>
                  <a:cubicBezTo>
                    <a:pt x="923" y="153"/>
                    <a:pt x="925" y="153"/>
                    <a:pt x="928" y="152"/>
                  </a:cubicBezTo>
                  <a:cubicBezTo>
                    <a:pt x="929" y="152"/>
                    <a:pt x="930" y="151"/>
                    <a:pt x="929" y="150"/>
                  </a:cubicBezTo>
                  <a:cubicBezTo>
                    <a:pt x="929" y="149"/>
                    <a:pt x="928" y="148"/>
                    <a:pt x="928" y="148"/>
                  </a:cubicBezTo>
                  <a:moveTo>
                    <a:pt x="364" y="146"/>
                  </a:moveTo>
                  <a:cubicBezTo>
                    <a:pt x="363" y="146"/>
                    <a:pt x="362" y="147"/>
                    <a:pt x="362" y="148"/>
                  </a:cubicBezTo>
                  <a:cubicBezTo>
                    <a:pt x="362" y="149"/>
                    <a:pt x="363" y="150"/>
                    <a:pt x="364" y="150"/>
                  </a:cubicBezTo>
                  <a:cubicBezTo>
                    <a:pt x="366" y="151"/>
                    <a:pt x="369" y="151"/>
                    <a:pt x="371" y="152"/>
                  </a:cubicBezTo>
                  <a:cubicBezTo>
                    <a:pt x="372" y="152"/>
                    <a:pt x="372" y="152"/>
                    <a:pt x="372" y="152"/>
                  </a:cubicBezTo>
                  <a:cubicBezTo>
                    <a:pt x="373" y="152"/>
                    <a:pt x="374" y="151"/>
                    <a:pt x="374" y="150"/>
                  </a:cubicBezTo>
                  <a:cubicBezTo>
                    <a:pt x="374" y="149"/>
                    <a:pt x="373" y="148"/>
                    <a:pt x="372" y="148"/>
                  </a:cubicBezTo>
                  <a:cubicBezTo>
                    <a:pt x="370" y="147"/>
                    <a:pt x="367" y="147"/>
                    <a:pt x="365" y="146"/>
                  </a:cubicBezTo>
                  <a:cubicBezTo>
                    <a:pt x="364" y="146"/>
                    <a:pt x="364" y="146"/>
                    <a:pt x="364" y="146"/>
                  </a:cubicBezTo>
                  <a:moveTo>
                    <a:pt x="955" y="142"/>
                  </a:moveTo>
                  <a:cubicBezTo>
                    <a:pt x="955" y="142"/>
                    <a:pt x="954" y="142"/>
                    <a:pt x="954" y="142"/>
                  </a:cubicBezTo>
                  <a:cubicBezTo>
                    <a:pt x="952" y="142"/>
                    <a:pt x="949" y="143"/>
                    <a:pt x="947" y="144"/>
                  </a:cubicBezTo>
                  <a:cubicBezTo>
                    <a:pt x="946" y="144"/>
                    <a:pt x="945" y="145"/>
                    <a:pt x="945" y="14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945" y="147"/>
                    <a:pt x="946" y="147"/>
                    <a:pt x="947" y="147"/>
                  </a:cubicBezTo>
                  <a:cubicBezTo>
                    <a:pt x="947" y="147"/>
                    <a:pt x="947" y="147"/>
                    <a:pt x="947" y="147"/>
                  </a:cubicBezTo>
                  <a:cubicBezTo>
                    <a:pt x="950" y="147"/>
                    <a:pt x="953" y="146"/>
                    <a:pt x="955" y="145"/>
                  </a:cubicBezTo>
                  <a:cubicBezTo>
                    <a:pt x="956" y="145"/>
                    <a:pt x="956" y="145"/>
                    <a:pt x="956" y="145"/>
                  </a:cubicBezTo>
                  <a:cubicBezTo>
                    <a:pt x="957" y="145"/>
                    <a:pt x="957" y="144"/>
                    <a:pt x="957" y="143"/>
                  </a:cubicBezTo>
                  <a:cubicBezTo>
                    <a:pt x="957" y="142"/>
                    <a:pt x="956" y="142"/>
                    <a:pt x="955" y="142"/>
                  </a:cubicBezTo>
                  <a:moveTo>
                    <a:pt x="337" y="140"/>
                  </a:moveTo>
                  <a:cubicBezTo>
                    <a:pt x="336" y="140"/>
                    <a:pt x="335" y="140"/>
                    <a:pt x="335" y="141"/>
                  </a:cubicBezTo>
                  <a:cubicBezTo>
                    <a:pt x="335" y="142"/>
                    <a:pt x="335" y="143"/>
                    <a:pt x="336" y="143"/>
                  </a:cubicBezTo>
                  <a:cubicBezTo>
                    <a:pt x="339" y="144"/>
                    <a:pt x="342" y="145"/>
                    <a:pt x="344" y="145"/>
                  </a:cubicBezTo>
                  <a:cubicBezTo>
                    <a:pt x="344" y="145"/>
                    <a:pt x="344" y="145"/>
                    <a:pt x="345" y="145"/>
                  </a:cubicBezTo>
                  <a:cubicBezTo>
                    <a:pt x="346" y="145"/>
                    <a:pt x="346" y="145"/>
                    <a:pt x="347" y="144"/>
                  </a:cubicBezTo>
                  <a:cubicBezTo>
                    <a:pt x="347" y="143"/>
                    <a:pt x="346" y="142"/>
                    <a:pt x="345" y="142"/>
                  </a:cubicBezTo>
                  <a:cubicBezTo>
                    <a:pt x="343" y="141"/>
                    <a:pt x="340" y="140"/>
                    <a:pt x="337" y="140"/>
                  </a:cubicBezTo>
                  <a:cubicBezTo>
                    <a:pt x="337" y="140"/>
                    <a:pt x="337" y="140"/>
                    <a:pt x="337" y="140"/>
                  </a:cubicBezTo>
                  <a:moveTo>
                    <a:pt x="982" y="135"/>
                  </a:moveTo>
                  <a:cubicBezTo>
                    <a:pt x="982" y="135"/>
                    <a:pt x="982" y="135"/>
                    <a:pt x="981" y="135"/>
                  </a:cubicBezTo>
                  <a:cubicBezTo>
                    <a:pt x="979" y="135"/>
                    <a:pt x="976" y="136"/>
                    <a:pt x="974" y="137"/>
                  </a:cubicBezTo>
                  <a:cubicBezTo>
                    <a:pt x="973" y="137"/>
                    <a:pt x="972" y="138"/>
                    <a:pt x="972" y="139"/>
                  </a:cubicBezTo>
                  <a:cubicBezTo>
                    <a:pt x="972" y="140"/>
                    <a:pt x="973" y="141"/>
                    <a:pt x="974" y="141"/>
                  </a:cubicBezTo>
                  <a:cubicBezTo>
                    <a:pt x="974" y="141"/>
                    <a:pt x="975" y="141"/>
                    <a:pt x="975" y="141"/>
                  </a:cubicBezTo>
                  <a:cubicBezTo>
                    <a:pt x="977" y="140"/>
                    <a:pt x="980" y="139"/>
                    <a:pt x="982" y="138"/>
                  </a:cubicBezTo>
                  <a:cubicBezTo>
                    <a:pt x="984" y="138"/>
                    <a:pt x="984" y="137"/>
                    <a:pt x="984" y="136"/>
                  </a:cubicBezTo>
                  <a:cubicBezTo>
                    <a:pt x="984" y="135"/>
                    <a:pt x="983" y="135"/>
                    <a:pt x="982" y="135"/>
                  </a:cubicBezTo>
                  <a:moveTo>
                    <a:pt x="310" y="132"/>
                  </a:moveTo>
                  <a:cubicBezTo>
                    <a:pt x="309" y="132"/>
                    <a:pt x="308" y="133"/>
                    <a:pt x="308" y="134"/>
                  </a:cubicBezTo>
                  <a:cubicBezTo>
                    <a:pt x="308" y="135"/>
                    <a:pt x="308" y="136"/>
                    <a:pt x="309" y="136"/>
                  </a:cubicBezTo>
                  <a:cubicBezTo>
                    <a:pt x="312" y="137"/>
                    <a:pt x="314" y="138"/>
                    <a:pt x="317" y="138"/>
                  </a:cubicBezTo>
                  <a:cubicBezTo>
                    <a:pt x="317" y="138"/>
                    <a:pt x="317" y="138"/>
                    <a:pt x="318" y="138"/>
                  </a:cubicBezTo>
                  <a:cubicBezTo>
                    <a:pt x="318" y="138"/>
                    <a:pt x="319" y="138"/>
                    <a:pt x="319" y="137"/>
                  </a:cubicBezTo>
                  <a:cubicBezTo>
                    <a:pt x="320" y="136"/>
                    <a:pt x="319" y="135"/>
                    <a:pt x="318" y="134"/>
                  </a:cubicBezTo>
                  <a:cubicBezTo>
                    <a:pt x="315" y="134"/>
                    <a:pt x="313" y="133"/>
                    <a:pt x="310" y="132"/>
                  </a:cubicBezTo>
                  <a:cubicBezTo>
                    <a:pt x="310" y="132"/>
                    <a:pt x="310" y="132"/>
                    <a:pt x="310" y="132"/>
                  </a:cubicBezTo>
                  <a:moveTo>
                    <a:pt x="1009" y="127"/>
                  </a:moveTo>
                  <a:cubicBezTo>
                    <a:pt x="1009" y="127"/>
                    <a:pt x="1008" y="127"/>
                    <a:pt x="1008" y="127"/>
                  </a:cubicBezTo>
                  <a:cubicBezTo>
                    <a:pt x="1006" y="128"/>
                    <a:pt x="1003" y="128"/>
                    <a:pt x="1001" y="129"/>
                  </a:cubicBezTo>
                  <a:cubicBezTo>
                    <a:pt x="1000" y="129"/>
                    <a:pt x="999" y="131"/>
                    <a:pt x="999" y="132"/>
                  </a:cubicBezTo>
                  <a:cubicBezTo>
                    <a:pt x="1000" y="133"/>
                    <a:pt x="1000" y="133"/>
                    <a:pt x="1001" y="133"/>
                  </a:cubicBezTo>
                  <a:cubicBezTo>
                    <a:pt x="1001" y="133"/>
                    <a:pt x="1001" y="133"/>
                    <a:pt x="1001" y="133"/>
                  </a:cubicBezTo>
                  <a:cubicBezTo>
                    <a:pt x="1002" y="133"/>
                    <a:pt x="1002" y="133"/>
                    <a:pt x="1002" y="133"/>
                  </a:cubicBezTo>
                  <a:cubicBezTo>
                    <a:pt x="1004" y="132"/>
                    <a:pt x="1007" y="132"/>
                    <a:pt x="1009" y="131"/>
                  </a:cubicBezTo>
                  <a:cubicBezTo>
                    <a:pt x="1010" y="130"/>
                    <a:pt x="1011" y="129"/>
                    <a:pt x="1011" y="128"/>
                  </a:cubicBezTo>
                  <a:cubicBezTo>
                    <a:pt x="1011" y="128"/>
                    <a:pt x="1011" y="128"/>
                    <a:pt x="1011" y="128"/>
                  </a:cubicBezTo>
                  <a:cubicBezTo>
                    <a:pt x="1011" y="127"/>
                    <a:pt x="1010" y="127"/>
                    <a:pt x="1009" y="127"/>
                  </a:cubicBezTo>
                  <a:moveTo>
                    <a:pt x="283" y="124"/>
                  </a:moveTo>
                  <a:cubicBezTo>
                    <a:pt x="282" y="124"/>
                    <a:pt x="281" y="125"/>
                    <a:pt x="281" y="126"/>
                  </a:cubicBezTo>
                  <a:cubicBezTo>
                    <a:pt x="281" y="127"/>
                    <a:pt x="281" y="128"/>
                    <a:pt x="282" y="128"/>
                  </a:cubicBezTo>
                  <a:cubicBezTo>
                    <a:pt x="285" y="129"/>
                    <a:pt x="287" y="130"/>
                    <a:pt x="290" y="131"/>
                  </a:cubicBezTo>
                  <a:cubicBezTo>
                    <a:pt x="290" y="131"/>
                    <a:pt x="290" y="131"/>
                    <a:pt x="291" y="131"/>
                  </a:cubicBezTo>
                  <a:cubicBezTo>
                    <a:pt x="291" y="131"/>
                    <a:pt x="292" y="130"/>
                    <a:pt x="293" y="129"/>
                  </a:cubicBezTo>
                  <a:cubicBezTo>
                    <a:pt x="293" y="128"/>
                    <a:pt x="292" y="127"/>
                    <a:pt x="291" y="127"/>
                  </a:cubicBezTo>
                  <a:cubicBezTo>
                    <a:pt x="289" y="126"/>
                    <a:pt x="286" y="125"/>
                    <a:pt x="284" y="125"/>
                  </a:cubicBezTo>
                  <a:cubicBezTo>
                    <a:pt x="283" y="124"/>
                    <a:pt x="283" y="124"/>
                    <a:pt x="283" y="124"/>
                  </a:cubicBezTo>
                  <a:moveTo>
                    <a:pt x="1036" y="119"/>
                  </a:moveTo>
                  <a:cubicBezTo>
                    <a:pt x="1035" y="119"/>
                    <a:pt x="1035" y="119"/>
                    <a:pt x="1035" y="119"/>
                  </a:cubicBezTo>
                  <a:cubicBezTo>
                    <a:pt x="1033" y="119"/>
                    <a:pt x="1030" y="120"/>
                    <a:pt x="1027" y="121"/>
                  </a:cubicBezTo>
                  <a:cubicBezTo>
                    <a:pt x="1026" y="121"/>
                    <a:pt x="1026" y="123"/>
                    <a:pt x="1026" y="124"/>
                  </a:cubicBezTo>
                  <a:cubicBezTo>
                    <a:pt x="1026" y="124"/>
                    <a:pt x="1027" y="125"/>
                    <a:pt x="1028" y="125"/>
                  </a:cubicBezTo>
                  <a:cubicBezTo>
                    <a:pt x="1028" y="125"/>
                    <a:pt x="1028" y="125"/>
                    <a:pt x="1029" y="125"/>
                  </a:cubicBezTo>
                  <a:cubicBezTo>
                    <a:pt x="1031" y="124"/>
                    <a:pt x="1034" y="123"/>
                    <a:pt x="1036" y="122"/>
                  </a:cubicBezTo>
                  <a:cubicBezTo>
                    <a:pt x="1037" y="122"/>
                    <a:pt x="1038" y="121"/>
                    <a:pt x="1038" y="120"/>
                  </a:cubicBezTo>
                  <a:cubicBezTo>
                    <a:pt x="1037" y="119"/>
                    <a:pt x="1037" y="119"/>
                    <a:pt x="1036" y="119"/>
                  </a:cubicBezTo>
                  <a:moveTo>
                    <a:pt x="256" y="116"/>
                  </a:moveTo>
                  <a:cubicBezTo>
                    <a:pt x="255" y="116"/>
                    <a:pt x="255" y="117"/>
                    <a:pt x="254" y="117"/>
                  </a:cubicBezTo>
                  <a:cubicBezTo>
                    <a:pt x="254" y="118"/>
                    <a:pt x="255" y="120"/>
                    <a:pt x="256" y="120"/>
                  </a:cubicBezTo>
                  <a:cubicBezTo>
                    <a:pt x="258" y="121"/>
                    <a:pt x="261" y="122"/>
                    <a:pt x="263" y="122"/>
                  </a:cubicBezTo>
                  <a:cubicBezTo>
                    <a:pt x="263" y="122"/>
                    <a:pt x="264" y="122"/>
                    <a:pt x="264" y="122"/>
                  </a:cubicBezTo>
                  <a:cubicBezTo>
                    <a:pt x="265" y="122"/>
                    <a:pt x="265" y="122"/>
                    <a:pt x="266" y="121"/>
                  </a:cubicBezTo>
                  <a:cubicBezTo>
                    <a:pt x="266" y="120"/>
                    <a:pt x="265" y="119"/>
                    <a:pt x="264" y="119"/>
                  </a:cubicBezTo>
                  <a:cubicBezTo>
                    <a:pt x="262" y="118"/>
                    <a:pt x="259" y="117"/>
                    <a:pt x="257" y="116"/>
                  </a:cubicBezTo>
                  <a:cubicBezTo>
                    <a:pt x="257" y="116"/>
                    <a:pt x="256" y="116"/>
                    <a:pt x="256" y="116"/>
                  </a:cubicBezTo>
                  <a:moveTo>
                    <a:pt x="1062" y="110"/>
                  </a:moveTo>
                  <a:cubicBezTo>
                    <a:pt x="1062" y="110"/>
                    <a:pt x="1062" y="110"/>
                    <a:pt x="1062" y="110"/>
                  </a:cubicBezTo>
                  <a:cubicBezTo>
                    <a:pt x="1059" y="111"/>
                    <a:pt x="1057" y="112"/>
                    <a:pt x="1054" y="112"/>
                  </a:cubicBezTo>
                  <a:cubicBezTo>
                    <a:pt x="1053" y="113"/>
                    <a:pt x="1052" y="114"/>
                    <a:pt x="1053" y="115"/>
                  </a:cubicBezTo>
                  <a:cubicBezTo>
                    <a:pt x="1053" y="116"/>
                    <a:pt x="1054" y="116"/>
                    <a:pt x="1055" y="116"/>
                  </a:cubicBezTo>
                  <a:cubicBezTo>
                    <a:pt x="1055" y="116"/>
                    <a:pt x="1055" y="116"/>
                    <a:pt x="1055" y="116"/>
                  </a:cubicBezTo>
                  <a:cubicBezTo>
                    <a:pt x="1055" y="116"/>
                    <a:pt x="1055" y="116"/>
                    <a:pt x="1055" y="116"/>
                  </a:cubicBezTo>
                  <a:cubicBezTo>
                    <a:pt x="1058" y="115"/>
                    <a:pt x="1060" y="114"/>
                    <a:pt x="1063" y="114"/>
                  </a:cubicBezTo>
                  <a:cubicBezTo>
                    <a:pt x="1064" y="113"/>
                    <a:pt x="1065" y="112"/>
                    <a:pt x="1064" y="111"/>
                  </a:cubicBezTo>
                  <a:cubicBezTo>
                    <a:pt x="1064" y="110"/>
                    <a:pt x="1063" y="110"/>
                    <a:pt x="1062" y="110"/>
                  </a:cubicBezTo>
                  <a:moveTo>
                    <a:pt x="230" y="107"/>
                  </a:moveTo>
                  <a:cubicBezTo>
                    <a:pt x="229" y="107"/>
                    <a:pt x="228" y="107"/>
                    <a:pt x="228" y="108"/>
                  </a:cubicBezTo>
                  <a:cubicBezTo>
                    <a:pt x="227" y="109"/>
                    <a:pt x="228" y="110"/>
                    <a:pt x="229" y="111"/>
                  </a:cubicBezTo>
                  <a:cubicBezTo>
                    <a:pt x="232" y="112"/>
                    <a:pt x="234" y="113"/>
                    <a:pt x="237" y="114"/>
                  </a:cubicBezTo>
                  <a:cubicBezTo>
                    <a:pt x="237" y="114"/>
                    <a:pt x="237" y="114"/>
                    <a:pt x="237" y="114"/>
                  </a:cubicBezTo>
                  <a:cubicBezTo>
                    <a:pt x="238" y="114"/>
                    <a:pt x="239" y="113"/>
                    <a:pt x="239" y="112"/>
                  </a:cubicBezTo>
                  <a:cubicBezTo>
                    <a:pt x="240" y="111"/>
                    <a:pt x="239" y="110"/>
                    <a:pt x="238" y="110"/>
                  </a:cubicBezTo>
                  <a:cubicBezTo>
                    <a:pt x="235" y="109"/>
                    <a:pt x="233" y="108"/>
                    <a:pt x="230" y="107"/>
                  </a:cubicBezTo>
                  <a:cubicBezTo>
                    <a:pt x="230" y="107"/>
                    <a:pt x="230" y="107"/>
                    <a:pt x="230" y="107"/>
                  </a:cubicBezTo>
                  <a:moveTo>
                    <a:pt x="1089" y="100"/>
                  </a:moveTo>
                  <a:cubicBezTo>
                    <a:pt x="1089" y="100"/>
                    <a:pt x="1088" y="100"/>
                    <a:pt x="1088" y="100"/>
                  </a:cubicBezTo>
                  <a:cubicBezTo>
                    <a:pt x="1086" y="101"/>
                    <a:pt x="1083" y="102"/>
                    <a:pt x="1081" y="103"/>
                  </a:cubicBezTo>
                  <a:cubicBezTo>
                    <a:pt x="1080" y="103"/>
                    <a:pt x="1079" y="105"/>
                    <a:pt x="1079" y="106"/>
                  </a:cubicBezTo>
                  <a:cubicBezTo>
                    <a:pt x="1080" y="106"/>
                    <a:pt x="1080" y="107"/>
                    <a:pt x="1081" y="107"/>
                  </a:cubicBezTo>
                  <a:cubicBezTo>
                    <a:pt x="1082" y="107"/>
                    <a:pt x="1082" y="107"/>
                    <a:pt x="1082" y="107"/>
                  </a:cubicBezTo>
                  <a:cubicBezTo>
                    <a:pt x="1084" y="106"/>
                    <a:pt x="1087" y="105"/>
                    <a:pt x="1090" y="104"/>
                  </a:cubicBezTo>
                  <a:cubicBezTo>
                    <a:pt x="1091" y="104"/>
                    <a:pt x="1091" y="103"/>
                    <a:pt x="1091" y="102"/>
                  </a:cubicBezTo>
                  <a:cubicBezTo>
                    <a:pt x="1090" y="101"/>
                    <a:pt x="1090" y="100"/>
                    <a:pt x="1089" y="100"/>
                  </a:cubicBezTo>
                  <a:moveTo>
                    <a:pt x="203" y="97"/>
                  </a:moveTo>
                  <a:cubicBezTo>
                    <a:pt x="203" y="97"/>
                    <a:pt x="202" y="98"/>
                    <a:pt x="202" y="99"/>
                  </a:cubicBezTo>
                  <a:cubicBezTo>
                    <a:pt x="201" y="100"/>
                    <a:pt x="202" y="101"/>
                    <a:pt x="203" y="101"/>
                  </a:cubicBezTo>
                  <a:cubicBezTo>
                    <a:pt x="205" y="102"/>
                    <a:pt x="208" y="103"/>
                    <a:pt x="210" y="104"/>
                  </a:cubicBezTo>
                  <a:cubicBezTo>
                    <a:pt x="210" y="104"/>
                    <a:pt x="211" y="104"/>
                    <a:pt x="211" y="104"/>
                  </a:cubicBezTo>
                  <a:cubicBezTo>
                    <a:pt x="212" y="104"/>
                    <a:pt x="212" y="104"/>
                    <a:pt x="213" y="103"/>
                  </a:cubicBezTo>
                  <a:cubicBezTo>
                    <a:pt x="213" y="102"/>
                    <a:pt x="213" y="101"/>
                    <a:pt x="212" y="100"/>
                  </a:cubicBezTo>
                  <a:cubicBezTo>
                    <a:pt x="209" y="99"/>
                    <a:pt x="207" y="98"/>
                    <a:pt x="204" y="97"/>
                  </a:cubicBezTo>
                  <a:cubicBezTo>
                    <a:pt x="204" y="97"/>
                    <a:pt x="204" y="97"/>
                    <a:pt x="203" y="97"/>
                  </a:cubicBezTo>
                  <a:moveTo>
                    <a:pt x="1115" y="90"/>
                  </a:moveTo>
                  <a:cubicBezTo>
                    <a:pt x="1115" y="90"/>
                    <a:pt x="1115" y="90"/>
                    <a:pt x="1114" y="90"/>
                  </a:cubicBezTo>
                  <a:cubicBezTo>
                    <a:pt x="1112" y="91"/>
                    <a:pt x="1109" y="92"/>
                    <a:pt x="1107" y="93"/>
                  </a:cubicBezTo>
                  <a:cubicBezTo>
                    <a:pt x="1106" y="94"/>
                    <a:pt x="1105" y="95"/>
                    <a:pt x="1106" y="96"/>
                  </a:cubicBezTo>
                  <a:cubicBezTo>
                    <a:pt x="1106" y="97"/>
                    <a:pt x="1107" y="97"/>
                    <a:pt x="1108" y="97"/>
                  </a:cubicBezTo>
                  <a:cubicBezTo>
                    <a:pt x="1108" y="97"/>
                    <a:pt x="1108" y="97"/>
                    <a:pt x="1108" y="97"/>
                  </a:cubicBezTo>
                  <a:cubicBezTo>
                    <a:pt x="1111" y="96"/>
                    <a:pt x="1113" y="95"/>
                    <a:pt x="1116" y="94"/>
                  </a:cubicBezTo>
                  <a:cubicBezTo>
                    <a:pt x="1117" y="94"/>
                    <a:pt x="1117" y="92"/>
                    <a:pt x="1117" y="91"/>
                  </a:cubicBezTo>
                  <a:cubicBezTo>
                    <a:pt x="1117" y="91"/>
                    <a:pt x="1116" y="90"/>
                    <a:pt x="1115" y="90"/>
                  </a:cubicBezTo>
                  <a:moveTo>
                    <a:pt x="177" y="87"/>
                  </a:moveTo>
                  <a:cubicBezTo>
                    <a:pt x="177" y="87"/>
                    <a:pt x="176" y="88"/>
                    <a:pt x="175" y="88"/>
                  </a:cubicBezTo>
                  <a:cubicBezTo>
                    <a:pt x="175" y="89"/>
                    <a:pt x="176" y="91"/>
                    <a:pt x="177" y="91"/>
                  </a:cubicBezTo>
                  <a:cubicBezTo>
                    <a:pt x="179" y="92"/>
                    <a:pt x="182" y="93"/>
                    <a:pt x="184" y="94"/>
                  </a:cubicBezTo>
                  <a:cubicBezTo>
                    <a:pt x="184" y="94"/>
                    <a:pt x="184" y="94"/>
                    <a:pt x="185" y="94"/>
                  </a:cubicBezTo>
                  <a:cubicBezTo>
                    <a:pt x="186" y="94"/>
                    <a:pt x="186" y="94"/>
                    <a:pt x="187" y="93"/>
                  </a:cubicBezTo>
                  <a:cubicBezTo>
                    <a:pt x="187" y="92"/>
                    <a:pt x="187" y="91"/>
                    <a:pt x="185" y="90"/>
                  </a:cubicBezTo>
                  <a:cubicBezTo>
                    <a:pt x="183" y="89"/>
                    <a:pt x="181" y="88"/>
                    <a:pt x="178" y="87"/>
                  </a:cubicBezTo>
                  <a:cubicBezTo>
                    <a:pt x="178" y="87"/>
                    <a:pt x="178" y="87"/>
                    <a:pt x="177" y="87"/>
                  </a:cubicBezTo>
                  <a:moveTo>
                    <a:pt x="1141" y="79"/>
                  </a:moveTo>
                  <a:cubicBezTo>
                    <a:pt x="1141" y="79"/>
                    <a:pt x="1141" y="80"/>
                    <a:pt x="1140" y="80"/>
                  </a:cubicBezTo>
                  <a:cubicBezTo>
                    <a:pt x="1138" y="81"/>
                    <a:pt x="1135" y="82"/>
                    <a:pt x="1133" y="83"/>
                  </a:cubicBezTo>
                  <a:cubicBezTo>
                    <a:pt x="1132" y="83"/>
                    <a:pt x="1131" y="84"/>
                    <a:pt x="1132" y="85"/>
                  </a:cubicBezTo>
                  <a:cubicBezTo>
                    <a:pt x="1132" y="86"/>
                    <a:pt x="1133" y="87"/>
                    <a:pt x="1134" y="87"/>
                  </a:cubicBezTo>
                  <a:cubicBezTo>
                    <a:pt x="1134" y="87"/>
                    <a:pt x="1134" y="87"/>
                    <a:pt x="1134" y="86"/>
                  </a:cubicBezTo>
                  <a:cubicBezTo>
                    <a:pt x="1137" y="85"/>
                    <a:pt x="1139" y="84"/>
                    <a:pt x="1142" y="83"/>
                  </a:cubicBezTo>
                  <a:cubicBezTo>
                    <a:pt x="1143" y="83"/>
                    <a:pt x="1143" y="82"/>
                    <a:pt x="1143" y="81"/>
                  </a:cubicBezTo>
                  <a:cubicBezTo>
                    <a:pt x="1143" y="80"/>
                    <a:pt x="1142" y="79"/>
                    <a:pt x="1141" y="79"/>
                  </a:cubicBezTo>
                  <a:moveTo>
                    <a:pt x="152" y="76"/>
                  </a:moveTo>
                  <a:cubicBezTo>
                    <a:pt x="151" y="76"/>
                    <a:pt x="150" y="77"/>
                    <a:pt x="150" y="78"/>
                  </a:cubicBezTo>
                  <a:cubicBezTo>
                    <a:pt x="149" y="79"/>
                    <a:pt x="150" y="80"/>
                    <a:pt x="151" y="80"/>
                  </a:cubicBezTo>
                  <a:cubicBezTo>
                    <a:pt x="151" y="80"/>
                    <a:pt x="151" y="80"/>
                    <a:pt x="151" y="80"/>
                  </a:cubicBezTo>
                  <a:cubicBezTo>
                    <a:pt x="153" y="81"/>
                    <a:pt x="156" y="82"/>
                    <a:pt x="158" y="83"/>
                  </a:cubicBezTo>
                  <a:cubicBezTo>
                    <a:pt x="158" y="83"/>
                    <a:pt x="159" y="84"/>
                    <a:pt x="159" y="84"/>
                  </a:cubicBezTo>
                  <a:cubicBezTo>
                    <a:pt x="160" y="84"/>
                    <a:pt x="160" y="83"/>
                    <a:pt x="161" y="82"/>
                  </a:cubicBezTo>
                  <a:cubicBezTo>
                    <a:pt x="161" y="81"/>
                    <a:pt x="161" y="80"/>
                    <a:pt x="160" y="80"/>
                  </a:cubicBezTo>
                  <a:cubicBezTo>
                    <a:pt x="157" y="79"/>
                    <a:pt x="155" y="78"/>
                    <a:pt x="152" y="77"/>
                  </a:cubicBezTo>
                  <a:cubicBezTo>
                    <a:pt x="152" y="76"/>
                    <a:pt x="152" y="76"/>
                    <a:pt x="152" y="76"/>
                  </a:cubicBezTo>
                  <a:moveTo>
                    <a:pt x="1167" y="68"/>
                  </a:moveTo>
                  <a:cubicBezTo>
                    <a:pt x="1167" y="68"/>
                    <a:pt x="1166" y="68"/>
                    <a:pt x="1166" y="68"/>
                  </a:cubicBezTo>
                  <a:cubicBezTo>
                    <a:pt x="1164" y="70"/>
                    <a:pt x="1161" y="71"/>
                    <a:pt x="1159" y="72"/>
                  </a:cubicBezTo>
                  <a:cubicBezTo>
                    <a:pt x="1158" y="72"/>
                    <a:pt x="1158" y="73"/>
                    <a:pt x="1158" y="73"/>
                  </a:cubicBezTo>
                  <a:cubicBezTo>
                    <a:pt x="1157" y="74"/>
                    <a:pt x="1157" y="74"/>
                    <a:pt x="1158" y="74"/>
                  </a:cubicBezTo>
                  <a:cubicBezTo>
                    <a:pt x="1158" y="75"/>
                    <a:pt x="1159" y="76"/>
                    <a:pt x="1159" y="76"/>
                  </a:cubicBezTo>
                  <a:cubicBezTo>
                    <a:pt x="1160" y="76"/>
                    <a:pt x="1160" y="75"/>
                    <a:pt x="1160" y="75"/>
                  </a:cubicBezTo>
                  <a:cubicBezTo>
                    <a:pt x="1163" y="74"/>
                    <a:pt x="1165" y="73"/>
                    <a:pt x="1168" y="72"/>
                  </a:cubicBezTo>
                  <a:cubicBezTo>
                    <a:pt x="1169" y="72"/>
                    <a:pt x="1169" y="70"/>
                    <a:pt x="1169" y="69"/>
                  </a:cubicBezTo>
                  <a:cubicBezTo>
                    <a:pt x="1169" y="69"/>
                    <a:pt x="1169" y="69"/>
                    <a:pt x="1169" y="69"/>
                  </a:cubicBezTo>
                  <a:cubicBezTo>
                    <a:pt x="1168" y="69"/>
                    <a:pt x="1168" y="68"/>
                    <a:pt x="1167" y="68"/>
                  </a:cubicBezTo>
                  <a:moveTo>
                    <a:pt x="126" y="65"/>
                  </a:moveTo>
                  <a:cubicBezTo>
                    <a:pt x="125" y="65"/>
                    <a:pt x="125" y="66"/>
                    <a:pt x="124" y="66"/>
                  </a:cubicBezTo>
                  <a:cubicBezTo>
                    <a:pt x="124" y="67"/>
                    <a:pt x="124" y="68"/>
                    <a:pt x="125" y="69"/>
                  </a:cubicBezTo>
                  <a:cubicBezTo>
                    <a:pt x="128" y="70"/>
                    <a:pt x="130" y="71"/>
                    <a:pt x="132" y="72"/>
                  </a:cubicBezTo>
                  <a:cubicBezTo>
                    <a:pt x="133" y="72"/>
                    <a:pt x="133" y="72"/>
                    <a:pt x="133" y="72"/>
                  </a:cubicBezTo>
                  <a:cubicBezTo>
                    <a:pt x="134" y="72"/>
                    <a:pt x="135" y="72"/>
                    <a:pt x="135" y="71"/>
                  </a:cubicBezTo>
                  <a:cubicBezTo>
                    <a:pt x="136" y="70"/>
                    <a:pt x="135" y="69"/>
                    <a:pt x="134" y="69"/>
                  </a:cubicBezTo>
                  <a:cubicBezTo>
                    <a:pt x="132" y="67"/>
                    <a:pt x="129" y="66"/>
                    <a:pt x="127" y="65"/>
                  </a:cubicBezTo>
                  <a:cubicBezTo>
                    <a:pt x="127" y="65"/>
                    <a:pt x="126" y="65"/>
                    <a:pt x="126" y="65"/>
                  </a:cubicBezTo>
                  <a:moveTo>
                    <a:pt x="1192" y="56"/>
                  </a:moveTo>
                  <a:cubicBezTo>
                    <a:pt x="1192" y="56"/>
                    <a:pt x="1192" y="57"/>
                    <a:pt x="1191" y="57"/>
                  </a:cubicBezTo>
                  <a:cubicBezTo>
                    <a:pt x="1189" y="58"/>
                    <a:pt x="1187" y="59"/>
                    <a:pt x="1184" y="60"/>
                  </a:cubicBezTo>
                  <a:cubicBezTo>
                    <a:pt x="1183" y="61"/>
                    <a:pt x="1183" y="62"/>
                    <a:pt x="1183" y="63"/>
                  </a:cubicBezTo>
                  <a:cubicBezTo>
                    <a:pt x="1183" y="63"/>
                    <a:pt x="1184" y="63"/>
                    <a:pt x="1184" y="64"/>
                  </a:cubicBezTo>
                  <a:cubicBezTo>
                    <a:pt x="1184" y="64"/>
                    <a:pt x="1185" y="64"/>
                    <a:pt x="1185" y="64"/>
                  </a:cubicBezTo>
                  <a:cubicBezTo>
                    <a:pt x="1185" y="64"/>
                    <a:pt x="1186" y="64"/>
                    <a:pt x="1186" y="64"/>
                  </a:cubicBezTo>
                  <a:cubicBezTo>
                    <a:pt x="1188" y="63"/>
                    <a:pt x="1191" y="61"/>
                    <a:pt x="1193" y="60"/>
                  </a:cubicBezTo>
                  <a:cubicBezTo>
                    <a:pt x="1194" y="60"/>
                    <a:pt x="1194" y="60"/>
                    <a:pt x="1194" y="59"/>
                  </a:cubicBezTo>
                  <a:cubicBezTo>
                    <a:pt x="1194" y="59"/>
                    <a:pt x="1194" y="58"/>
                    <a:pt x="1194" y="58"/>
                  </a:cubicBezTo>
                  <a:cubicBezTo>
                    <a:pt x="1194" y="57"/>
                    <a:pt x="1193" y="56"/>
                    <a:pt x="1192" y="56"/>
                  </a:cubicBezTo>
                  <a:moveTo>
                    <a:pt x="101" y="53"/>
                  </a:moveTo>
                  <a:cubicBezTo>
                    <a:pt x="100" y="53"/>
                    <a:pt x="99" y="54"/>
                    <a:pt x="99" y="54"/>
                  </a:cubicBezTo>
                  <a:cubicBezTo>
                    <a:pt x="99" y="55"/>
                    <a:pt x="99" y="57"/>
                    <a:pt x="100" y="57"/>
                  </a:cubicBezTo>
                  <a:cubicBezTo>
                    <a:pt x="100" y="57"/>
                    <a:pt x="100" y="57"/>
                    <a:pt x="100" y="57"/>
                  </a:cubicBezTo>
                  <a:cubicBezTo>
                    <a:pt x="102" y="58"/>
                    <a:pt x="105" y="59"/>
                    <a:pt x="107" y="60"/>
                  </a:cubicBezTo>
                  <a:cubicBezTo>
                    <a:pt x="107" y="61"/>
                    <a:pt x="108" y="61"/>
                    <a:pt x="108" y="61"/>
                  </a:cubicBezTo>
                  <a:cubicBezTo>
                    <a:pt x="109" y="61"/>
                    <a:pt x="109" y="60"/>
                    <a:pt x="110" y="60"/>
                  </a:cubicBezTo>
                  <a:cubicBezTo>
                    <a:pt x="110" y="59"/>
                    <a:pt x="110" y="57"/>
                    <a:pt x="109" y="57"/>
                  </a:cubicBezTo>
                  <a:cubicBezTo>
                    <a:pt x="106" y="56"/>
                    <a:pt x="104" y="55"/>
                    <a:pt x="102" y="53"/>
                  </a:cubicBezTo>
                  <a:cubicBezTo>
                    <a:pt x="101" y="53"/>
                    <a:pt x="101" y="53"/>
                    <a:pt x="101" y="53"/>
                  </a:cubicBezTo>
                  <a:moveTo>
                    <a:pt x="1218" y="44"/>
                  </a:moveTo>
                  <a:cubicBezTo>
                    <a:pt x="1217" y="44"/>
                    <a:pt x="1217" y="44"/>
                    <a:pt x="1217" y="44"/>
                  </a:cubicBezTo>
                  <a:cubicBezTo>
                    <a:pt x="1214" y="45"/>
                    <a:pt x="1212" y="47"/>
                    <a:pt x="1209" y="48"/>
                  </a:cubicBezTo>
                  <a:cubicBezTo>
                    <a:pt x="1208" y="48"/>
                    <a:pt x="1208" y="50"/>
                    <a:pt x="1209" y="51"/>
                  </a:cubicBezTo>
                  <a:cubicBezTo>
                    <a:pt x="1209" y="51"/>
                    <a:pt x="1210" y="52"/>
                    <a:pt x="1210" y="52"/>
                  </a:cubicBezTo>
                  <a:cubicBezTo>
                    <a:pt x="1210" y="52"/>
                    <a:pt x="1210" y="52"/>
                    <a:pt x="1210" y="52"/>
                  </a:cubicBezTo>
                  <a:cubicBezTo>
                    <a:pt x="1211" y="52"/>
                    <a:pt x="1211" y="52"/>
                    <a:pt x="1211" y="51"/>
                  </a:cubicBezTo>
                  <a:cubicBezTo>
                    <a:pt x="1214" y="50"/>
                    <a:pt x="1216" y="49"/>
                    <a:pt x="1218" y="48"/>
                  </a:cubicBezTo>
                  <a:cubicBezTo>
                    <a:pt x="1219" y="48"/>
                    <a:pt x="1219" y="47"/>
                    <a:pt x="1219" y="47"/>
                  </a:cubicBezTo>
                  <a:cubicBezTo>
                    <a:pt x="1220" y="46"/>
                    <a:pt x="1220" y="46"/>
                    <a:pt x="1219" y="45"/>
                  </a:cubicBezTo>
                  <a:cubicBezTo>
                    <a:pt x="1219" y="44"/>
                    <a:pt x="1218" y="44"/>
                    <a:pt x="1218" y="44"/>
                  </a:cubicBezTo>
                  <a:moveTo>
                    <a:pt x="76" y="41"/>
                  </a:moveTo>
                  <a:cubicBezTo>
                    <a:pt x="75" y="41"/>
                    <a:pt x="74" y="41"/>
                    <a:pt x="74" y="42"/>
                  </a:cubicBezTo>
                  <a:cubicBezTo>
                    <a:pt x="74" y="43"/>
                    <a:pt x="74" y="44"/>
                    <a:pt x="75" y="45"/>
                  </a:cubicBezTo>
                  <a:cubicBezTo>
                    <a:pt x="77" y="46"/>
                    <a:pt x="80" y="47"/>
                    <a:pt x="82" y="48"/>
                  </a:cubicBezTo>
                  <a:cubicBezTo>
                    <a:pt x="82" y="48"/>
                    <a:pt x="83" y="48"/>
                    <a:pt x="83" y="48"/>
                  </a:cubicBezTo>
                  <a:cubicBezTo>
                    <a:pt x="84" y="48"/>
                    <a:pt x="84" y="48"/>
                    <a:pt x="85" y="47"/>
                  </a:cubicBezTo>
                  <a:cubicBezTo>
                    <a:pt x="85" y="46"/>
                    <a:pt x="85" y="45"/>
                    <a:pt x="84" y="45"/>
                  </a:cubicBezTo>
                  <a:cubicBezTo>
                    <a:pt x="81" y="43"/>
                    <a:pt x="79" y="42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moveTo>
                    <a:pt x="1242" y="31"/>
                  </a:moveTo>
                  <a:cubicBezTo>
                    <a:pt x="1242" y="31"/>
                    <a:pt x="1242" y="31"/>
                    <a:pt x="1242" y="31"/>
                  </a:cubicBezTo>
                  <a:cubicBezTo>
                    <a:pt x="1239" y="33"/>
                    <a:pt x="1237" y="34"/>
                    <a:pt x="1234" y="35"/>
                  </a:cubicBezTo>
                  <a:cubicBezTo>
                    <a:pt x="1233" y="36"/>
                    <a:pt x="1233" y="37"/>
                    <a:pt x="1234" y="38"/>
                  </a:cubicBezTo>
                  <a:cubicBezTo>
                    <a:pt x="1234" y="38"/>
                    <a:pt x="1234" y="38"/>
                    <a:pt x="1234" y="39"/>
                  </a:cubicBezTo>
                  <a:cubicBezTo>
                    <a:pt x="1235" y="39"/>
                    <a:pt x="1235" y="39"/>
                    <a:pt x="1235" y="39"/>
                  </a:cubicBezTo>
                  <a:cubicBezTo>
                    <a:pt x="1236" y="39"/>
                    <a:pt x="1236" y="39"/>
                    <a:pt x="1236" y="39"/>
                  </a:cubicBezTo>
                  <a:cubicBezTo>
                    <a:pt x="1239" y="37"/>
                    <a:pt x="1241" y="36"/>
                    <a:pt x="1243" y="35"/>
                  </a:cubicBezTo>
                  <a:cubicBezTo>
                    <a:pt x="1244" y="34"/>
                    <a:pt x="1245" y="33"/>
                    <a:pt x="1244" y="32"/>
                  </a:cubicBezTo>
                  <a:cubicBezTo>
                    <a:pt x="1244" y="32"/>
                    <a:pt x="1244" y="32"/>
                    <a:pt x="1244" y="32"/>
                  </a:cubicBezTo>
                  <a:cubicBezTo>
                    <a:pt x="1244" y="32"/>
                    <a:pt x="1243" y="31"/>
                    <a:pt x="1242" y="31"/>
                  </a:cubicBezTo>
                  <a:moveTo>
                    <a:pt x="51" y="28"/>
                  </a:moveTo>
                  <a:cubicBezTo>
                    <a:pt x="50" y="28"/>
                    <a:pt x="50" y="28"/>
                    <a:pt x="49" y="29"/>
                  </a:cubicBezTo>
                  <a:cubicBezTo>
                    <a:pt x="49" y="30"/>
                    <a:pt x="49" y="31"/>
                    <a:pt x="50" y="32"/>
                  </a:cubicBezTo>
                  <a:cubicBezTo>
                    <a:pt x="52" y="33"/>
                    <a:pt x="55" y="34"/>
                    <a:pt x="57" y="35"/>
                  </a:cubicBezTo>
                  <a:cubicBezTo>
                    <a:pt x="57" y="35"/>
                    <a:pt x="58" y="36"/>
                    <a:pt x="58" y="36"/>
                  </a:cubicBezTo>
                  <a:cubicBezTo>
                    <a:pt x="59" y="36"/>
                    <a:pt x="60" y="35"/>
                    <a:pt x="60" y="34"/>
                  </a:cubicBezTo>
                  <a:cubicBezTo>
                    <a:pt x="60" y="33"/>
                    <a:pt x="60" y="32"/>
                    <a:pt x="59" y="32"/>
                  </a:cubicBezTo>
                  <a:cubicBezTo>
                    <a:pt x="57" y="31"/>
                    <a:pt x="54" y="29"/>
                    <a:pt x="52" y="28"/>
                  </a:cubicBezTo>
                  <a:cubicBezTo>
                    <a:pt x="52" y="28"/>
                    <a:pt x="51" y="28"/>
                    <a:pt x="51" y="28"/>
                  </a:cubicBezTo>
                  <a:moveTo>
                    <a:pt x="1267" y="18"/>
                  </a:moveTo>
                  <a:cubicBezTo>
                    <a:pt x="1267" y="18"/>
                    <a:pt x="1266" y="18"/>
                    <a:pt x="1266" y="18"/>
                  </a:cubicBezTo>
                  <a:cubicBezTo>
                    <a:pt x="1266" y="18"/>
                    <a:pt x="1265" y="18"/>
                    <a:pt x="1265" y="18"/>
                  </a:cubicBezTo>
                  <a:cubicBezTo>
                    <a:pt x="1263" y="20"/>
                    <a:pt x="1261" y="21"/>
                    <a:pt x="1259" y="22"/>
                  </a:cubicBezTo>
                  <a:cubicBezTo>
                    <a:pt x="1258" y="22"/>
                    <a:pt x="1258" y="23"/>
                    <a:pt x="1258" y="23"/>
                  </a:cubicBezTo>
                  <a:cubicBezTo>
                    <a:pt x="1258" y="24"/>
                    <a:pt x="1258" y="24"/>
                    <a:pt x="1258" y="25"/>
                  </a:cubicBezTo>
                  <a:cubicBezTo>
                    <a:pt x="1259" y="25"/>
                    <a:pt x="1259" y="26"/>
                    <a:pt x="1260" y="26"/>
                  </a:cubicBezTo>
                  <a:cubicBezTo>
                    <a:pt x="1260" y="26"/>
                    <a:pt x="1261" y="25"/>
                    <a:pt x="1261" y="25"/>
                  </a:cubicBezTo>
                  <a:cubicBezTo>
                    <a:pt x="1263" y="24"/>
                    <a:pt x="1266" y="23"/>
                    <a:pt x="1268" y="21"/>
                  </a:cubicBezTo>
                  <a:cubicBezTo>
                    <a:pt x="1269" y="21"/>
                    <a:pt x="1269" y="20"/>
                    <a:pt x="1269" y="19"/>
                  </a:cubicBezTo>
                  <a:cubicBezTo>
                    <a:pt x="1268" y="18"/>
                    <a:pt x="1268" y="18"/>
                    <a:pt x="1267" y="18"/>
                  </a:cubicBezTo>
                  <a:moveTo>
                    <a:pt x="27" y="14"/>
                  </a:moveTo>
                  <a:cubicBezTo>
                    <a:pt x="26" y="14"/>
                    <a:pt x="25" y="15"/>
                    <a:pt x="25" y="15"/>
                  </a:cubicBezTo>
                  <a:cubicBezTo>
                    <a:pt x="24" y="16"/>
                    <a:pt x="25" y="17"/>
                    <a:pt x="26" y="18"/>
                  </a:cubicBezTo>
                  <a:cubicBezTo>
                    <a:pt x="28" y="19"/>
                    <a:pt x="30" y="21"/>
                    <a:pt x="33" y="22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4" y="22"/>
                    <a:pt x="35" y="22"/>
                    <a:pt x="35" y="21"/>
                  </a:cubicBezTo>
                  <a:cubicBezTo>
                    <a:pt x="36" y="20"/>
                    <a:pt x="36" y="19"/>
                    <a:pt x="35" y="18"/>
                  </a:cubicBezTo>
                  <a:cubicBezTo>
                    <a:pt x="32" y="17"/>
                    <a:pt x="30" y="16"/>
                    <a:pt x="28" y="14"/>
                  </a:cubicBezTo>
                  <a:cubicBezTo>
                    <a:pt x="27" y="14"/>
                    <a:pt x="27" y="14"/>
                    <a:pt x="27" y="14"/>
                  </a:cubicBezTo>
                  <a:moveTo>
                    <a:pt x="1291" y="4"/>
                  </a:moveTo>
                  <a:cubicBezTo>
                    <a:pt x="1291" y="4"/>
                    <a:pt x="1291" y="4"/>
                    <a:pt x="1290" y="4"/>
                  </a:cubicBezTo>
                  <a:cubicBezTo>
                    <a:pt x="1288" y="5"/>
                    <a:pt x="1286" y="7"/>
                    <a:pt x="1283" y="8"/>
                  </a:cubicBezTo>
                  <a:cubicBezTo>
                    <a:pt x="1283" y="9"/>
                    <a:pt x="1282" y="10"/>
                    <a:pt x="1283" y="11"/>
                  </a:cubicBezTo>
                  <a:cubicBezTo>
                    <a:pt x="1283" y="11"/>
                    <a:pt x="1284" y="12"/>
                    <a:pt x="1284" y="12"/>
                  </a:cubicBezTo>
                  <a:cubicBezTo>
                    <a:pt x="1285" y="12"/>
                    <a:pt x="1285" y="12"/>
                    <a:pt x="1285" y="11"/>
                  </a:cubicBezTo>
                  <a:cubicBezTo>
                    <a:pt x="1288" y="10"/>
                    <a:pt x="1290" y="9"/>
                    <a:pt x="1292" y="7"/>
                  </a:cubicBezTo>
                  <a:cubicBezTo>
                    <a:pt x="1293" y="7"/>
                    <a:pt x="1294" y="6"/>
                    <a:pt x="1293" y="5"/>
                  </a:cubicBezTo>
                  <a:cubicBezTo>
                    <a:pt x="1293" y="4"/>
                    <a:pt x="1292" y="4"/>
                    <a:pt x="1291" y="4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4" y="5"/>
                    <a:pt x="6" y="7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1" y="8"/>
                    <a:pt x="11" y="7"/>
                  </a:cubicBezTo>
                  <a:cubicBezTo>
                    <a:pt x="12" y="6"/>
                    <a:pt x="11" y="5"/>
                    <a:pt x="10" y="4"/>
                  </a:cubicBezTo>
                  <a:cubicBezTo>
                    <a:pt x="8" y="3"/>
                    <a:pt x="6" y="2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14281646" y="381175"/>
              <a:ext cx="223731" cy="2237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13241146" y="2128247"/>
              <a:ext cx="223731" cy="2237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14314359" y="1676049"/>
              <a:ext cx="650967" cy="6509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14731969" y="2764776"/>
              <a:ext cx="223731" cy="2237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15394506" y="3413130"/>
              <a:ext cx="223731" cy="22373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211403" cy="4440868"/>
          </a:xfrm>
          <a:prstGeom prst="rect">
            <a:avLst/>
          </a:prstGeom>
        </p:spPr>
      </p:pic>
      <p:sp>
        <p:nvSpPr>
          <p:cNvPr id="18" name="자유형 17"/>
          <p:cNvSpPr/>
          <p:nvPr userDrawn="1"/>
        </p:nvSpPr>
        <p:spPr>
          <a:xfrm>
            <a:off x="0" y="2"/>
            <a:ext cx="5211403" cy="4440868"/>
          </a:xfrm>
          <a:custGeom>
            <a:avLst/>
            <a:gdLst>
              <a:gd name="connsiteX0" fmla="*/ 0 w 6560743"/>
              <a:gd name="connsiteY0" fmla="*/ 0 h 5505450"/>
              <a:gd name="connsiteX1" fmla="*/ 6521020 w 6560743"/>
              <a:gd name="connsiteY1" fmla="*/ 0 h 5505450"/>
              <a:gd name="connsiteX2" fmla="*/ 6535489 w 6560743"/>
              <a:gd name="connsiteY2" fmla="*/ 113870 h 5505450"/>
              <a:gd name="connsiteX3" fmla="*/ 6560743 w 6560743"/>
              <a:gd name="connsiteY3" fmla="*/ 613993 h 5505450"/>
              <a:gd name="connsiteX4" fmla="*/ 1669286 w 6560743"/>
              <a:gd name="connsiteY4" fmla="*/ 5505450 h 5505450"/>
              <a:gd name="connsiteX5" fmla="*/ 214717 w 6560743"/>
              <a:gd name="connsiteY5" fmla="*/ 5285540 h 5505450"/>
              <a:gd name="connsiteX6" fmla="*/ 0 w 6560743"/>
              <a:gd name="connsiteY6" fmla="*/ 5212888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0743" h="5505450">
                <a:moveTo>
                  <a:pt x="0" y="0"/>
                </a:moveTo>
                <a:lnTo>
                  <a:pt x="6521020" y="0"/>
                </a:lnTo>
                <a:lnTo>
                  <a:pt x="6535489" y="113870"/>
                </a:lnTo>
                <a:cubicBezTo>
                  <a:pt x="6552189" y="278307"/>
                  <a:pt x="6560743" y="445151"/>
                  <a:pt x="6560743" y="613993"/>
                </a:cubicBezTo>
                <a:cubicBezTo>
                  <a:pt x="6560743" y="3315470"/>
                  <a:pt x="4370763" y="5505450"/>
                  <a:pt x="1669286" y="5505450"/>
                </a:cubicBezTo>
                <a:cubicBezTo>
                  <a:pt x="1162759" y="5505450"/>
                  <a:pt x="674215" y="5428459"/>
                  <a:pt x="214717" y="5285540"/>
                </a:cubicBezTo>
                <a:lnTo>
                  <a:pt x="0" y="5212888"/>
                </a:lnTo>
                <a:close/>
              </a:path>
            </a:pathLst>
          </a:custGeom>
          <a:gradFill flip="none" rotWithShape="1">
            <a:gsLst>
              <a:gs pos="0">
                <a:srgbClr val="015E84"/>
              </a:gs>
              <a:gs pos="73000">
                <a:srgbClr val="056085">
                  <a:alpha val="64000"/>
                </a:srgbClr>
              </a:gs>
              <a:gs pos="51000">
                <a:srgbClr val="015E84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E5B34E7-835E-4DA9-8194-4EDD053B0436}"/>
              </a:ext>
            </a:extLst>
          </p:cNvPr>
          <p:cNvSpPr txBox="1"/>
          <p:nvPr userDrawn="1"/>
        </p:nvSpPr>
        <p:spPr>
          <a:xfrm>
            <a:off x="708935" y="2154342"/>
            <a:ext cx="3737545" cy="683264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20000"/>
              </a:lnSpc>
              <a:defRPr/>
            </a:pPr>
            <a:r>
              <a:rPr lang="ko-KR" altLang="en-US" sz="3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한국원자력연구원</a:t>
            </a:r>
            <a:endParaRPr lang="en-US" altLang="ko-KR" sz="32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D18C8FD-317B-4B1D-B6AC-FB91B99599C2}"/>
              </a:ext>
            </a:extLst>
          </p:cNvPr>
          <p:cNvSpPr txBox="1"/>
          <p:nvPr userDrawn="1"/>
        </p:nvSpPr>
        <p:spPr>
          <a:xfrm rot="5400000">
            <a:off x="10011630" y="1503756"/>
            <a:ext cx="3143809" cy="67710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defTabSz="914400" latinLnBrk="1">
              <a:defRPr/>
            </a:pPr>
            <a:r>
              <a:rPr lang="en-US" altLang="ko-KR" sz="38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E5B34E7-835E-4DA9-8194-4EDD053B0436}"/>
              </a:ext>
            </a:extLst>
          </p:cNvPr>
          <p:cNvSpPr txBox="1"/>
          <p:nvPr userDrawn="1"/>
        </p:nvSpPr>
        <p:spPr>
          <a:xfrm>
            <a:off x="708936" y="1229785"/>
            <a:ext cx="395430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20000"/>
              </a:lnSpc>
              <a:defRPr/>
            </a:pPr>
            <a:r>
              <a:rPr lang="ko-KR" altLang="en-US" sz="2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더 나은 세상</a:t>
            </a:r>
            <a:r>
              <a: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을 </a:t>
            </a:r>
            <a:r>
              <a:rPr lang="ko-KR" altLang="en-US" sz="16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위한 </a:t>
            </a:r>
            <a:r>
              <a:rPr lang="ko-KR" altLang="en-US" sz="2000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원자력기술</a:t>
            </a:r>
            <a:endParaRPr lang="en-US" altLang="ko-KR" sz="2000" kern="1200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20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국민과 </a:t>
            </a:r>
            <a:r>
              <a:rPr lang="ko-KR" altLang="en-US" sz="2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세계가 </a:t>
            </a:r>
            <a:r>
              <a:rPr lang="ko-KR" altLang="en-US" sz="20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지지</a:t>
            </a:r>
            <a:r>
              <a:rPr lang="ko-KR" altLang="en-US" sz="16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하는</a:t>
            </a:r>
            <a:endParaRPr lang="en-US" altLang="ko-KR" sz="16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81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3000">
                <a:srgbClr val="015E84">
                  <a:alpha val="82000"/>
                </a:srgbClr>
              </a:gs>
              <a:gs pos="96667">
                <a:srgbClr val="056085"/>
              </a:gs>
              <a:gs pos="65000">
                <a:srgbClr val="015E8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 userDrawn="1"/>
        </p:nvGrpSpPr>
        <p:grpSpPr>
          <a:xfrm>
            <a:off x="4967653" y="-2163859"/>
            <a:ext cx="7476782" cy="7531796"/>
            <a:chOff x="12301247" y="-391170"/>
            <a:chExt cx="4562275" cy="4595844"/>
          </a:xfrm>
          <a:solidFill>
            <a:schemeClr val="bg1">
              <a:alpha val="50000"/>
            </a:schemeClr>
          </a:solidFill>
        </p:grpSpPr>
        <p:sp>
          <p:nvSpPr>
            <p:cNvPr id="4" name="Freeform 6"/>
            <p:cNvSpPr>
              <a:spLocks noEditPoints="1"/>
            </p:cNvSpPr>
            <p:nvPr/>
          </p:nvSpPr>
          <p:spPr bwMode="auto">
            <a:xfrm>
              <a:off x="12368384" y="963780"/>
              <a:ext cx="4428001" cy="1885944"/>
            </a:xfrm>
            <a:custGeom>
              <a:avLst/>
              <a:gdLst>
                <a:gd name="T0" fmla="*/ 723 w 2454"/>
                <a:gd name="T1" fmla="*/ 1030 h 1038"/>
                <a:gd name="T2" fmla="*/ 202 w 2454"/>
                <a:gd name="T3" fmla="*/ 991 h 1038"/>
                <a:gd name="T4" fmla="*/ 532 w 2454"/>
                <a:gd name="T5" fmla="*/ 1038 h 1038"/>
                <a:gd name="T6" fmla="*/ 532 w 2454"/>
                <a:gd name="T7" fmla="*/ 1030 h 1038"/>
                <a:gd name="T8" fmla="*/ 1164 w 2454"/>
                <a:gd name="T9" fmla="*/ 953 h 1038"/>
                <a:gd name="T10" fmla="*/ 1176 w 2454"/>
                <a:gd name="T11" fmla="*/ 959 h 1038"/>
                <a:gd name="T12" fmla="*/ 1333 w 2454"/>
                <a:gd name="T13" fmla="*/ 911 h 1038"/>
                <a:gd name="T14" fmla="*/ 1335 w 2454"/>
                <a:gd name="T15" fmla="*/ 919 h 1038"/>
                <a:gd name="T16" fmla="*/ 2008 w 2454"/>
                <a:gd name="T17" fmla="*/ 653 h 1038"/>
                <a:gd name="T18" fmla="*/ 1710 w 2454"/>
                <a:gd name="T19" fmla="*/ 797 h 1038"/>
                <a:gd name="T20" fmla="*/ 2008 w 2454"/>
                <a:gd name="T21" fmla="*/ 653 h 1038"/>
                <a:gd name="T22" fmla="*/ 2012 w 2454"/>
                <a:gd name="T23" fmla="*/ 651 h 1038"/>
                <a:gd name="T24" fmla="*/ 2027 w 2454"/>
                <a:gd name="T25" fmla="*/ 643 h 1038"/>
                <a:gd name="T26" fmla="*/ 2067 w 2454"/>
                <a:gd name="T27" fmla="*/ 621 h 1038"/>
                <a:gd name="T28" fmla="*/ 4 w 2454"/>
                <a:gd name="T29" fmla="*/ 837 h 1038"/>
                <a:gd name="T30" fmla="*/ 7 w 2454"/>
                <a:gd name="T31" fmla="*/ 836 h 1038"/>
                <a:gd name="T32" fmla="*/ 8 w 2454"/>
                <a:gd name="T33" fmla="*/ 847 h 1038"/>
                <a:gd name="T34" fmla="*/ 86 w 2454"/>
                <a:gd name="T35" fmla="*/ 633 h 1038"/>
                <a:gd name="T36" fmla="*/ 3 w 2454"/>
                <a:gd name="T37" fmla="*/ 817 h 1038"/>
                <a:gd name="T38" fmla="*/ 0 w 2454"/>
                <a:gd name="T39" fmla="*/ 819 h 1038"/>
                <a:gd name="T40" fmla="*/ 11 w 2454"/>
                <a:gd name="T41" fmla="*/ 864 h 1038"/>
                <a:gd name="T42" fmla="*/ 15 w 2454"/>
                <a:gd name="T43" fmla="*/ 863 h 1038"/>
                <a:gd name="T44" fmla="*/ 15 w 2454"/>
                <a:gd name="T45" fmla="*/ 873 h 1038"/>
                <a:gd name="T46" fmla="*/ 193 w 2454"/>
                <a:gd name="T47" fmla="*/ 997 h 1038"/>
                <a:gd name="T48" fmla="*/ 66 w 2454"/>
                <a:gd name="T49" fmla="*/ 925 h 1038"/>
                <a:gd name="T50" fmla="*/ 92 w 2454"/>
                <a:gd name="T51" fmla="*/ 639 h 1038"/>
                <a:gd name="T52" fmla="*/ 442 w 2454"/>
                <a:gd name="T53" fmla="*/ 386 h 1038"/>
                <a:gd name="T54" fmla="*/ 442 w 2454"/>
                <a:gd name="T55" fmla="*/ 386 h 1038"/>
                <a:gd name="T56" fmla="*/ 387 w 2454"/>
                <a:gd name="T57" fmla="*/ 416 h 1038"/>
                <a:gd name="T58" fmla="*/ 744 w 2454"/>
                <a:gd name="T59" fmla="*/ 241 h 1038"/>
                <a:gd name="T60" fmla="*/ 446 w 2454"/>
                <a:gd name="T61" fmla="*/ 384 h 1038"/>
                <a:gd name="T62" fmla="*/ 744 w 2454"/>
                <a:gd name="T63" fmla="*/ 241 h 1038"/>
                <a:gd name="T64" fmla="*/ 2441 w 2454"/>
                <a:gd name="T65" fmla="*/ 191 h 1038"/>
                <a:gd name="T66" fmla="*/ 2070 w 2454"/>
                <a:gd name="T67" fmla="*/ 619 h 1038"/>
                <a:gd name="T68" fmla="*/ 2368 w 2454"/>
                <a:gd name="T69" fmla="*/ 404 h 1038"/>
                <a:gd name="T70" fmla="*/ 2452 w 2454"/>
                <a:gd name="T71" fmla="*/ 216 h 1038"/>
                <a:gd name="T72" fmla="*/ 2448 w 2454"/>
                <a:gd name="T73" fmla="*/ 206 h 1038"/>
                <a:gd name="T74" fmla="*/ 2452 w 2454"/>
                <a:gd name="T75" fmla="*/ 205 h 1038"/>
                <a:gd name="T76" fmla="*/ 1272 w 2454"/>
                <a:gd name="T77" fmla="*/ 81 h 1038"/>
                <a:gd name="T78" fmla="*/ 753 w 2454"/>
                <a:gd name="T79" fmla="*/ 246 h 1038"/>
                <a:gd name="T80" fmla="*/ 1272 w 2454"/>
                <a:gd name="T81" fmla="*/ 81 h 1038"/>
                <a:gd name="T82" fmla="*/ 2440 w 2454"/>
                <a:gd name="T83" fmla="*/ 179 h 1038"/>
                <a:gd name="T84" fmla="*/ 2444 w 2454"/>
                <a:gd name="T85" fmla="*/ 178 h 1038"/>
                <a:gd name="T86" fmla="*/ 2445 w 2454"/>
                <a:gd name="T87" fmla="*/ 189 h 1038"/>
                <a:gd name="T88" fmla="*/ 2278 w 2454"/>
                <a:gd name="T89" fmla="*/ 55 h 1038"/>
                <a:gd name="T90" fmla="*/ 2445 w 2454"/>
                <a:gd name="T91" fmla="*/ 190 h 1038"/>
                <a:gd name="T92" fmla="*/ 2437 w 2454"/>
                <a:gd name="T93" fmla="*/ 162 h 1038"/>
                <a:gd name="T94" fmla="*/ 2433 w 2454"/>
                <a:gd name="T95" fmla="*/ 153 h 1038"/>
                <a:gd name="T96" fmla="*/ 2261 w 2454"/>
                <a:gd name="T97" fmla="*/ 41 h 1038"/>
                <a:gd name="T98" fmla="*/ 1289 w 2454"/>
                <a:gd name="T99" fmla="*/ 85 h 1038"/>
                <a:gd name="T100" fmla="*/ 1731 w 2454"/>
                <a:gd name="T101" fmla="*/ 8 h 1038"/>
                <a:gd name="T102" fmla="*/ 1735 w 2454"/>
                <a:gd name="T103" fmla="*/ 16 h 1038"/>
                <a:gd name="T104" fmla="*/ 1735 w 2454"/>
                <a:gd name="T105" fmla="*/ 8 h 1038"/>
                <a:gd name="T106" fmla="*/ 1922 w 2454"/>
                <a:gd name="T107" fmla="*/ 8 h 1038"/>
                <a:gd name="T108" fmla="*/ 2206 w 2454"/>
                <a:gd name="T109" fmla="*/ 27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54" h="1038">
                  <a:moveTo>
                    <a:pt x="946" y="994"/>
                  </a:moveTo>
                  <a:cubicBezTo>
                    <a:pt x="867" y="1007"/>
                    <a:pt x="791" y="1016"/>
                    <a:pt x="718" y="1022"/>
                  </a:cubicBezTo>
                  <a:cubicBezTo>
                    <a:pt x="720" y="1024"/>
                    <a:pt x="722" y="1027"/>
                    <a:pt x="723" y="1030"/>
                  </a:cubicBezTo>
                  <a:cubicBezTo>
                    <a:pt x="795" y="1024"/>
                    <a:pt x="871" y="1014"/>
                    <a:pt x="949" y="1002"/>
                  </a:cubicBezTo>
                  <a:cubicBezTo>
                    <a:pt x="948" y="1000"/>
                    <a:pt x="947" y="997"/>
                    <a:pt x="946" y="994"/>
                  </a:cubicBezTo>
                  <a:moveTo>
                    <a:pt x="202" y="991"/>
                  </a:moveTo>
                  <a:cubicBezTo>
                    <a:pt x="202" y="994"/>
                    <a:pt x="201" y="997"/>
                    <a:pt x="201" y="999"/>
                  </a:cubicBezTo>
                  <a:cubicBezTo>
                    <a:pt x="216" y="1004"/>
                    <a:pt x="231" y="1008"/>
                    <a:pt x="247" y="1011"/>
                  </a:cubicBezTo>
                  <a:cubicBezTo>
                    <a:pt x="327" y="1029"/>
                    <a:pt x="424" y="1038"/>
                    <a:pt x="532" y="1038"/>
                  </a:cubicBezTo>
                  <a:cubicBezTo>
                    <a:pt x="591" y="1038"/>
                    <a:pt x="653" y="1035"/>
                    <a:pt x="719" y="1030"/>
                  </a:cubicBezTo>
                  <a:cubicBezTo>
                    <a:pt x="717" y="1027"/>
                    <a:pt x="715" y="1025"/>
                    <a:pt x="714" y="1022"/>
                  </a:cubicBezTo>
                  <a:cubicBezTo>
                    <a:pt x="650" y="1027"/>
                    <a:pt x="590" y="1030"/>
                    <a:pt x="532" y="1030"/>
                  </a:cubicBezTo>
                  <a:cubicBezTo>
                    <a:pt x="532" y="1030"/>
                    <a:pt x="532" y="1030"/>
                    <a:pt x="532" y="1030"/>
                  </a:cubicBezTo>
                  <a:cubicBezTo>
                    <a:pt x="401" y="1030"/>
                    <a:pt x="289" y="1017"/>
                    <a:pt x="202" y="991"/>
                  </a:cubicBezTo>
                  <a:moveTo>
                    <a:pt x="1164" y="953"/>
                  </a:moveTo>
                  <a:cubicBezTo>
                    <a:pt x="1093" y="969"/>
                    <a:pt x="1022" y="982"/>
                    <a:pt x="954" y="993"/>
                  </a:cubicBezTo>
                  <a:cubicBezTo>
                    <a:pt x="955" y="996"/>
                    <a:pt x="956" y="998"/>
                    <a:pt x="957" y="1001"/>
                  </a:cubicBezTo>
                  <a:cubicBezTo>
                    <a:pt x="1028" y="989"/>
                    <a:pt x="1101" y="975"/>
                    <a:pt x="1176" y="959"/>
                  </a:cubicBezTo>
                  <a:cubicBezTo>
                    <a:pt x="1172" y="957"/>
                    <a:pt x="1168" y="955"/>
                    <a:pt x="1164" y="953"/>
                  </a:cubicBezTo>
                  <a:moveTo>
                    <a:pt x="1701" y="792"/>
                  </a:moveTo>
                  <a:cubicBezTo>
                    <a:pt x="1587" y="836"/>
                    <a:pt x="1463" y="876"/>
                    <a:pt x="1333" y="911"/>
                  </a:cubicBezTo>
                  <a:cubicBezTo>
                    <a:pt x="1278" y="926"/>
                    <a:pt x="1224" y="940"/>
                    <a:pt x="1171" y="951"/>
                  </a:cubicBezTo>
                  <a:cubicBezTo>
                    <a:pt x="1174" y="953"/>
                    <a:pt x="1178" y="955"/>
                    <a:pt x="1182" y="957"/>
                  </a:cubicBezTo>
                  <a:cubicBezTo>
                    <a:pt x="1232" y="946"/>
                    <a:pt x="1283" y="933"/>
                    <a:pt x="1335" y="919"/>
                  </a:cubicBezTo>
                  <a:cubicBezTo>
                    <a:pt x="1465" y="884"/>
                    <a:pt x="1588" y="844"/>
                    <a:pt x="1703" y="800"/>
                  </a:cubicBezTo>
                  <a:cubicBezTo>
                    <a:pt x="1702" y="797"/>
                    <a:pt x="1702" y="794"/>
                    <a:pt x="1701" y="792"/>
                  </a:cubicBezTo>
                  <a:moveTo>
                    <a:pt x="2008" y="653"/>
                  </a:moveTo>
                  <a:cubicBezTo>
                    <a:pt x="1994" y="661"/>
                    <a:pt x="1980" y="668"/>
                    <a:pt x="1965" y="676"/>
                  </a:cubicBezTo>
                  <a:cubicBezTo>
                    <a:pt x="1887" y="715"/>
                    <a:pt x="1801" y="753"/>
                    <a:pt x="1709" y="789"/>
                  </a:cubicBezTo>
                  <a:cubicBezTo>
                    <a:pt x="1709" y="791"/>
                    <a:pt x="1710" y="794"/>
                    <a:pt x="1710" y="797"/>
                  </a:cubicBezTo>
                  <a:cubicBezTo>
                    <a:pt x="1816" y="756"/>
                    <a:pt x="1915" y="711"/>
                    <a:pt x="2002" y="665"/>
                  </a:cubicBezTo>
                  <a:cubicBezTo>
                    <a:pt x="2004" y="662"/>
                    <a:pt x="2007" y="659"/>
                    <a:pt x="2009" y="656"/>
                  </a:cubicBezTo>
                  <a:cubicBezTo>
                    <a:pt x="2009" y="655"/>
                    <a:pt x="2008" y="654"/>
                    <a:pt x="2008" y="653"/>
                  </a:cubicBezTo>
                  <a:moveTo>
                    <a:pt x="2012" y="651"/>
                  </a:moveTo>
                  <a:cubicBezTo>
                    <a:pt x="2012" y="651"/>
                    <a:pt x="2012" y="651"/>
                    <a:pt x="2012" y="651"/>
                  </a:cubicBezTo>
                  <a:cubicBezTo>
                    <a:pt x="2012" y="651"/>
                    <a:pt x="2012" y="651"/>
                    <a:pt x="2012" y="651"/>
                  </a:cubicBezTo>
                  <a:cubicBezTo>
                    <a:pt x="2012" y="651"/>
                    <a:pt x="2012" y="651"/>
                    <a:pt x="2012" y="651"/>
                  </a:cubicBezTo>
                  <a:moveTo>
                    <a:pt x="2067" y="621"/>
                  </a:moveTo>
                  <a:cubicBezTo>
                    <a:pt x="2054" y="629"/>
                    <a:pt x="2040" y="636"/>
                    <a:pt x="2027" y="643"/>
                  </a:cubicBezTo>
                  <a:cubicBezTo>
                    <a:pt x="2024" y="648"/>
                    <a:pt x="2020" y="653"/>
                    <a:pt x="2017" y="658"/>
                  </a:cubicBezTo>
                  <a:cubicBezTo>
                    <a:pt x="2036" y="647"/>
                    <a:pt x="2055" y="637"/>
                    <a:pt x="2073" y="627"/>
                  </a:cubicBezTo>
                  <a:cubicBezTo>
                    <a:pt x="2071" y="625"/>
                    <a:pt x="2069" y="623"/>
                    <a:pt x="2067" y="621"/>
                  </a:cubicBezTo>
                  <a:moveTo>
                    <a:pt x="8" y="847"/>
                  </a:moveTo>
                  <a:cubicBezTo>
                    <a:pt x="7" y="847"/>
                    <a:pt x="6" y="846"/>
                    <a:pt x="6" y="845"/>
                  </a:cubicBezTo>
                  <a:cubicBezTo>
                    <a:pt x="5" y="842"/>
                    <a:pt x="4" y="840"/>
                    <a:pt x="4" y="837"/>
                  </a:cubicBezTo>
                  <a:cubicBezTo>
                    <a:pt x="3" y="836"/>
                    <a:pt x="4" y="835"/>
                    <a:pt x="5" y="835"/>
                  </a:cubicBezTo>
                  <a:cubicBezTo>
                    <a:pt x="5" y="835"/>
                    <a:pt x="5" y="835"/>
                    <a:pt x="6" y="835"/>
                  </a:cubicBezTo>
                  <a:cubicBezTo>
                    <a:pt x="6" y="835"/>
                    <a:pt x="7" y="835"/>
                    <a:pt x="7" y="836"/>
                  </a:cubicBezTo>
                  <a:cubicBezTo>
                    <a:pt x="8" y="839"/>
                    <a:pt x="9" y="841"/>
                    <a:pt x="9" y="844"/>
                  </a:cubicBezTo>
                  <a:cubicBezTo>
                    <a:pt x="10" y="845"/>
                    <a:pt x="9" y="846"/>
                    <a:pt x="8" y="846"/>
                  </a:cubicBezTo>
                  <a:cubicBezTo>
                    <a:pt x="8" y="846"/>
                    <a:pt x="8" y="847"/>
                    <a:pt x="8" y="847"/>
                  </a:cubicBezTo>
                  <a:moveTo>
                    <a:pt x="377" y="413"/>
                  </a:moveTo>
                  <a:cubicBezTo>
                    <a:pt x="358" y="424"/>
                    <a:pt x="339" y="435"/>
                    <a:pt x="321" y="446"/>
                  </a:cubicBezTo>
                  <a:cubicBezTo>
                    <a:pt x="221" y="508"/>
                    <a:pt x="141" y="572"/>
                    <a:pt x="86" y="633"/>
                  </a:cubicBezTo>
                  <a:cubicBezTo>
                    <a:pt x="32" y="694"/>
                    <a:pt x="1" y="753"/>
                    <a:pt x="0" y="808"/>
                  </a:cubicBezTo>
                  <a:cubicBezTo>
                    <a:pt x="0" y="808"/>
                    <a:pt x="1" y="809"/>
                    <a:pt x="1" y="809"/>
                  </a:cubicBezTo>
                  <a:cubicBezTo>
                    <a:pt x="1" y="812"/>
                    <a:pt x="2" y="814"/>
                    <a:pt x="3" y="817"/>
                  </a:cubicBezTo>
                  <a:cubicBezTo>
                    <a:pt x="3" y="818"/>
                    <a:pt x="2" y="819"/>
                    <a:pt x="1" y="819"/>
                  </a:cubicBezTo>
                  <a:cubicBezTo>
                    <a:pt x="1" y="819"/>
                    <a:pt x="1" y="819"/>
                    <a:pt x="1" y="819"/>
                  </a:cubicBezTo>
                  <a:cubicBezTo>
                    <a:pt x="0" y="819"/>
                    <a:pt x="0" y="819"/>
                    <a:pt x="0" y="819"/>
                  </a:cubicBezTo>
                  <a:cubicBezTo>
                    <a:pt x="1" y="829"/>
                    <a:pt x="2" y="839"/>
                    <a:pt x="5" y="848"/>
                  </a:cubicBezTo>
                  <a:cubicBezTo>
                    <a:pt x="7" y="856"/>
                    <a:pt x="9" y="863"/>
                    <a:pt x="13" y="870"/>
                  </a:cubicBezTo>
                  <a:cubicBezTo>
                    <a:pt x="12" y="868"/>
                    <a:pt x="11" y="866"/>
                    <a:pt x="11" y="864"/>
                  </a:cubicBezTo>
                  <a:cubicBezTo>
                    <a:pt x="11" y="863"/>
                    <a:pt x="11" y="862"/>
                    <a:pt x="12" y="862"/>
                  </a:cubicBezTo>
                  <a:cubicBezTo>
                    <a:pt x="12" y="862"/>
                    <a:pt x="13" y="862"/>
                    <a:pt x="13" y="862"/>
                  </a:cubicBezTo>
                  <a:cubicBezTo>
                    <a:pt x="14" y="862"/>
                    <a:pt x="15" y="862"/>
                    <a:pt x="15" y="863"/>
                  </a:cubicBezTo>
                  <a:cubicBezTo>
                    <a:pt x="15" y="866"/>
                    <a:pt x="16" y="868"/>
                    <a:pt x="17" y="871"/>
                  </a:cubicBezTo>
                  <a:cubicBezTo>
                    <a:pt x="17" y="872"/>
                    <a:pt x="17" y="873"/>
                    <a:pt x="16" y="873"/>
                  </a:cubicBezTo>
                  <a:cubicBezTo>
                    <a:pt x="15" y="873"/>
                    <a:pt x="15" y="873"/>
                    <a:pt x="15" y="873"/>
                  </a:cubicBezTo>
                  <a:cubicBezTo>
                    <a:pt x="15" y="873"/>
                    <a:pt x="14" y="873"/>
                    <a:pt x="14" y="873"/>
                  </a:cubicBezTo>
                  <a:cubicBezTo>
                    <a:pt x="24" y="895"/>
                    <a:pt x="40" y="914"/>
                    <a:pt x="61" y="931"/>
                  </a:cubicBezTo>
                  <a:cubicBezTo>
                    <a:pt x="94" y="958"/>
                    <a:pt x="139" y="980"/>
                    <a:pt x="193" y="997"/>
                  </a:cubicBezTo>
                  <a:cubicBezTo>
                    <a:pt x="194" y="994"/>
                    <a:pt x="194" y="992"/>
                    <a:pt x="194" y="989"/>
                  </a:cubicBezTo>
                  <a:cubicBezTo>
                    <a:pt x="188" y="987"/>
                    <a:pt x="182" y="985"/>
                    <a:pt x="176" y="983"/>
                  </a:cubicBezTo>
                  <a:cubicBezTo>
                    <a:pt x="131" y="967"/>
                    <a:pt x="94" y="948"/>
                    <a:pt x="66" y="925"/>
                  </a:cubicBezTo>
                  <a:cubicBezTo>
                    <a:pt x="39" y="902"/>
                    <a:pt x="21" y="876"/>
                    <a:pt x="13" y="846"/>
                  </a:cubicBezTo>
                  <a:cubicBezTo>
                    <a:pt x="9" y="835"/>
                    <a:pt x="8" y="823"/>
                    <a:pt x="8" y="811"/>
                  </a:cubicBezTo>
                  <a:cubicBezTo>
                    <a:pt x="8" y="758"/>
                    <a:pt x="37" y="700"/>
                    <a:pt x="92" y="639"/>
                  </a:cubicBezTo>
                  <a:cubicBezTo>
                    <a:pt x="157" y="566"/>
                    <a:pt x="257" y="491"/>
                    <a:pt x="383" y="419"/>
                  </a:cubicBezTo>
                  <a:cubicBezTo>
                    <a:pt x="381" y="417"/>
                    <a:pt x="379" y="415"/>
                    <a:pt x="377" y="413"/>
                  </a:cubicBezTo>
                  <a:moveTo>
                    <a:pt x="442" y="386"/>
                  </a:moveTo>
                  <a:cubicBezTo>
                    <a:pt x="442" y="386"/>
                    <a:pt x="442" y="386"/>
                    <a:pt x="442" y="386"/>
                  </a:cubicBezTo>
                  <a:cubicBezTo>
                    <a:pt x="442" y="386"/>
                    <a:pt x="442" y="386"/>
                    <a:pt x="442" y="386"/>
                  </a:cubicBezTo>
                  <a:cubicBezTo>
                    <a:pt x="442" y="386"/>
                    <a:pt x="442" y="386"/>
                    <a:pt x="442" y="386"/>
                  </a:cubicBezTo>
                  <a:moveTo>
                    <a:pt x="437" y="380"/>
                  </a:moveTo>
                  <a:cubicBezTo>
                    <a:pt x="418" y="390"/>
                    <a:pt x="399" y="400"/>
                    <a:pt x="381" y="411"/>
                  </a:cubicBezTo>
                  <a:cubicBezTo>
                    <a:pt x="383" y="413"/>
                    <a:pt x="385" y="415"/>
                    <a:pt x="387" y="416"/>
                  </a:cubicBezTo>
                  <a:cubicBezTo>
                    <a:pt x="400" y="409"/>
                    <a:pt x="413" y="402"/>
                    <a:pt x="427" y="394"/>
                  </a:cubicBezTo>
                  <a:cubicBezTo>
                    <a:pt x="430" y="390"/>
                    <a:pt x="433" y="385"/>
                    <a:pt x="437" y="380"/>
                  </a:cubicBezTo>
                  <a:moveTo>
                    <a:pt x="744" y="241"/>
                  </a:moveTo>
                  <a:cubicBezTo>
                    <a:pt x="637" y="282"/>
                    <a:pt x="539" y="326"/>
                    <a:pt x="452" y="372"/>
                  </a:cubicBezTo>
                  <a:cubicBezTo>
                    <a:pt x="449" y="375"/>
                    <a:pt x="447" y="379"/>
                    <a:pt x="445" y="382"/>
                  </a:cubicBezTo>
                  <a:cubicBezTo>
                    <a:pt x="445" y="383"/>
                    <a:pt x="446" y="383"/>
                    <a:pt x="446" y="384"/>
                  </a:cubicBezTo>
                  <a:cubicBezTo>
                    <a:pt x="460" y="377"/>
                    <a:pt x="474" y="369"/>
                    <a:pt x="489" y="362"/>
                  </a:cubicBezTo>
                  <a:cubicBezTo>
                    <a:pt x="567" y="323"/>
                    <a:pt x="653" y="285"/>
                    <a:pt x="745" y="249"/>
                  </a:cubicBezTo>
                  <a:cubicBezTo>
                    <a:pt x="745" y="246"/>
                    <a:pt x="744" y="244"/>
                    <a:pt x="744" y="241"/>
                  </a:cubicBezTo>
                  <a:moveTo>
                    <a:pt x="2449" y="189"/>
                  </a:moveTo>
                  <a:cubicBezTo>
                    <a:pt x="2445" y="190"/>
                    <a:pt x="2445" y="190"/>
                    <a:pt x="2445" y="190"/>
                  </a:cubicBezTo>
                  <a:cubicBezTo>
                    <a:pt x="2441" y="191"/>
                    <a:pt x="2441" y="191"/>
                    <a:pt x="2441" y="191"/>
                  </a:cubicBezTo>
                  <a:cubicBezTo>
                    <a:pt x="2444" y="203"/>
                    <a:pt x="2446" y="215"/>
                    <a:pt x="2446" y="227"/>
                  </a:cubicBezTo>
                  <a:cubicBezTo>
                    <a:pt x="2446" y="279"/>
                    <a:pt x="2417" y="338"/>
                    <a:pt x="2362" y="399"/>
                  </a:cubicBezTo>
                  <a:cubicBezTo>
                    <a:pt x="2297" y="471"/>
                    <a:pt x="2197" y="547"/>
                    <a:pt x="2070" y="619"/>
                  </a:cubicBezTo>
                  <a:cubicBezTo>
                    <a:pt x="2072" y="621"/>
                    <a:pt x="2074" y="623"/>
                    <a:pt x="2076" y="625"/>
                  </a:cubicBezTo>
                  <a:cubicBezTo>
                    <a:pt x="2096" y="614"/>
                    <a:pt x="2115" y="603"/>
                    <a:pt x="2133" y="591"/>
                  </a:cubicBezTo>
                  <a:cubicBezTo>
                    <a:pt x="2233" y="530"/>
                    <a:pt x="2313" y="466"/>
                    <a:pt x="2368" y="404"/>
                  </a:cubicBezTo>
                  <a:cubicBezTo>
                    <a:pt x="2423" y="343"/>
                    <a:pt x="2454" y="282"/>
                    <a:pt x="2454" y="227"/>
                  </a:cubicBezTo>
                  <a:cubicBezTo>
                    <a:pt x="2454" y="223"/>
                    <a:pt x="2454" y="218"/>
                    <a:pt x="2453" y="214"/>
                  </a:cubicBezTo>
                  <a:cubicBezTo>
                    <a:pt x="2453" y="215"/>
                    <a:pt x="2453" y="215"/>
                    <a:pt x="2452" y="216"/>
                  </a:cubicBezTo>
                  <a:cubicBezTo>
                    <a:pt x="2452" y="216"/>
                    <a:pt x="2452" y="216"/>
                    <a:pt x="2452" y="216"/>
                  </a:cubicBezTo>
                  <a:cubicBezTo>
                    <a:pt x="2451" y="216"/>
                    <a:pt x="2450" y="215"/>
                    <a:pt x="2450" y="214"/>
                  </a:cubicBezTo>
                  <a:cubicBezTo>
                    <a:pt x="2449" y="212"/>
                    <a:pt x="2448" y="209"/>
                    <a:pt x="2448" y="206"/>
                  </a:cubicBezTo>
                  <a:cubicBezTo>
                    <a:pt x="2447" y="205"/>
                    <a:pt x="2448" y="204"/>
                    <a:pt x="2449" y="204"/>
                  </a:cubicBezTo>
                  <a:cubicBezTo>
                    <a:pt x="2449" y="204"/>
                    <a:pt x="2449" y="204"/>
                    <a:pt x="2450" y="204"/>
                  </a:cubicBezTo>
                  <a:cubicBezTo>
                    <a:pt x="2451" y="204"/>
                    <a:pt x="2451" y="205"/>
                    <a:pt x="2452" y="205"/>
                  </a:cubicBezTo>
                  <a:cubicBezTo>
                    <a:pt x="2452" y="208"/>
                    <a:pt x="2453" y="210"/>
                    <a:pt x="2453" y="212"/>
                  </a:cubicBezTo>
                  <a:cubicBezTo>
                    <a:pt x="2452" y="204"/>
                    <a:pt x="2451" y="197"/>
                    <a:pt x="2449" y="189"/>
                  </a:cubicBezTo>
                  <a:moveTo>
                    <a:pt x="1272" y="81"/>
                  </a:moveTo>
                  <a:cubicBezTo>
                    <a:pt x="1222" y="92"/>
                    <a:pt x="1171" y="105"/>
                    <a:pt x="1119" y="119"/>
                  </a:cubicBezTo>
                  <a:cubicBezTo>
                    <a:pt x="989" y="154"/>
                    <a:pt x="865" y="194"/>
                    <a:pt x="751" y="238"/>
                  </a:cubicBezTo>
                  <a:cubicBezTo>
                    <a:pt x="752" y="241"/>
                    <a:pt x="752" y="243"/>
                    <a:pt x="753" y="246"/>
                  </a:cubicBezTo>
                  <a:cubicBezTo>
                    <a:pt x="867" y="202"/>
                    <a:pt x="991" y="161"/>
                    <a:pt x="1121" y="126"/>
                  </a:cubicBezTo>
                  <a:cubicBezTo>
                    <a:pt x="1176" y="111"/>
                    <a:pt x="1230" y="98"/>
                    <a:pt x="1283" y="86"/>
                  </a:cubicBezTo>
                  <a:cubicBezTo>
                    <a:pt x="1280" y="84"/>
                    <a:pt x="1276" y="82"/>
                    <a:pt x="1272" y="81"/>
                  </a:cubicBezTo>
                  <a:moveTo>
                    <a:pt x="2445" y="189"/>
                  </a:moveTo>
                  <a:cubicBezTo>
                    <a:pt x="2444" y="189"/>
                    <a:pt x="2443" y="188"/>
                    <a:pt x="2443" y="187"/>
                  </a:cubicBezTo>
                  <a:cubicBezTo>
                    <a:pt x="2442" y="185"/>
                    <a:pt x="2441" y="182"/>
                    <a:pt x="2440" y="179"/>
                  </a:cubicBezTo>
                  <a:cubicBezTo>
                    <a:pt x="2440" y="178"/>
                    <a:pt x="2441" y="177"/>
                    <a:pt x="2442" y="177"/>
                  </a:cubicBezTo>
                  <a:cubicBezTo>
                    <a:pt x="2442" y="177"/>
                    <a:pt x="2442" y="177"/>
                    <a:pt x="2442" y="177"/>
                  </a:cubicBezTo>
                  <a:cubicBezTo>
                    <a:pt x="2443" y="177"/>
                    <a:pt x="2444" y="177"/>
                    <a:pt x="2444" y="178"/>
                  </a:cubicBezTo>
                  <a:cubicBezTo>
                    <a:pt x="2445" y="181"/>
                    <a:pt x="2446" y="183"/>
                    <a:pt x="2446" y="186"/>
                  </a:cubicBezTo>
                  <a:cubicBezTo>
                    <a:pt x="2447" y="187"/>
                    <a:pt x="2446" y="188"/>
                    <a:pt x="2445" y="188"/>
                  </a:cubicBezTo>
                  <a:cubicBezTo>
                    <a:pt x="2445" y="189"/>
                    <a:pt x="2445" y="189"/>
                    <a:pt x="2445" y="189"/>
                  </a:cubicBezTo>
                  <a:moveTo>
                    <a:pt x="2261" y="41"/>
                  </a:moveTo>
                  <a:cubicBezTo>
                    <a:pt x="2260" y="43"/>
                    <a:pt x="2260" y="46"/>
                    <a:pt x="2260" y="49"/>
                  </a:cubicBezTo>
                  <a:cubicBezTo>
                    <a:pt x="2266" y="51"/>
                    <a:pt x="2272" y="53"/>
                    <a:pt x="2278" y="55"/>
                  </a:cubicBezTo>
                  <a:cubicBezTo>
                    <a:pt x="2323" y="70"/>
                    <a:pt x="2360" y="90"/>
                    <a:pt x="2388" y="112"/>
                  </a:cubicBezTo>
                  <a:cubicBezTo>
                    <a:pt x="2415" y="135"/>
                    <a:pt x="2433" y="161"/>
                    <a:pt x="2441" y="191"/>
                  </a:cubicBezTo>
                  <a:cubicBezTo>
                    <a:pt x="2445" y="190"/>
                    <a:pt x="2445" y="190"/>
                    <a:pt x="2445" y="190"/>
                  </a:cubicBezTo>
                  <a:cubicBezTo>
                    <a:pt x="2449" y="189"/>
                    <a:pt x="2449" y="189"/>
                    <a:pt x="2449" y="189"/>
                  </a:cubicBezTo>
                  <a:cubicBezTo>
                    <a:pt x="2446" y="179"/>
                    <a:pt x="2443" y="170"/>
                    <a:pt x="2438" y="161"/>
                  </a:cubicBezTo>
                  <a:cubicBezTo>
                    <a:pt x="2438" y="161"/>
                    <a:pt x="2438" y="161"/>
                    <a:pt x="2437" y="162"/>
                  </a:cubicBezTo>
                  <a:cubicBezTo>
                    <a:pt x="2437" y="162"/>
                    <a:pt x="2437" y="162"/>
                    <a:pt x="2437" y="162"/>
                  </a:cubicBezTo>
                  <a:cubicBezTo>
                    <a:pt x="2436" y="162"/>
                    <a:pt x="2435" y="161"/>
                    <a:pt x="2435" y="160"/>
                  </a:cubicBezTo>
                  <a:cubicBezTo>
                    <a:pt x="2434" y="158"/>
                    <a:pt x="2433" y="155"/>
                    <a:pt x="2433" y="153"/>
                  </a:cubicBezTo>
                  <a:cubicBezTo>
                    <a:pt x="2433" y="152"/>
                    <a:pt x="2433" y="152"/>
                    <a:pt x="2433" y="151"/>
                  </a:cubicBezTo>
                  <a:cubicBezTo>
                    <a:pt x="2423" y="135"/>
                    <a:pt x="2409" y="120"/>
                    <a:pt x="2393" y="106"/>
                  </a:cubicBezTo>
                  <a:cubicBezTo>
                    <a:pt x="2360" y="79"/>
                    <a:pt x="2315" y="57"/>
                    <a:pt x="2261" y="41"/>
                  </a:cubicBezTo>
                  <a:moveTo>
                    <a:pt x="1497" y="37"/>
                  </a:moveTo>
                  <a:cubicBezTo>
                    <a:pt x="1426" y="48"/>
                    <a:pt x="1353" y="62"/>
                    <a:pt x="1278" y="79"/>
                  </a:cubicBezTo>
                  <a:cubicBezTo>
                    <a:pt x="1282" y="81"/>
                    <a:pt x="1286" y="83"/>
                    <a:pt x="1289" y="85"/>
                  </a:cubicBezTo>
                  <a:cubicBezTo>
                    <a:pt x="1361" y="69"/>
                    <a:pt x="1431" y="55"/>
                    <a:pt x="1500" y="44"/>
                  </a:cubicBezTo>
                  <a:cubicBezTo>
                    <a:pt x="1499" y="42"/>
                    <a:pt x="1498" y="39"/>
                    <a:pt x="1497" y="37"/>
                  </a:cubicBezTo>
                  <a:moveTo>
                    <a:pt x="1731" y="8"/>
                  </a:moveTo>
                  <a:cubicBezTo>
                    <a:pt x="1659" y="14"/>
                    <a:pt x="1583" y="23"/>
                    <a:pt x="1505" y="36"/>
                  </a:cubicBezTo>
                  <a:cubicBezTo>
                    <a:pt x="1506" y="38"/>
                    <a:pt x="1507" y="41"/>
                    <a:pt x="1508" y="43"/>
                  </a:cubicBezTo>
                  <a:cubicBezTo>
                    <a:pt x="1587" y="31"/>
                    <a:pt x="1663" y="22"/>
                    <a:pt x="1735" y="16"/>
                  </a:cubicBezTo>
                  <a:cubicBezTo>
                    <a:pt x="1734" y="13"/>
                    <a:pt x="1732" y="11"/>
                    <a:pt x="1731" y="8"/>
                  </a:cubicBezTo>
                  <a:moveTo>
                    <a:pt x="1922" y="0"/>
                  </a:moveTo>
                  <a:cubicBezTo>
                    <a:pt x="1863" y="0"/>
                    <a:pt x="1800" y="2"/>
                    <a:pt x="1735" y="8"/>
                  </a:cubicBezTo>
                  <a:cubicBezTo>
                    <a:pt x="1737" y="10"/>
                    <a:pt x="1738" y="13"/>
                    <a:pt x="1740" y="15"/>
                  </a:cubicBezTo>
                  <a:cubicBezTo>
                    <a:pt x="1804" y="10"/>
                    <a:pt x="1864" y="8"/>
                    <a:pt x="1922" y="8"/>
                  </a:cubicBezTo>
                  <a:cubicBezTo>
                    <a:pt x="1922" y="8"/>
                    <a:pt x="1922" y="8"/>
                    <a:pt x="1922" y="8"/>
                  </a:cubicBezTo>
                  <a:cubicBezTo>
                    <a:pt x="2052" y="8"/>
                    <a:pt x="2165" y="21"/>
                    <a:pt x="2252" y="46"/>
                  </a:cubicBezTo>
                  <a:cubicBezTo>
                    <a:pt x="2252" y="44"/>
                    <a:pt x="2252" y="41"/>
                    <a:pt x="2253" y="38"/>
                  </a:cubicBezTo>
                  <a:cubicBezTo>
                    <a:pt x="2238" y="34"/>
                    <a:pt x="2223" y="30"/>
                    <a:pt x="2206" y="27"/>
                  </a:cubicBezTo>
                  <a:cubicBezTo>
                    <a:pt x="2127" y="9"/>
                    <a:pt x="2030" y="0"/>
                    <a:pt x="192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7"/>
            <p:cNvSpPr>
              <a:spLocks noEditPoints="1"/>
            </p:cNvSpPr>
            <p:nvPr/>
          </p:nvSpPr>
          <p:spPr bwMode="auto">
            <a:xfrm>
              <a:off x="13645516" y="-324033"/>
              <a:ext cx="1873737" cy="4461570"/>
            </a:xfrm>
            <a:custGeom>
              <a:avLst/>
              <a:gdLst>
                <a:gd name="T0" fmla="*/ 843 w 1038"/>
                <a:gd name="T1" fmla="*/ 2445 h 2454"/>
                <a:gd name="T2" fmla="*/ 853 w 1038"/>
                <a:gd name="T3" fmla="*/ 2444 h 2454"/>
                <a:gd name="T4" fmla="*/ 843 w 1038"/>
                <a:gd name="T5" fmla="*/ 2449 h 2454"/>
                <a:gd name="T6" fmla="*/ 811 w 1038"/>
                <a:gd name="T7" fmla="*/ 2454 h 2454"/>
                <a:gd name="T8" fmla="*/ 823 w 1038"/>
                <a:gd name="T9" fmla="*/ 2450 h 2454"/>
                <a:gd name="T10" fmla="*/ 825 w 1038"/>
                <a:gd name="T11" fmla="*/ 2453 h 2454"/>
                <a:gd name="T12" fmla="*/ 870 w 1038"/>
                <a:gd name="T13" fmla="*/ 2441 h 2454"/>
                <a:gd name="T14" fmla="*/ 870 w 1038"/>
                <a:gd name="T15" fmla="*/ 2437 h 2454"/>
                <a:gd name="T16" fmla="*/ 880 w 1038"/>
                <a:gd name="T17" fmla="*/ 2436 h 2454"/>
                <a:gd name="T18" fmla="*/ 913 w 1038"/>
                <a:gd name="T19" fmla="*/ 2401 h 2454"/>
                <a:gd name="T20" fmla="*/ 811 w 1038"/>
                <a:gd name="T21" fmla="*/ 2446 h 2454"/>
                <a:gd name="T22" fmla="*/ 595 w 1038"/>
                <a:gd name="T23" fmla="*/ 2319 h 2454"/>
                <a:gd name="T24" fmla="*/ 983 w 1038"/>
                <a:gd name="T25" fmla="*/ 2278 h 2454"/>
                <a:gd name="T26" fmla="*/ 929 w 1038"/>
                <a:gd name="T27" fmla="*/ 2396 h 2454"/>
                <a:gd name="T28" fmla="*/ 1016 w 1038"/>
                <a:gd name="T29" fmla="*/ 2184 h 2454"/>
                <a:gd name="T30" fmla="*/ 437 w 1038"/>
                <a:gd name="T31" fmla="*/ 2117 h 2454"/>
                <a:gd name="T32" fmla="*/ 587 w 1038"/>
                <a:gd name="T33" fmla="*/ 2310 h 2454"/>
                <a:gd name="T34" fmla="*/ 1030 w 1038"/>
                <a:gd name="T35" fmla="*/ 1921 h 2454"/>
                <a:gd name="T36" fmla="*/ 1038 w 1038"/>
                <a:gd name="T37" fmla="*/ 1921 h 2454"/>
                <a:gd name="T38" fmla="*/ 1027 w 1038"/>
                <a:gd name="T39" fmla="*/ 1703 h 2454"/>
                <a:gd name="T40" fmla="*/ 1038 w 1038"/>
                <a:gd name="T41" fmla="*/ 1885 h 2454"/>
                <a:gd name="T42" fmla="*/ 238 w 1038"/>
                <a:gd name="T43" fmla="*/ 1702 h 2454"/>
                <a:gd name="T44" fmla="*/ 440 w 1038"/>
                <a:gd name="T45" fmla="*/ 2107 h 2454"/>
                <a:gd name="T46" fmla="*/ 246 w 1038"/>
                <a:gd name="T47" fmla="*/ 1701 h 2454"/>
                <a:gd name="T48" fmla="*/ 863 w 1038"/>
                <a:gd name="T49" fmla="*/ 955 h 2454"/>
                <a:gd name="T50" fmla="*/ 995 w 1038"/>
                <a:gd name="T51" fmla="*/ 1508 h 2454"/>
                <a:gd name="T52" fmla="*/ 1002 w 1038"/>
                <a:gd name="T53" fmla="*/ 1505 h 2454"/>
                <a:gd name="T54" fmla="*/ 873 w 1038"/>
                <a:gd name="T55" fmla="*/ 961 h 2454"/>
                <a:gd name="T56" fmla="*/ 12 w 1038"/>
                <a:gd name="T57" fmla="*/ 761 h 2454"/>
                <a:gd name="T58" fmla="*/ 119 w 1038"/>
                <a:gd name="T59" fmla="*/ 1335 h 2454"/>
                <a:gd name="T60" fmla="*/ 126 w 1038"/>
                <a:gd name="T61" fmla="*/ 1333 h 2454"/>
                <a:gd name="T62" fmla="*/ 19 w 1038"/>
                <a:gd name="T63" fmla="*/ 754 h 2454"/>
                <a:gd name="T64" fmla="*/ 18 w 1038"/>
                <a:gd name="T65" fmla="*/ 743 h 2454"/>
                <a:gd name="T66" fmla="*/ 605 w 1038"/>
                <a:gd name="T67" fmla="*/ 343 h 2454"/>
                <a:gd name="T68" fmla="*/ 789 w 1038"/>
                <a:gd name="T69" fmla="*/ 745 h 2454"/>
                <a:gd name="T70" fmla="*/ 871 w 1038"/>
                <a:gd name="T71" fmla="*/ 955 h 2454"/>
                <a:gd name="T72" fmla="*/ 605 w 1038"/>
                <a:gd name="T73" fmla="*/ 343 h 2454"/>
                <a:gd name="T74" fmla="*/ 601 w 1038"/>
                <a:gd name="T75" fmla="*/ 336 h 2454"/>
                <a:gd name="T76" fmla="*/ 451 w 1038"/>
                <a:gd name="T77" fmla="*/ 144 h 2454"/>
                <a:gd name="T78" fmla="*/ 106 w 1038"/>
                <a:gd name="T79" fmla="*/ 61 h 2454"/>
                <a:gd name="T80" fmla="*/ 0 w 1038"/>
                <a:gd name="T81" fmla="*/ 564 h 2454"/>
                <a:gd name="T82" fmla="*/ 55 w 1038"/>
                <a:gd name="T83" fmla="*/ 176 h 2454"/>
                <a:gd name="T84" fmla="*/ 173 w 1038"/>
                <a:gd name="T85" fmla="*/ 15 h 2454"/>
                <a:gd name="T86" fmla="*/ 180 w 1038"/>
                <a:gd name="T87" fmla="*/ 9 h 2454"/>
                <a:gd name="T88" fmla="*/ 181 w 1038"/>
                <a:gd name="T89" fmla="*/ 13 h 2454"/>
                <a:gd name="T90" fmla="*/ 200 w 1038"/>
                <a:gd name="T91" fmla="*/ 8 h 2454"/>
                <a:gd name="T92" fmla="*/ 207 w 1038"/>
                <a:gd name="T93" fmla="*/ 2 h 2454"/>
                <a:gd name="T94" fmla="*/ 208 w 1038"/>
                <a:gd name="T95" fmla="*/ 6 h 2454"/>
                <a:gd name="T96" fmla="*/ 225 w 1038"/>
                <a:gd name="T97" fmla="*/ 0 h 2454"/>
                <a:gd name="T98" fmla="*/ 154 w 1038"/>
                <a:gd name="T99" fmla="*/ 21 h 2454"/>
                <a:gd name="T100" fmla="*/ 125 w 1038"/>
                <a:gd name="T101" fmla="*/ 53 h 2454"/>
                <a:gd name="T102" fmla="*/ 227 w 1038"/>
                <a:gd name="T103" fmla="*/ 8 h 2454"/>
                <a:gd name="T104" fmla="*/ 464 w 1038"/>
                <a:gd name="T105" fmla="*/ 146 h 2454"/>
                <a:gd name="T106" fmla="*/ 227 w 1038"/>
                <a:gd name="T107" fmla="*/ 1 h 2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38" h="2454">
                  <a:moveTo>
                    <a:pt x="843" y="2449"/>
                  </a:moveTo>
                  <a:cubicBezTo>
                    <a:pt x="842" y="2449"/>
                    <a:pt x="841" y="2448"/>
                    <a:pt x="841" y="2447"/>
                  </a:cubicBezTo>
                  <a:cubicBezTo>
                    <a:pt x="841" y="2446"/>
                    <a:pt x="842" y="2445"/>
                    <a:pt x="843" y="2445"/>
                  </a:cubicBezTo>
                  <a:cubicBezTo>
                    <a:pt x="845" y="2444"/>
                    <a:pt x="848" y="2443"/>
                    <a:pt x="850" y="2443"/>
                  </a:cubicBezTo>
                  <a:cubicBezTo>
                    <a:pt x="851" y="2443"/>
                    <a:pt x="851" y="2443"/>
                    <a:pt x="851" y="2443"/>
                  </a:cubicBezTo>
                  <a:cubicBezTo>
                    <a:pt x="852" y="2443"/>
                    <a:pt x="853" y="2443"/>
                    <a:pt x="853" y="2444"/>
                  </a:cubicBezTo>
                  <a:cubicBezTo>
                    <a:pt x="853" y="2445"/>
                    <a:pt x="853" y="2446"/>
                    <a:pt x="851" y="2446"/>
                  </a:cubicBezTo>
                  <a:cubicBezTo>
                    <a:pt x="849" y="2447"/>
                    <a:pt x="846" y="2448"/>
                    <a:pt x="844" y="2449"/>
                  </a:cubicBezTo>
                  <a:cubicBezTo>
                    <a:pt x="844" y="2449"/>
                    <a:pt x="843" y="2449"/>
                    <a:pt x="843" y="2449"/>
                  </a:cubicBezTo>
                  <a:moveTo>
                    <a:pt x="574" y="2307"/>
                  </a:moveTo>
                  <a:cubicBezTo>
                    <a:pt x="594" y="2330"/>
                    <a:pt x="614" y="2350"/>
                    <a:pt x="633" y="2368"/>
                  </a:cubicBezTo>
                  <a:cubicBezTo>
                    <a:pt x="695" y="2423"/>
                    <a:pt x="755" y="2454"/>
                    <a:pt x="811" y="2454"/>
                  </a:cubicBezTo>
                  <a:cubicBezTo>
                    <a:pt x="812" y="2454"/>
                    <a:pt x="813" y="2454"/>
                    <a:pt x="814" y="2454"/>
                  </a:cubicBezTo>
                  <a:cubicBezTo>
                    <a:pt x="814" y="2453"/>
                    <a:pt x="815" y="2452"/>
                    <a:pt x="816" y="2452"/>
                  </a:cubicBezTo>
                  <a:cubicBezTo>
                    <a:pt x="818" y="2451"/>
                    <a:pt x="821" y="2450"/>
                    <a:pt x="823" y="2450"/>
                  </a:cubicBezTo>
                  <a:cubicBezTo>
                    <a:pt x="823" y="2450"/>
                    <a:pt x="824" y="2450"/>
                    <a:pt x="824" y="2450"/>
                  </a:cubicBezTo>
                  <a:cubicBezTo>
                    <a:pt x="825" y="2450"/>
                    <a:pt x="826" y="2450"/>
                    <a:pt x="826" y="2451"/>
                  </a:cubicBezTo>
                  <a:cubicBezTo>
                    <a:pt x="826" y="2452"/>
                    <a:pt x="826" y="2453"/>
                    <a:pt x="825" y="2453"/>
                  </a:cubicBezTo>
                  <a:cubicBezTo>
                    <a:pt x="833" y="2452"/>
                    <a:pt x="841" y="2451"/>
                    <a:pt x="849" y="2449"/>
                  </a:cubicBezTo>
                  <a:cubicBezTo>
                    <a:pt x="849" y="2449"/>
                    <a:pt x="849" y="2449"/>
                    <a:pt x="849" y="2449"/>
                  </a:cubicBezTo>
                  <a:cubicBezTo>
                    <a:pt x="856" y="2447"/>
                    <a:pt x="863" y="2444"/>
                    <a:pt x="870" y="2441"/>
                  </a:cubicBezTo>
                  <a:cubicBezTo>
                    <a:pt x="870" y="2441"/>
                    <a:pt x="870" y="2441"/>
                    <a:pt x="870" y="2441"/>
                  </a:cubicBezTo>
                  <a:cubicBezTo>
                    <a:pt x="869" y="2441"/>
                    <a:pt x="869" y="2441"/>
                    <a:pt x="868" y="2440"/>
                  </a:cubicBezTo>
                  <a:cubicBezTo>
                    <a:pt x="868" y="2439"/>
                    <a:pt x="869" y="2437"/>
                    <a:pt x="870" y="2437"/>
                  </a:cubicBezTo>
                  <a:cubicBezTo>
                    <a:pt x="872" y="2436"/>
                    <a:pt x="875" y="2436"/>
                    <a:pt x="877" y="2435"/>
                  </a:cubicBezTo>
                  <a:cubicBezTo>
                    <a:pt x="877" y="2435"/>
                    <a:pt x="878" y="2435"/>
                    <a:pt x="878" y="2435"/>
                  </a:cubicBezTo>
                  <a:cubicBezTo>
                    <a:pt x="879" y="2435"/>
                    <a:pt x="880" y="2435"/>
                    <a:pt x="880" y="2436"/>
                  </a:cubicBezTo>
                  <a:cubicBezTo>
                    <a:pt x="880" y="2436"/>
                    <a:pt x="880" y="2436"/>
                    <a:pt x="880" y="2436"/>
                  </a:cubicBezTo>
                  <a:cubicBezTo>
                    <a:pt x="896" y="2428"/>
                    <a:pt x="911" y="2415"/>
                    <a:pt x="925" y="2400"/>
                  </a:cubicBezTo>
                  <a:cubicBezTo>
                    <a:pt x="921" y="2401"/>
                    <a:pt x="917" y="2401"/>
                    <a:pt x="913" y="2401"/>
                  </a:cubicBezTo>
                  <a:cubicBezTo>
                    <a:pt x="893" y="2421"/>
                    <a:pt x="871" y="2435"/>
                    <a:pt x="846" y="2441"/>
                  </a:cubicBezTo>
                  <a:cubicBezTo>
                    <a:pt x="846" y="2441"/>
                    <a:pt x="846" y="2441"/>
                    <a:pt x="846" y="2441"/>
                  </a:cubicBezTo>
                  <a:cubicBezTo>
                    <a:pt x="835" y="2444"/>
                    <a:pt x="823" y="2446"/>
                    <a:pt x="811" y="2446"/>
                  </a:cubicBezTo>
                  <a:cubicBezTo>
                    <a:pt x="811" y="2446"/>
                    <a:pt x="811" y="2446"/>
                    <a:pt x="811" y="2446"/>
                  </a:cubicBezTo>
                  <a:cubicBezTo>
                    <a:pt x="758" y="2446"/>
                    <a:pt x="700" y="2417"/>
                    <a:pt x="639" y="2362"/>
                  </a:cubicBezTo>
                  <a:cubicBezTo>
                    <a:pt x="624" y="2349"/>
                    <a:pt x="609" y="2334"/>
                    <a:pt x="595" y="2319"/>
                  </a:cubicBezTo>
                  <a:cubicBezTo>
                    <a:pt x="588" y="2315"/>
                    <a:pt x="581" y="2311"/>
                    <a:pt x="574" y="2307"/>
                  </a:cubicBezTo>
                  <a:moveTo>
                    <a:pt x="1008" y="2183"/>
                  </a:moveTo>
                  <a:cubicBezTo>
                    <a:pt x="1001" y="2218"/>
                    <a:pt x="993" y="2249"/>
                    <a:pt x="983" y="2278"/>
                  </a:cubicBezTo>
                  <a:cubicBezTo>
                    <a:pt x="967" y="2323"/>
                    <a:pt x="948" y="2360"/>
                    <a:pt x="925" y="2387"/>
                  </a:cubicBezTo>
                  <a:cubicBezTo>
                    <a:pt x="923" y="2391"/>
                    <a:pt x="920" y="2394"/>
                    <a:pt x="917" y="2397"/>
                  </a:cubicBezTo>
                  <a:cubicBezTo>
                    <a:pt x="921" y="2397"/>
                    <a:pt x="925" y="2396"/>
                    <a:pt x="929" y="2396"/>
                  </a:cubicBezTo>
                  <a:cubicBezTo>
                    <a:pt x="930" y="2395"/>
                    <a:pt x="931" y="2394"/>
                    <a:pt x="932" y="2393"/>
                  </a:cubicBezTo>
                  <a:cubicBezTo>
                    <a:pt x="967" y="2350"/>
                    <a:pt x="993" y="2286"/>
                    <a:pt x="1011" y="2206"/>
                  </a:cubicBezTo>
                  <a:cubicBezTo>
                    <a:pt x="1013" y="2199"/>
                    <a:pt x="1014" y="2192"/>
                    <a:pt x="1016" y="2184"/>
                  </a:cubicBezTo>
                  <a:cubicBezTo>
                    <a:pt x="1013" y="2184"/>
                    <a:pt x="1011" y="2183"/>
                    <a:pt x="1008" y="2183"/>
                  </a:cubicBezTo>
                  <a:moveTo>
                    <a:pt x="444" y="2114"/>
                  </a:moveTo>
                  <a:cubicBezTo>
                    <a:pt x="442" y="2115"/>
                    <a:pt x="439" y="2116"/>
                    <a:pt x="437" y="2117"/>
                  </a:cubicBezTo>
                  <a:cubicBezTo>
                    <a:pt x="440" y="2122"/>
                    <a:pt x="443" y="2128"/>
                    <a:pt x="446" y="2133"/>
                  </a:cubicBezTo>
                  <a:cubicBezTo>
                    <a:pt x="486" y="2196"/>
                    <a:pt x="526" y="2252"/>
                    <a:pt x="566" y="2298"/>
                  </a:cubicBezTo>
                  <a:cubicBezTo>
                    <a:pt x="573" y="2302"/>
                    <a:pt x="580" y="2306"/>
                    <a:pt x="587" y="2310"/>
                  </a:cubicBezTo>
                  <a:cubicBezTo>
                    <a:pt x="539" y="2258"/>
                    <a:pt x="491" y="2192"/>
                    <a:pt x="444" y="2114"/>
                  </a:cubicBezTo>
                  <a:moveTo>
                    <a:pt x="1030" y="1887"/>
                  </a:moveTo>
                  <a:cubicBezTo>
                    <a:pt x="1030" y="1899"/>
                    <a:pt x="1030" y="1910"/>
                    <a:pt x="1030" y="1921"/>
                  </a:cubicBezTo>
                  <a:cubicBezTo>
                    <a:pt x="1030" y="1965"/>
                    <a:pt x="1028" y="2006"/>
                    <a:pt x="1026" y="2045"/>
                  </a:cubicBezTo>
                  <a:cubicBezTo>
                    <a:pt x="1028" y="2045"/>
                    <a:pt x="1031" y="2045"/>
                    <a:pt x="1034" y="2045"/>
                  </a:cubicBezTo>
                  <a:cubicBezTo>
                    <a:pt x="1036" y="2006"/>
                    <a:pt x="1038" y="1965"/>
                    <a:pt x="1038" y="1921"/>
                  </a:cubicBezTo>
                  <a:cubicBezTo>
                    <a:pt x="1038" y="1911"/>
                    <a:pt x="1038" y="1900"/>
                    <a:pt x="1038" y="1889"/>
                  </a:cubicBezTo>
                  <a:cubicBezTo>
                    <a:pt x="1035" y="1889"/>
                    <a:pt x="1032" y="1888"/>
                    <a:pt x="1030" y="1887"/>
                  </a:cubicBezTo>
                  <a:moveTo>
                    <a:pt x="1027" y="1703"/>
                  </a:moveTo>
                  <a:cubicBezTo>
                    <a:pt x="1025" y="1706"/>
                    <a:pt x="1022" y="1708"/>
                    <a:pt x="1020" y="1710"/>
                  </a:cubicBezTo>
                  <a:cubicBezTo>
                    <a:pt x="1025" y="1771"/>
                    <a:pt x="1028" y="1828"/>
                    <a:pt x="1030" y="1883"/>
                  </a:cubicBezTo>
                  <a:cubicBezTo>
                    <a:pt x="1032" y="1884"/>
                    <a:pt x="1035" y="1885"/>
                    <a:pt x="1038" y="1885"/>
                  </a:cubicBezTo>
                  <a:cubicBezTo>
                    <a:pt x="1037" y="1828"/>
                    <a:pt x="1033" y="1767"/>
                    <a:pt x="1027" y="1703"/>
                  </a:cubicBezTo>
                  <a:moveTo>
                    <a:pt x="167" y="1498"/>
                  </a:moveTo>
                  <a:cubicBezTo>
                    <a:pt x="189" y="1569"/>
                    <a:pt x="213" y="1637"/>
                    <a:pt x="238" y="1702"/>
                  </a:cubicBezTo>
                  <a:cubicBezTo>
                    <a:pt x="239" y="1705"/>
                    <a:pt x="240" y="1708"/>
                    <a:pt x="241" y="1710"/>
                  </a:cubicBezTo>
                  <a:cubicBezTo>
                    <a:pt x="300" y="1862"/>
                    <a:pt x="365" y="1998"/>
                    <a:pt x="433" y="2110"/>
                  </a:cubicBezTo>
                  <a:cubicBezTo>
                    <a:pt x="435" y="2109"/>
                    <a:pt x="438" y="2108"/>
                    <a:pt x="440" y="2107"/>
                  </a:cubicBezTo>
                  <a:cubicBezTo>
                    <a:pt x="414" y="2063"/>
                    <a:pt x="388" y="2016"/>
                    <a:pt x="362" y="1965"/>
                  </a:cubicBezTo>
                  <a:cubicBezTo>
                    <a:pt x="323" y="1887"/>
                    <a:pt x="285" y="1801"/>
                    <a:pt x="249" y="1709"/>
                  </a:cubicBezTo>
                  <a:cubicBezTo>
                    <a:pt x="248" y="1706"/>
                    <a:pt x="247" y="1704"/>
                    <a:pt x="246" y="1701"/>
                  </a:cubicBezTo>
                  <a:cubicBezTo>
                    <a:pt x="222" y="1638"/>
                    <a:pt x="199" y="1573"/>
                    <a:pt x="177" y="1505"/>
                  </a:cubicBezTo>
                  <a:cubicBezTo>
                    <a:pt x="173" y="1502"/>
                    <a:pt x="170" y="1500"/>
                    <a:pt x="167" y="1498"/>
                  </a:cubicBezTo>
                  <a:moveTo>
                    <a:pt x="863" y="955"/>
                  </a:moveTo>
                  <a:cubicBezTo>
                    <a:pt x="880" y="1009"/>
                    <a:pt x="896" y="1064"/>
                    <a:pt x="912" y="1121"/>
                  </a:cubicBezTo>
                  <a:cubicBezTo>
                    <a:pt x="947" y="1251"/>
                    <a:pt x="974" y="1379"/>
                    <a:pt x="993" y="1500"/>
                  </a:cubicBezTo>
                  <a:cubicBezTo>
                    <a:pt x="994" y="1502"/>
                    <a:pt x="994" y="1505"/>
                    <a:pt x="995" y="1508"/>
                  </a:cubicBezTo>
                  <a:cubicBezTo>
                    <a:pt x="1005" y="1574"/>
                    <a:pt x="1013" y="1638"/>
                    <a:pt x="1019" y="1700"/>
                  </a:cubicBezTo>
                  <a:cubicBezTo>
                    <a:pt x="1021" y="1698"/>
                    <a:pt x="1024" y="1695"/>
                    <a:pt x="1026" y="1693"/>
                  </a:cubicBezTo>
                  <a:cubicBezTo>
                    <a:pt x="1020" y="1632"/>
                    <a:pt x="1012" y="1569"/>
                    <a:pt x="1002" y="1505"/>
                  </a:cubicBezTo>
                  <a:cubicBezTo>
                    <a:pt x="1002" y="1502"/>
                    <a:pt x="1001" y="1499"/>
                    <a:pt x="1001" y="1497"/>
                  </a:cubicBezTo>
                  <a:cubicBezTo>
                    <a:pt x="981" y="1376"/>
                    <a:pt x="954" y="1249"/>
                    <a:pt x="919" y="1119"/>
                  </a:cubicBezTo>
                  <a:cubicBezTo>
                    <a:pt x="905" y="1065"/>
                    <a:pt x="889" y="1013"/>
                    <a:pt x="873" y="961"/>
                  </a:cubicBezTo>
                  <a:cubicBezTo>
                    <a:pt x="870" y="959"/>
                    <a:pt x="866" y="957"/>
                    <a:pt x="863" y="955"/>
                  </a:cubicBezTo>
                  <a:moveTo>
                    <a:pt x="19" y="754"/>
                  </a:moveTo>
                  <a:cubicBezTo>
                    <a:pt x="16" y="756"/>
                    <a:pt x="14" y="758"/>
                    <a:pt x="12" y="761"/>
                  </a:cubicBezTo>
                  <a:cubicBezTo>
                    <a:pt x="17" y="821"/>
                    <a:pt x="25" y="884"/>
                    <a:pt x="36" y="949"/>
                  </a:cubicBezTo>
                  <a:cubicBezTo>
                    <a:pt x="36" y="952"/>
                    <a:pt x="37" y="954"/>
                    <a:pt x="37" y="957"/>
                  </a:cubicBezTo>
                  <a:cubicBezTo>
                    <a:pt x="56" y="1078"/>
                    <a:pt x="84" y="1205"/>
                    <a:pt x="119" y="1335"/>
                  </a:cubicBezTo>
                  <a:cubicBezTo>
                    <a:pt x="133" y="1388"/>
                    <a:pt x="148" y="1441"/>
                    <a:pt x="165" y="1492"/>
                  </a:cubicBezTo>
                  <a:cubicBezTo>
                    <a:pt x="168" y="1494"/>
                    <a:pt x="172" y="1497"/>
                    <a:pt x="175" y="1499"/>
                  </a:cubicBezTo>
                  <a:cubicBezTo>
                    <a:pt x="158" y="1445"/>
                    <a:pt x="142" y="1389"/>
                    <a:pt x="126" y="1333"/>
                  </a:cubicBezTo>
                  <a:cubicBezTo>
                    <a:pt x="91" y="1202"/>
                    <a:pt x="64" y="1075"/>
                    <a:pt x="45" y="954"/>
                  </a:cubicBezTo>
                  <a:cubicBezTo>
                    <a:pt x="44" y="951"/>
                    <a:pt x="44" y="949"/>
                    <a:pt x="43" y="946"/>
                  </a:cubicBezTo>
                  <a:cubicBezTo>
                    <a:pt x="33" y="880"/>
                    <a:pt x="25" y="815"/>
                    <a:pt x="19" y="754"/>
                  </a:cubicBezTo>
                  <a:moveTo>
                    <a:pt x="0" y="568"/>
                  </a:moveTo>
                  <a:cubicBezTo>
                    <a:pt x="1" y="626"/>
                    <a:pt x="5" y="687"/>
                    <a:pt x="11" y="750"/>
                  </a:cubicBezTo>
                  <a:cubicBezTo>
                    <a:pt x="13" y="748"/>
                    <a:pt x="16" y="746"/>
                    <a:pt x="18" y="743"/>
                  </a:cubicBezTo>
                  <a:cubicBezTo>
                    <a:pt x="13" y="683"/>
                    <a:pt x="9" y="625"/>
                    <a:pt x="8" y="570"/>
                  </a:cubicBezTo>
                  <a:cubicBezTo>
                    <a:pt x="6" y="570"/>
                    <a:pt x="3" y="569"/>
                    <a:pt x="0" y="568"/>
                  </a:cubicBezTo>
                  <a:moveTo>
                    <a:pt x="605" y="343"/>
                  </a:moveTo>
                  <a:cubicBezTo>
                    <a:pt x="603" y="344"/>
                    <a:pt x="600" y="345"/>
                    <a:pt x="598" y="347"/>
                  </a:cubicBezTo>
                  <a:cubicBezTo>
                    <a:pt x="624" y="391"/>
                    <a:pt x="650" y="438"/>
                    <a:pt x="676" y="489"/>
                  </a:cubicBezTo>
                  <a:cubicBezTo>
                    <a:pt x="715" y="567"/>
                    <a:pt x="753" y="653"/>
                    <a:pt x="789" y="745"/>
                  </a:cubicBezTo>
                  <a:cubicBezTo>
                    <a:pt x="790" y="747"/>
                    <a:pt x="791" y="750"/>
                    <a:pt x="792" y="752"/>
                  </a:cubicBezTo>
                  <a:cubicBezTo>
                    <a:pt x="816" y="815"/>
                    <a:pt x="839" y="881"/>
                    <a:pt x="861" y="949"/>
                  </a:cubicBezTo>
                  <a:cubicBezTo>
                    <a:pt x="864" y="951"/>
                    <a:pt x="868" y="953"/>
                    <a:pt x="871" y="955"/>
                  </a:cubicBezTo>
                  <a:cubicBezTo>
                    <a:pt x="849" y="885"/>
                    <a:pt x="825" y="816"/>
                    <a:pt x="800" y="751"/>
                  </a:cubicBezTo>
                  <a:cubicBezTo>
                    <a:pt x="799" y="749"/>
                    <a:pt x="798" y="746"/>
                    <a:pt x="797" y="744"/>
                  </a:cubicBezTo>
                  <a:cubicBezTo>
                    <a:pt x="738" y="591"/>
                    <a:pt x="672" y="456"/>
                    <a:pt x="605" y="343"/>
                  </a:cubicBezTo>
                  <a:moveTo>
                    <a:pt x="451" y="144"/>
                  </a:moveTo>
                  <a:cubicBezTo>
                    <a:pt x="499" y="196"/>
                    <a:pt x="547" y="262"/>
                    <a:pt x="594" y="340"/>
                  </a:cubicBezTo>
                  <a:cubicBezTo>
                    <a:pt x="596" y="339"/>
                    <a:pt x="598" y="337"/>
                    <a:pt x="601" y="336"/>
                  </a:cubicBezTo>
                  <a:cubicBezTo>
                    <a:pt x="598" y="331"/>
                    <a:pt x="595" y="326"/>
                    <a:pt x="592" y="321"/>
                  </a:cubicBezTo>
                  <a:cubicBezTo>
                    <a:pt x="552" y="257"/>
                    <a:pt x="512" y="202"/>
                    <a:pt x="472" y="155"/>
                  </a:cubicBezTo>
                  <a:cubicBezTo>
                    <a:pt x="465" y="151"/>
                    <a:pt x="458" y="147"/>
                    <a:pt x="451" y="144"/>
                  </a:cubicBezTo>
                  <a:moveTo>
                    <a:pt x="121" y="57"/>
                  </a:moveTo>
                  <a:cubicBezTo>
                    <a:pt x="117" y="57"/>
                    <a:pt x="113" y="57"/>
                    <a:pt x="109" y="58"/>
                  </a:cubicBezTo>
                  <a:cubicBezTo>
                    <a:pt x="108" y="59"/>
                    <a:pt x="107" y="60"/>
                    <a:pt x="106" y="61"/>
                  </a:cubicBezTo>
                  <a:cubicBezTo>
                    <a:pt x="71" y="104"/>
                    <a:pt x="44" y="167"/>
                    <a:pt x="27" y="247"/>
                  </a:cubicBezTo>
                  <a:cubicBezTo>
                    <a:pt x="9" y="327"/>
                    <a:pt x="0" y="424"/>
                    <a:pt x="0" y="532"/>
                  </a:cubicBezTo>
                  <a:cubicBezTo>
                    <a:pt x="0" y="543"/>
                    <a:pt x="0" y="553"/>
                    <a:pt x="0" y="564"/>
                  </a:cubicBezTo>
                  <a:cubicBezTo>
                    <a:pt x="3" y="565"/>
                    <a:pt x="6" y="566"/>
                    <a:pt x="8" y="566"/>
                  </a:cubicBezTo>
                  <a:cubicBezTo>
                    <a:pt x="8" y="555"/>
                    <a:pt x="8" y="543"/>
                    <a:pt x="8" y="532"/>
                  </a:cubicBezTo>
                  <a:cubicBezTo>
                    <a:pt x="8" y="388"/>
                    <a:pt x="24" y="266"/>
                    <a:pt x="55" y="176"/>
                  </a:cubicBezTo>
                  <a:cubicBezTo>
                    <a:pt x="70" y="131"/>
                    <a:pt x="90" y="94"/>
                    <a:pt x="112" y="66"/>
                  </a:cubicBezTo>
                  <a:cubicBezTo>
                    <a:pt x="115" y="63"/>
                    <a:pt x="118" y="60"/>
                    <a:pt x="121" y="57"/>
                  </a:cubicBezTo>
                  <a:moveTo>
                    <a:pt x="173" y="15"/>
                  </a:moveTo>
                  <a:cubicBezTo>
                    <a:pt x="172" y="15"/>
                    <a:pt x="171" y="15"/>
                    <a:pt x="171" y="14"/>
                  </a:cubicBezTo>
                  <a:cubicBezTo>
                    <a:pt x="170" y="13"/>
                    <a:pt x="171" y="11"/>
                    <a:pt x="172" y="11"/>
                  </a:cubicBezTo>
                  <a:cubicBezTo>
                    <a:pt x="175" y="10"/>
                    <a:pt x="177" y="10"/>
                    <a:pt x="180" y="9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81" y="9"/>
                    <a:pt x="182" y="10"/>
                    <a:pt x="182" y="10"/>
                  </a:cubicBezTo>
                  <a:cubicBezTo>
                    <a:pt x="183" y="11"/>
                    <a:pt x="182" y="13"/>
                    <a:pt x="181" y="13"/>
                  </a:cubicBezTo>
                  <a:cubicBezTo>
                    <a:pt x="178" y="14"/>
                    <a:pt x="176" y="14"/>
                    <a:pt x="173" y="15"/>
                  </a:cubicBezTo>
                  <a:cubicBezTo>
                    <a:pt x="173" y="15"/>
                    <a:pt x="173" y="15"/>
                    <a:pt x="173" y="15"/>
                  </a:cubicBezTo>
                  <a:moveTo>
                    <a:pt x="200" y="8"/>
                  </a:moveTo>
                  <a:cubicBezTo>
                    <a:pt x="199" y="8"/>
                    <a:pt x="198" y="7"/>
                    <a:pt x="198" y="6"/>
                  </a:cubicBezTo>
                  <a:cubicBezTo>
                    <a:pt x="197" y="5"/>
                    <a:pt x="198" y="4"/>
                    <a:pt x="199" y="4"/>
                  </a:cubicBezTo>
                  <a:cubicBezTo>
                    <a:pt x="202" y="3"/>
                    <a:pt x="204" y="2"/>
                    <a:pt x="207" y="2"/>
                  </a:cubicBezTo>
                  <a:cubicBezTo>
                    <a:pt x="207" y="2"/>
                    <a:pt x="207" y="2"/>
                    <a:pt x="207" y="2"/>
                  </a:cubicBezTo>
                  <a:cubicBezTo>
                    <a:pt x="208" y="2"/>
                    <a:pt x="209" y="2"/>
                    <a:pt x="209" y="3"/>
                  </a:cubicBezTo>
                  <a:cubicBezTo>
                    <a:pt x="210" y="4"/>
                    <a:pt x="209" y="5"/>
                    <a:pt x="208" y="6"/>
                  </a:cubicBezTo>
                  <a:cubicBezTo>
                    <a:pt x="205" y="6"/>
                    <a:pt x="203" y="7"/>
                    <a:pt x="200" y="8"/>
                  </a:cubicBezTo>
                  <a:cubicBezTo>
                    <a:pt x="200" y="8"/>
                    <a:pt x="200" y="8"/>
                    <a:pt x="200" y="8"/>
                  </a:cubicBezTo>
                  <a:moveTo>
                    <a:pt x="225" y="0"/>
                  </a:moveTo>
                  <a:cubicBezTo>
                    <a:pt x="213" y="0"/>
                    <a:pt x="201" y="2"/>
                    <a:pt x="189" y="5"/>
                  </a:cubicBezTo>
                  <a:cubicBezTo>
                    <a:pt x="177" y="8"/>
                    <a:pt x="166" y="13"/>
                    <a:pt x="155" y="19"/>
                  </a:cubicBezTo>
                  <a:cubicBezTo>
                    <a:pt x="155" y="20"/>
                    <a:pt x="155" y="20"/>
                    <a:pt x="154" y="21"/>
                  </a:cubicBezTo>
                  <a:cubicBezTo>
                    <a:pt x="153" y="21"/>
                    <a:pt x="152" y="21"/>
                    <a:pt x="150" y="22"/>
                  </a:cubicBezTo>
                  <a:cubicBezTo>
                    <a:pt x="137" y="30"/>
                    <a:pt x="125" y="41"/>
                    <a:pt x="113" y="53"/>
                  </a:cubicBezTo>
                  <a:cubicBezTo>
                    <a:pt x="117" y="53"/>
                    <a:pt x="121" y="53"/>
                    <a:pt x="125" y="53"/>
                  </a:cubicBezTo>
                  <a:cubicBezTo>
                    <a:pt x="145" y="33"/>
                    <a:pt x="167" y="19"/>
                    <a:pt x="191" y="12"/>
                  </a:cubicBezTo>
                  <a:cubicBezTo>
                    <a:pt x="203" y="9"/>
                    <a:pt x="215" y="8"/>
                    <a:pt x="227" y="8"/>
                  </a:cubicBezTo>
                  <a:cubicBezTo>
                    <a:pt x="227" y="8"/>
                    <a:pt x="227" y="8"/>
                    <a:pt x="227" y="8"/>
                  </a:cubicBezTo>
                  <a:cubicBezTo>
                    <a:pt x="280" y="8"/>
                    <a:pt x="338" y="37"/>
                    <a:pt x="399" y="92"/>
                  </a:cubicBezTo>
                  <a:cubicBezTo>
                    <a:pt x="414" y="105"/>
                    <a:pt x="428" y="119"/>
                    <a:pt x="443" y="135"/>
                  </a:cubicBezTo>
                  <a:cubicBezTo>
                    <a:pt x="450" y="139"/>
                    <a:pt x="457" y="142"/>
                    <a:pt x="464" y="146"/>
                  </a:cubicBezTo>
                  <a:cubicBezTo>
                    <a:pt x="444" y="124"/>
                    <a:pt x="424" y="103"/>
                    <a:pt x="404" y="86"/>
                  </a:cubicBezTo>
                  <a:cubicBezTo>
                    <a:pt x="345" y="32"/>
                    <a:pt x="286" y="2"/>
                    <a:pt x="232" y="0"/>
                  </a:cubicBezTo>
                  <a:cubicBezTo>
                    <a:pt x="230" y="0"/>
                    <a:pt x="229" y="1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6" y="1"/>
                    <a:pt x="225" y="1"/>
                    <a:pt x="225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8"/>
            <p:cNvSpPr>
              <a:spLocks noEditPoints="1"/>
            </p:cNvSpPr>
            <p:nvPr/>
          </p:nvSpPr>
          <p:spPr bwMode="auto">
            <a:xfrm>
              <a:off x="12557589" y="608258"/>
              <a:ext cx="4049591" cy="2596987"/>
            </a:xfrm>
            <a:custGeom>
              <a:avLst/>
              <a:gdLst>
                <a:gd name="T0" fmla="*/ 1633 w 2244"/>
                <a:gd name="T1" fmla="*/ 1374 h 1428"/>
                <a:gd name="T2" fmla="*/ 1941 w 2244"/>
                <a:gd name="T3" fmla="*/ 1423 h 1428"/>
                <a:gd name="T4" fmla="*/ 1482 w 2244"/>
                <a:gd name="T5" fmla="*/ 1324 h 1428"/>
                <a:gd name="T6" fmla="*/ 1469 w 2244"/>
                <a:gd name="T7" fmla="*/ 1324 h 1428"/>
                <a:gd name="T8" fmla="*/ 1948 w 2244"/>
                <a:gd name="T9" fmla="*/ 798 h 1428"/>
                <a:gd name="T10" fmla="*/ 1968 w 2244"/>
                <a:gd name="T11" fmla="*/ 822 h 1428"/>
                <a:gd name="T12" fmla="*/ 2240 w 2244"/>
                <a:gd name="T13" fmla="*/ 1254 h 1428"/>
                <a:gd name="T14" fmla="*/ 2131 w 2244"/>
                <a:gd name="T15" fmla="*/ 1400 h 1428"/>
                <a:gd name="T16" fmla="*/ 1945 w 2244"/>
                <a:gd name="T17" fmla="*/ 1423 h 1428"/>
                <a:gd name="T18" fmla="*/ 2132 w 2244"/>
                <a:gd name="T19" fmla="*/ 1404 h 1428"/>
                <a:gd name="T20" fmla="*/ 2211 w 2244"/>
                <a:gd name="T21" fmla="*/ 1348 h 1428"/>
                <a:gd name="T22" fmla="*/ 2214 w 2244"/>
                <a:gd name="T23" fmla="*/ 1347 h 1428"/>
                <a:gd name="T24" fmla="*/ 2222 w 2244"/>
                <a:gd name="T25" fmla="*/ 1333 h 1428"/>
                <a:gd name="T26" fmla="*/ 2226 w 2244"/>
                <a:gd name="T27" fmla="*/ 1322 h 1428"/>
                <a:gd name="T28" fmla="*/ 2235 w 2244"/>
                <a:gd name="T29" fmla="*/ 1309 h 1428"/>
                <a:gd name="T30" fmla="*/ 2238 w 2244"/>
                <a:gd name="T31" fmla="*/ 1299 h 1428"/>
                <a:gd name="T32" fmla="*/ 2176 w 2244"/>
                <a:gd name="T33" fmla="*/ 1063 h 1428"/>
                <a:gd name="T34" fmla="*/ 1948 w 2244"/>
                <a:gd name="T35" fmla="*/ 798 h 1428"/>
                <a:gd name="T36" fmla="*/ 1940 w 2244"/>
                <a:gd name="T37" fmla="*/ 795 h 1428"/>
                <a:gd name="T38" fmla="*/ 373 w 2244"/>
                <a:gd name="T39" fmla="*/ 693 h 1428"/>
                <a:gd name="T40" fmla="*/ 780 w 2244"/>
                <a:gd name="T41" fmla="*/ 992 h 1428"/>
                <a:gd name="T42" fmla="*/ 1071 w 2244"/>
                <a:gd name="T43" fmla="*/ 1154 h 1428"/>
                <a:gd name="T44" fmla="*/ 1077 w 2244"/>
                <a:gd name="T45" fmla="*/ 1152 h 1428"/>
                <a:gd name="T46" fmla="*/ 778 w 2244"/>
                <a:gd name="T47" fmla="*/ 986 h 1428"/>
                <a:gd name="T48" fmla="*/ 304 w 2244"/>
                <a:gd name="T49" fmla="*/ 632 h 1428"/>
                <a:gd name="T50" fmla="*/ 367 w 2244"/>
                <a:gd name="T51" fmla="*/ 688 h 1428"/>
                <a:gd name="T52" fmla="*/ 771 w 2244"/>
                <a:gd name="T53" fmla="*/ 107 h 1428"/>
                <a:gd name="T54" fmla="*/ 1321 w 2244"/>
                <a:gd name="T55" fmla="*/ 357 h 1428"/>
                <a:gd name="T56" fmla="*/ 1871 w 2244"/>
                <a:gd name="T57" fmla="*/ 734 h 1428"/>
                <a:gd name="T58" fmla="*/ 1464 w 2244"/>
                <a:gd name="T59" fmla="*/ 436 h 1428"/>
                <a:gd name="T60" fmla="*/ 1173 w 2244"/>
                <a:gd name="T61" fmla="*/ 274 h 1428"/>
                <a:gd name="T62" fmla="*/ 303 w 2244"/>
                <a:gd name="T63" fmla="*/ 5 h 1428"/>
                <a:gd name="T64" fmla="*/ 762 w 2244"/>
                <a:gd name="T65" fmla="*/ 104 h 1428"/>
                <a:gd name="T66" fmla="*/ 603 w 2244"/>
                <a:gd name="T67" fmla="*/ 51 h 1428"/>
                <a:gd name="T68" fmla="*/ 111 w 2244"/>
                <a:gd name="T69" fmla="*/ 24 h 1428"/>
                <a:gd name="T70" fmla="*/ 30 w 2244"/>
                <a:gd name="T71" fmla="*/ 86 h 1428"/>
                <a:gd name="T72" fmla="*/ 23 w 2244"/>
                <a:gd name="T73" fmla="*/ 94 h 1428"/>
                <a:gd name="T74" fmla="*/ 14 w 2244"/>
                <a:gd name="T75" fmla="*/ 107 h 1428"/>
                <a:gd name="T76" fmla="*/ 16 w 2244"/>
                <a:gd name="T77" fmla="*/ 110 h 1428"/>
                <a:gd name="T78" fmla="*/ 9 w 2244"/>
                <a:gd name="T79" fmla="*/ 118 h 1428"/>
                <a:gd name="T80" fmla="*/ 68 w 2244"/>
                <a:gd name="T81" fmla="*/ 365 h 1428"/>
                <a:gd name="T82" fmla="*/ 296 w 2244"/>
                <a:gd name="T83" fmla="*/ 630 h 1428"/>
                <a:gd name="T84" fmla="*/ 276 w 2244"/>
                <a:gd name="T85" fmla="*/ 606 h 1428"/>
                <a:gd name="T86" fmla="*/ 4 w 2244"/>
                <a:gd name="T87" fmla="*/ 173 h 1428"/>
                <a:gd name="T88" fmla="*/ 270 w 2244"/>
                <a:gd name="T89" fmla="*/ 4 h 1428"/>
                <a:gd name="T90" fmla="*/ 299 w 2244"/>
                <a:gd name="T9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44" h="1428">
                  <a:moveTo>
                    <a:pt x="1482" y="1324"/>
                  </a:moveTo>
                  <a:cubicBezTo>
                    <a:pt x="1481" y="1325"/>
                    <a:pt x="1480" y="1326"/>
                    <a:pt x="1478" y="1327"/>
                  </a:cubicBezTo>
                  <a:cubicBezTo>
                    <a:pt x="1531" y="1345"/>
                    <a:pt x="1583" y="1361"/>
                    <a:pt x="1633" y="1374"/>
                  </a:cubicBezTo>
                  <a:cubicBezTo>
                    <a:pt x="1635" y="1375"/>
                    <a:pt x="1638" y="1376"/>
                    <a:pt x="1641" y="1376"/>
                  </a:cubicBezTo>
                  <a:cubicBezTo>
                    <a:pt x="1752" y="1406"/>
                    <a:pt x="1854" y="1423"/>
                    <a:pt x="1940" y="1427"/>
                  </a:cubicBezTo>
                  <a:cubicBezTo>
                    <a:pt x="1941" y="1426"/>
                    <a:pt x="1941" y="1424"/>
                    <a:pt x="1941" y="1423"/>
                  </a:cubicBezTo>
                  <a:cubicBezTo>
                    <a:pt x="1854" y="1420"/>
                    <a:pt x="1753" y="1402"/>
                    <a:pt x="1641" y="1372"/>
                  </a:cubicBezTo>
                  <a:cubicBezTo>
                    <a:pt x="1638" y="1372"/>
                    <a:pt x="1635" y="1371"/>
                    <a:pt x="1633" y="1370"/>
                  </a:cubicBezTo>
                  <a:cubicBezTo>
                    <a:pt x="1584" y="1357"/>
                    <a:pt x="1534" y="1342"/>
                    <a:pt x="1482" y="1324"/>
                  </a:cubicBezTo>
                  <a:moveTo>
                    <a:pt x="1335" y="1269"/>
                  </a:moveTo>
                  <a:cubicBezTo>
                    <a:pt x="1335" y="1270"/>
                    <a:pt x="1334" y="1272"/>
                    <a:pt x="1334" y="1273"/>
                  </a:cubicBezTo>
                  <a:cubicBezTo>
                    <a:pt x="1380" y="1291"/>
                    <a:pt x="1425" y="1308"/>
                    <a:pt x="1469" y="1324"/>
                  </a:cubicBezTo>
                  <a:cubicBezTo>
                    <a:pt x="1471" y="1323"/>
                    <a:pt x="1472" y="1322"/>
                    <a:pt x="1473" y="1321"/>
                  </a:cubicBezTo>
                  <a:cubicBezTo>
                    <a:pt x="1428" y="1305"/>
                    <a:pt x="1382" y="1288"/>
                    <a:pt x="1335" y="1269"/>
                  </a:cubicBezTo>
                  <a:moveTo>
                    <a:pt x="1948" y="798"/>
                  </a:moveTo>
                  <a:cubicBezTo>
                    <a:pt x="1947" y="799"/>
                    <a:pt x="1946" y="800"/>
                    <a:pt x="1946" y="801"/>
                  </a:cubicBezTo>
                  <a:cubicBezTo>
                    <a:pt x="1951" y="806"/>
                    <a:pt x="1957" y="811"/>
                    <a:pt x="1962" y="816"/>
                  </a:cubicBezTo>
                  <a:cubicBezTo>
                    <a:pt x="1964" y="818"/>
                    <a:pt x="1966" y="820"/>
                    <a:pt x="1968" y="822"/>
                  </a:cubicBezTo>
                  <a:cubicBezTo>
                    <a:pt x="1973" y="827"/>
                    <a:pt x="1978" y="832"/>
                    <a:pt x="1983" y="837"/>
                  </a:cubicBezTo>
                  <a:cubicBezTo>
                    <a:pt x="2065" y="917"/>
                    <a:pt x="2129" y="994"/>
                    <a:pt x="2173" y="1065"/>
                  </a:cubicBezTo>
                  <a:cubicBezTo>
                    <a:pt x="2216" y="1136"/>
                    <a:pt x="2240" y="1200"/>
                    <a:pt x="2240" y="1254"/>
                  </a:cubicBezTo>
                  <a:cubicBezTo>
                    <a:pt x="2240" y="1281"/>
                    <a:pt x="2234" y="1306"/>
                    <a:pt x="2222" y="1328"/>
                  </a:cubicBezTo>
                  <a:cubicBezTo>
                    <a:pt x="2222" y="1328"/>
                    <a:pt x="2222" y="1328"/>
                    <a:pt x="2222" y="1328"/>
                  </a:cubicBezTo>
                  <a:cubicBezTo>
                    <a:pt x="2204" y="1360"/>
                    <a:pt x="2173" y="1384"/>
                    <a:pt x="2131" y="1400"/>
                  </a:cubicBezTo>
                  <a:cubicBezTo>
                    <a:pt x="2089" y="1416"/>
                    <a:pt x="2036" y="1424"/>
                    <a:pt x="1974" y="1424"/>
                  </a:cubicBezTo>
                  <a:cubicBezTo>
                    <a:pt x="1974" y="1424"/>
                    <a:pt x="1974" y="1424"/>
                    <a:pt x="1974" y="1424"/>
                  </a:cubicBezTo>
                  <a:cubicBezTo>
                    <a:pt x="1964" y="1424"/>
                    <a:pt x="1955" y="1424"/>
                    <a:pt x="1945" y="1423"/>
                  </a:cubicBezTo>
                  <a:cubicBezTo>
                    <a:pt x="1945" y="1425"/>
                    <a:pt x="1945" y="1426"/>
                    <a:pt x="1944" y="1427"/>
                  </a:cubicBezTo>
                  <a:cubicBezTo>
                    <a:pt x="1954" y="1428"/>
                    <a:pt x="1964" y="1428"/>
                    <a:pt x="1974" y="1428"/>
                  </a:cubicBezTo>
                  <a:cubicBezTo>
                    <a:pt x="2036" y="1428"/>
                    <a:pt x="2090" y="1420"/>
                    <a:pt x="2132" y="1404"/>
                  </a:cubicBezTo>
                  <a:cubicBezTo>
                    <a:pt x="2163" y="1392"/>
                    <a:pt x="2188" y="1376"/>
                    <a:pt x="2207" y="1356"/>
                  </a:cubicBezTo>
                  <a:cubicBezTo>
                    <a:pt x="2207" y="1355"/>
                    <a:pt x="2207" y="1355"/>
                    <a:pt x="2207" y="1355"/>
                  </a:cubicBezTo>
                  <a:cubicBezTo>
                    <a:pt x="2208" y="1352"/>
                    <a:pt x="2210" y="1350"/>
                    <a:pt x="2211" y="1348"/>
                  </a:cubicBezTo>
                  <a:cubicBezTo>
                    <a:pt x="2211" y="1347"/>
                    <a:pt x="2212" y="1347"/>
                    <a:pt x="2213" y="1347"/>
                  </a:cubicBezTo>
                  <a:cubicBezTo>
                    <a:pt x="2213" y="1347"/>
                    <a:pt x="2213" y="1347"/>
                    <a:pt x="2214" y="1347"/>
                  </a:cubicBezTo>
                  <a:cubicBezTo>
                    <a:pt x="2214" y="1347"/>
                    <a:pt x="2214" y="1347"/>
                    <a:pt x="2214" y="1347"/>
                  </a:cubicBezTo>
                  <a:cubicBezTo>
                    <a:pt x="2217" y="1343"/>
                    <a:pt x="2221" y="1338"/>
                    <a:pt x="2224" y="1333"/>
                  </a:cubicBezTo>
                  <a:cubicBezTo>
                    <a:pt x="2223" y="1333"/>
                    <a:pt x="2223" y="1333"/>
                    <a:pt x="2223" y="1333"/>
                  </a:cubicBezTo>
                  <a:cubicBezTo>
                    <a:pt x="2222" y="1333"/>
                    <a:pt x="2222" y="1333"/>
                    <a:pt x="2222" y="1333"/>
                  </a:cubicBezTo>
                  <a:cubicBezTo>
                    <a:pt x="2221" y="1333"/>
                    <a:pt x="2220" y="1331"/>
                    <a:pt x="2221" y="1330"/>
                  </a:cubicBezTo>
                  <a:cubicBezTo>
                    <a:pt x="2222" y="1328"/>
                    <a:pt x="2223" y="1326"/>
                    <a:pt x="2225" y="1323"/>
                  </a:cubicBezTo>
                  <a:cubicBezTo>
                    <a:pt x="2225" y="1323"/>
                    <a:pt x="2226" y="1322"/>
                    <a:pt x="2226" y="1322"/>
                  </a:cubicBezTo>
                  <a:cubicBezTo>
                    <a:pt x="2227" y="1322"/>
                    <a:pt x="2227" y="1323"/>
                    <a:pt x="2227" y="1323"/>
                  </a:cubicBezTo>
                  <a:cubicBezTo>
                    <a:pt x="2228" y="1323"/>
                    <a:pt x="2228" y="1324"/>
                    <a:pt x="2228" y="1324"/>
                  </a:cubicBezTo>
                  <a:cubicBezTo>
                    <a:pt x="2231" y="1319"/>
                    <a:pt x="2233" y="1314"/>
                    <a:pt x="2235" y="1309"/>
                  </a:cubicBezTo>
                  <a:cubicBezTo>
                    <a:pt x="2235" y="1309"/>
                    <a:pt x="2235" y="1309"/>
                    <a:pt x="2235" y="1309"/>
                  </a:cubicBezTo>
                  <a:cubicBezTo>
                    <a:pt x="2234" y="1308"/>
                    <a:pt x="2234" y="1307"/>
                    <a:pt x="2234" y="1306"/>
                  </a:cubicBezTo>
                  <a:cubicBezTo>
                    <a:pt x="2235" y="1304"/>
                    <a:pt x="2237" y="1301"/>
                    <a:pt x="2238" y="1299"/>
                  </a:cubicBezTo>
                  <a:cubicBezTo>
                    <a:pt x="2238" y="1299"/>
                    <a:pt x="2238" y="1299"/>
                    <a:pt x="2238" y="1298"/>
                  </a:cubicBezTo>
                  <a:cubicBezTo>
                    <a:pt x="2242" y="1285"/>
                    <a:pt x="2244" y="1270"/>
                    <a:pt x="2244" y="1254"/>
                  </a:cubicBezTo>
                  <a:cubicBezTo>
                    <a:pt x="2244" y="1199"/>
                    <a:pt x="2220" y="1134"/>
                    <a:pt x="2176" y="1063"/>
                  </a:cubicBezTo>
                  <a:cubicBezTo>
                    <a:pt x="2129" y="987"/>
                    <a:pt x="2060" y="905"/>
                    <a:pt x="1971" y="820"/>
                  </a:cubicBezTo>
                  <a:cubicBezTo>
                    <a:pt x="1969" y="818"/>
                    <a:pt x="1967" y="816"/>
                    <a:pt x="1965" y="814"/>
                  </a:cubicBezTo>
                  <a:cubicBezTo>
                    <a:pt x="1960" y="809"/>
                    <a:pt x="1954" y="803"/>
                    <a:pt x="1948" y="798"/>
                  </a:cubicBezTo>
                  <a:moveTo>
                    <a:pt x="1875" y="732"/>
                  </a:moveTo>
                  <a:cubicBezTo>
                    <a:pt x="1875" y="735"/>
                    <a:pt x="1876" y="737"/>
                    <a:pt x="1877" y="739"/>
                  </a:cubicBezTo>
                  <a:cubicBezTo>
                    <a:pt x="1899" y="758"/>
                    <a:pt x="1920" y="777"/>
                    <a:pt x="1940" y="795"/>
                  </a:cubicBezTo>
                  <a:cubicBezTo>
                    <a:pt x="1940" y="794"/>
                    <a:pt x="1941" y="793"/>
                    <a:pt x="1942" y="792"/>
                  </a:cubicBezTo>
                  <a:cubicBezTo>
                    <a:pt x="1920" y="772"/>
                    <a:pt x="1898" y="752"/>
                    <a:pt x="1875" y="732"/>
                  </a:cubicBezTo>
                  <a:moveTo>
                    <a:pt x="373" y="693"/>
                  </a:moveTo>
                  <a:cubicBezTo>
                    <a:pt x="373" y="696"/>
                    <a:pt x="374" y="698"/>
                    <a:pt x="375" y="700"/>
                  </a:cubicBezTo>
                  <a:cubicBezTo>
                    <a:pt x="487" y="796"/>
                    <a:pt x="620" y="893"/>
                    <a:pt x="770" y="985"/>
                  </a:cubicBezTo>
                  <a:cubicBezTo>
                    <a:pt x="773" y="987"/>
                    <a:pt x="776" y="989"/>
                    <a:pt x="780" y="992"/>
                  </a:cubicBezTo>
                  <a:cubicBezTo>
                    <a:pt x="826" y="1020"/>
                    <a:pt x="873" y="1047"/>
                    <a:pt x="921" y="1074"/>
                  </a:cubicBezTo>
                  <a:cubicBezTo>
                    <a:pt x="967" y="1100"/>
                    <a:pt x="1014" y="1125"/>
                    <a:pt x="1059" y="1148"/>
                  </a:cubicBezTo>
                  <a:cubicBezTo>
                    <a:pt x="1063" y="1150"/>
                    <a:pt x="1067" y="1152"/>
                    <a:pt x="1071" y="1154"/>
                  </a:cubicBezTo>
                  <a:cubicBezTo>
                    <a:pt x="1116" y="1176"/>
                    <a:pt x="1161" y="1198"/>
                    <a:pt x="1205" y="1218"/>
                  </a:cubicBezTo>
                  <a:cubicBezTo>
                    <a:pt x="1206" y="1217"/>
                    <a:pt x="1206" y="1215"/>
                    <a:pt x="1207" y="1214"/>
                  </a:cubicBezTo>
                  <a:cubicBezTo>
                    <a:pt x="1164" y="1195"/>
                    <a:pt x="1121" y="1174"/>
                    <a:pt x="1077" y="1152"/>
                  </a:cubicBezTo>
                  <a:cubicBezTo>
                    <a:pt x="1073" y="1150"/>
                    <a:pt x="1069" y="1148"/>
                    <a:pt x="1066" y="1146"/>
                  </a:cubicBezTo>
                  <a:cubicBezTo>
                    <a:pt x="1018" y="1123"/>
                    <a:pt x="971" y="1097"/>
                    <a:pt x="923" y="1071"/>
                  </a:cubicBezTo>
                  <a:cubicBezTo>
                    <a:pt x="873" y="1043"/>
                    <a:pt x="825" y="1015"/>
                    <a:pt x="778" y="986"/>
                  </a:cubicBezTo>
                  <a:cubicBezTo>
                    <a:pt x="775" y="984"/>
                    <a:pt x="771" y="981"/>
                    <a:pt x="768" y="979"/>
                  </a:cubicBezTo>
                  <a:cubicBezTo>
                    <a:pt x="618" y="887"/>
                    <a:pt x="485" y="789"/>
                    <a:pt x="373" y="693"/>
                  </a:cubicBezTo>
                  <a:moveTo>
                    <a:pt x="304" y="632"/>
                  </a:moveTo>
                  <a:cubicBezTo>
                    <a:pt x="303" y="633"/>
                    <a:pt x="303" y="634"/>
                    <a:pt x="302" y="636"/>
                  </a:cubicBezTo>
                  <a:cubicBezTo>
                    <a:pt x="323" y="655"/>
                    <a:pt x="346" y="675"/>
                    <a:pt x="369" y="695"/>
                  </a:cubicBezTo>
                  <a:cubicBezTo>
                    <a:pt x="368" y="693"/>
                    <a:pt x="368" y="691"/>
                    <a:pt x="367" y="688"/>
                  </a:cubicBezTo>
                  <a:cubicBezTo>
                    <a:pt x="345" y="669"/>
                    <a:pt x="324" y="651"/>
                    <a:pt x="304" y="632"/>
                  </a:cubicBezTo>
                  <a:moveTo>
                    <a:pt x="774" y="104"/>
                  </a:moveTo>
                  <a:cubicBezTo>
                    <a:pt x="773" y="105"/>
                    <a:pt x="772" y="106"/>
                    <a:pt x="771" y="107"/>
                  </a:cubicBezTo>
                  <a:cubicBezTo>
                    <a:pt x="896" y="150"/>
                    <a:pt x="1030" y="207"/>
                    <a:pt x="1167" y="276"/>
                  </a:cubicBezTo>
                  <a:cubicBezTo>
                    <a:pt x="1171" y="277"/>
                    <a:pt x="1175" y="279"/>
                    <a:pt x="1178" y="281"/>
                  </a:cubicBezTo>
                  <a:cubicBezTo>
                    <a:pt x="1226" y="305"/>
                    <a:pt x="1273" y="330"/>
                    <a:pt x="1321" y="357"/>
                  </a:cubicBezTo>
                  <a:cubicBezTo>
                    <a:pt x="1371" y="385"/>
                    <a:pt x="1419" y="413"/>
                    <a:pt x="1466" y="442"/>
                  </a:cubicBezTo>
                  <a:cubicBezTo>
                    <a:pt x="1469" y="444"/>
                    <a:pt x="1473" y="446"/>
                    <a:pt x="1476" y="448"/>
                  </a:cubicBezTo>
                  <a:cubicBezTo>
                    <a:pt x="1626" y="541"/>
                    <a:pt x="1759" y="639"/>
                    <a:pt x="1871" y="734"/>
                  </a:cubicBezTo>
                  <a:cubicBezTo>
                    <a:pt x="1870" y="732"/>
                    <a:pt x="1870" y="730"/>
                    <a:pt x="1869" y="727"/>
                  </a:cubicBezTo>
                  <a:cubicBezTo>
                    <a:pt x="1757" y="632"/>
                    <a:pt x="1623" y="535"/>
                    <a:pt x="1474" y="442"/>
                  </a:cubicBezTo>
                  <a:cubicBezTo>
                    <a:pt x="1471" y="440"/>
                    <a:pt x="1467" y="438"/>
                    <a:pt x="1464" y="436"/>
                  </a:cubicBezTo>
                  <a:cubicBezTo>
                    <a:pt x="1418" y="408"/>
                    <a:pt x="1371" y="380"/>
                    <a:pt x="1323" y="354"/>
                  </a:cubicBezTo>
                  <a:cubicBezTo>
                    <a:pt x="1277" y="328"/>
                    <a:pt x="1230" y="303"/>
                    <a:pt x="1184" y="280"/>
                  </a:cubicBezTo>
                  <a:cubicBezTo>
                    <a:pt x="1181" y="278"/>
                    <a:pt x="1177" y="276"/>
                    <a:pt x="1173" y="274"/>
                  </a:cubicBezTo>
                  <a:cubicBezTo>
                    <a:pt x="1035" y="205"/>
                    <a:pt x="900" y="148"/>
                    <a:pt x="774" y="104"/>
                  </a:cubicBezTo>
                  <a:moveTo>
                    <a:pt x="303" y="1"/>
                  </a:moveTo>
                  <a:cubicBezTo>
                    <a:pt x="303" y="2"/>
                    <a:pt x="303" y="3"/>
                    <a:pt x="303" y="5"/>
                  </a:cubicBezTo>
                  <a:cubicBezTo>
                    <a:pt x="389" y="8"/>
                    <a:pt x="491" y="25"/>
                    <a:pt x="603" y="55"/>
                  </a:cubicBezTo>
                  <a:cubicBezTo>
                    <a:pt x="606" y="56"/>
                    <a:pt x="609" y="57"/>
                    <a:pt x="611" y="57"/>
                  </a:cubicBezTo>
                  <a:cubicBezTo>
                    <a:pt x="660" y="71"/>
                    <a:pt x="710" y="86"/>
                    <a:pt x="762" y="104"/>
                  </a:cubicBezTo>
                  <a:cubicBezTo>
                    <a:pt x="763" y="103"/>
                    <a:pt x="764" y="102"/>
                    <a:pt x="765" y="101"/>
                  </a:cubicBezTo>
                  <a:cubicBezTo>
                    <a:pt x="712" y="83"/>
                    <a:pt x="661" y="67"/>
                    <a:pt x="611" y="53"/>
                  </a:cubicBezTo>
                  <a:cubicBezTo>
                    <a:pt x="609" y="53"/>
                    <a:pt x="606" y="52"/>
                    <a:pt x="603" y="51"/>
                  </a:cubicBezTo>
                  <a:cubicBezTo>
                    <a:pt x="492" y="21"/>
                    <a:pt x="390" y="4"/>
                    <a:pt x="303" y="1"/>
                  </a:cubicBezTo>
                  <a:moveTo>
                    <a:pt x="270" y="0"/>
                  </a:moveTo>
                  <a:cubicBezTo>
                    <a:pt x="208" y="0"/>
                    <a:pt x="154" y="8"/>
                    <a:pt x="111" y="24"/>
                  </a:cubicBezTo>
                  <a:cubicBezTo>
                    <a:pt x="75" y="37"/>
                    <a:pt x="47" y="57"/>
                    <a:pt x="28" y="83"/>
                  </a:cubicBezTo>
                  <a:cubicBezTo>
                    <a:pt x="28" y="83"/>
                    <a:pt x="29" y="83"/>
                    <a:pt x="29" y="83"/>
                  </a:cubicBezTo>
                  <a:cubicBezTo>
                    <a:pt x="30" y="84"/>
                    <a:pt x="30" y="85"/>
                    <a:pt x="30" y="86"/>
                  </a:cubicBezTo>
                  <a:cubicBezTo>
                    <a:pt x="28" y="88"/>
                    <a:pt x="27" y="90"/>
                    <a:pt x="26" y="93"/>
                  </a:cubicBezTo>
                  <a:cubicBezTo>
                    <a:pt x="25" y="93"/>
                    <a:pt x="25" y="94"/>
                    <a:pt x="24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2" y="93"/>
                    <a:pt x="22" y="93"/>
                    <a:pt x="22" y="92"/>
                  </a:cubicBezTo>
                  <a:cubicBezTo>
                    <a:pt x="21" y="94"/>
                    <a:pt x="19" y="96"/>
                    <a:pt x="18" y="98"/>
                  </a:cubicBezTo>
                  <a:cubicBezTo>
                    <a:pt x="17" y="101"/>
                    <a:pt x="15" y="104"/>
                    <a:pt x="14" y="107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07"/>
                    <a:pt x="15" y="107"/>
                    <a:pt x="15" y="107"/>
                  </a:cubicBezTo>
                  <a:cubicBezTo>
                    <a:pt x="16" y="108"/>
                    <a:pt x="16" y="109"/>
                    <a:pt x="16" y="110"/>
                  </a:cubicBezTo>
                  <a:cubicBezTo>
                    <a:pt x="15" y="112"/>
                    <a:pt x="13" y="115"/>
                    <a:pt x="12" y="117"/>
                  </a:cubicBezTo>
                  <a:cubicBezTo>
                    <a:pt x="12" y="118"/>
                    <a:pt x="11" y="118"/>
                    <a:pt x="10" y="118"/>
                  </a:cubicBezTo>
                  <a:cubicBezTo>
                    <a:pt x="10" y="118"/>
                    <a:pt x="10" y="118"/>
                    <a:pt x="9" y="118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3" y="135"/>
                    <a:pt x="0" y="154"/>
                    <a:pt x="0" y="173"/>
                  </a:cubicBezTo>
                  <a:cubicBezTo>
                    <a:pt x="0" y="229"/>
                    <a:pt x="24" y="294"/>
                    <a:pt x="68" y="365"/>
                  </a:cubicBezTo>
                  <a:cubicBezTo>
                    <a:pt x="115" y="440"/>
                    <a:pt x="184" y="523"/>
                    <a:pt x="272" y="608"/>
                  </a:cubicBezTo>
                  <a:cubicBezTo>
                    <a:pt x="274" y="610"/>
                    <a:pt x="276" y="612"/>
                    <a:pt x="278" y="614"/>
                  </a:cubicBezTo>
                  <a:cubicBezTo>
                    <a:pt x="284" y="619"/>
                    <a:pt x="290" y="625"/>
                    <a:pt x="296" y="630"/>
                  </a:cubicBezTo>
                  <a:cubicBezTo>
                    <a:pt x="297" y="629"/>
                    <a:pt x="297" y="628"/>
                    <a:pt x="298" y="627"/>
                  </a:cubicBezTo>
                  <a:cubicBezTo>
                    <a:pt x="293" y="622"/>
                    <a:pt x="287" y="616"/>
                    <a:pt x="282" y="611"/>
                  </a:cubicBezTo>
                  <a:cubicBezTo>
                    <a:pt x="280" y="610"/>
                    <a:pt x="278" y="608"/>
                    <a:pt x="276" y="606"/>
                  </a:cubicBezTo>
                  <a:cubicBezTo>
                    <a:pt x="271" y="601"/>
                    <a:pt x="266" y="596"/>
                    <a:pt x="260" y="590"/>
                  </a:cubicBezTo>
                  <a:cubicBezTo>
                    <a:pt x="179" y="511"/>
                    <a:pt x="115" y="434"/>
                    <a:pt x="71" y="363"/>
                  </a:cubicBezTo>
                  <a:cubicBezTo>
                    <a:pt x="27" y="292"/>
                    <a:pt x="4" y="228"/>
                    <a:pt x="4" y="173"/>
                  </a:cubicBezTo>
                  <a:cubicBezTo>
                    <a:pt x="4" y="146"/>
                    <a:pt x="10" y="122"/>
                    <a:pt x="22" y="100"/>
                  </a:cubicBezTo>
                  <a:cubicBezTo>
                    <a:pt x="40" y="68"/>
                    <a:pt x="71" y="44"/>
                    <a:pt x="113" y="28"/>
                  </a:cubicBezTo>
                  <a:cubicBezTo>
                    <a:pt x="155" y="12"/>
                    <a:pt x="208" y="4"/>
                    <a:pt x="270" y="4"/>
                  </a:cubicBezTo>
                  <a:cubicBezTo>
                    <a:pt x="270" y="4"/>
                    <a:pt x="270" y="4"/>
                    <a:pt x="270" y="4"/>
                  </a:cubicBezTo>
                  <a:cubicBezTo>
                    <a:pt x="279" y="4"/>
                    <a:pt x="289" y="4"/>
                    <a:pt x="299" y="4"/>
                  </a:cubicBezTo>
                  <a:cubicBezTo>
                    <a:pt x="299" y="3"/>
                    <a:pt x="299" y="2"/>
                    <a:pt x="299" y="0"/>
                  </a:cubicBezTo>
                  <a:cubicBezTo>
                    <a:pt x="289" y="0"/>
                    <a:pt x="280" y="0"/>
                    <a:pt x="27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12713225" y="75739"/>
              <a:ext cx="3738319" cy="3662027"/>
            </a:xfrm>
            <a:custGeom>
              <a:avLst/>
              <a:gdLst>
                <a:gd name="T0" fmla="*/ 1536 w 2072"/>
                <a:gd name="T1" fmla="*/ 1480 h 2014"/>
                <a:gd name="T2" fmla="*/ 980 w 2072"/>
                <a:gd name="T3" fmla="*/ 1876 h 2014"/>
                <a:gd name="T4" fmla="*/ 877 w 2072"/>
                <a:gd name="T5" fmla="*/ 1930 h 2014"/>
                <a:gd name="T6" fmla="*/ 1392 w 2072"/>
                <a:gd name="T7" fmla="*/ 1620 h 2014"/>
                <a:gd name="T8" fmla="*/ 1544 w 2072"/>
                <a:gd name="T9" fmla="*/ 1483 h 2014"/>
                <a:gd name="T10" fmla="*/ 151 w 2072"/>
                <a:gd name="T11" fmla="*/ 1909 h 2014"/>
                <a:gd name="T12" fmla="*/ 148 w 2072"/>
                <a:gd name="T13" fmla="*/ 1900 h 2014"/>
                <a:gd name="T14" fmla="*/ 132 w 2072"/>
                <a:gd name="T15" fmla="*/ 1889 h 2014"/>
                <a:gd name="T16" fmla="*/ 127 w 2072"/>
                <a:gd name="T17" fmla="*/ 1880 h 2014"/>
                <a:gd name="T18" fmla="*/ 132 w 2072"/>
                <a:gd name="T19" fmla="*/ 1889 h 2014"/>
                <a:gd name="T20" fmla="*/ 106 w 2072"/>
                <a:gd name="T21" fmla="*/ 1860 h 2014"/>
                <a:gd name="T22" fmla="*/ 114 w 2072"/>
                <a:gd name="T23" fmla="*/ 1869 h 2014"/>
                <a:gd name="T24" fmla="*/ 87 w 2072"/>
                <a:gd name="T25" fmla="*/ 1842 h 2014"/>
                <a:gd name="T26" fmla="*/ 95 w 2072"/>
                <a:gd name="T27" fmla="*/ 1845 h 2014"/>
                <a:gd name="T28" fmla="*/ 246 w 2072"/>
                <a:gd name="T29" fmla="*/ 868 h 2014"/>
                <a:gd name="T30" fmla="*/ 146 w 2072"/>
                <a:gd name="T31" fmla="*/ 1035 h 2014"/>
                <a:gd name="T32" fmla="*/ 70 w 2072"/>
                <a:gd name="T33" fmla="*/ 1817 h 2014"/>
                <a:gd name="T34" fmla="*/ 77 w 2072"/>
                <a:gd name="T35" fmla="*/ 1827 h 2014"/>
                <a:gd name="T36" fmla="*/ 165 w 2072"/>
                <a:gd name="T37" fmla="*/ 1920 h 2014"/>
                <a:gd name="T38" fmla="*/ 174 w 2072"/>
                <a:gd name="T39" fmla="*/ 1927 h 2014"/>
                <a:gd name="T40" fmla="*/ 866 w 2072"/>
                <a:gd name="T41" fmla="*/ 1926 h 2014"/>
                <a:gd name="T42" fmla="*/ 10 w 2072"/>
                <a:gd name="T43" fmla="*/ 1487 h 2014"/>
                <a:gd name="T44" fmla="*/ 218 w 2072"/>
                <a:gd name="T45" fmla="*/ 925 h 2014"/>
                <a:gd name="T46" fmla="*/ 864 w 2072"/>
                <a:gd name="T47" fmla="*/ 257 h 2014"/>
                <a:gd name="T48" fmla="*/ 535 w 2072"/>
                <a:gd name="T49" fmla="*/ 523 h 2014"/>
                <a:gd name="T50" fmla="*/ 261 w 2072"/>
                <a:gd name="T51" fmla="*/ 860 h 2014"/>
                <a:gd name="T52" fmla="*/ 685 w 2072"/>
                <a:gd name="T53" fmla="*/ 400 h 2014"/>
                <a:gd name="T54" fmla="*/ 1973 w 2072"/>
                <a:gd name="T55" fmla="*/ 164 h 2014"/>
                <a:gd name="T56" fmla="*/ 1968 w 2072"/>
                <a:gd name="T57" fmla="*/ 154 h 2014"/>
                <a:gd name="T58" fmla="*/ 1973 w 2072"/>
                <a:gd name="T59" fmla="*/ 164 h 2014"/>
                <a:gd name="T60" fmla="*/ 1956 w 2072"/>
                <a:gd name="T61" fmla="*/ 143 h 2014"/>
                <a:gd name="T62" fmla="*/ 1949 w 2072"/>
                <a:gd name="T63" fmla="*/ 141 h 2014"/>
                <a:gd name="T64" fmla="*/ 1919 w 2072"/>
                <a:gd name="T65" fmla="*/ 975 h 2014"/>
                <a:gd name="T66" fmla="*/ 1821 w 2072"/>
                <a:gd name="T67" fmla="*/ 1139 h 2014"/>
                <a:gd name="T68" fmla="*/ 1860 w 2072"/>
                <a:gd name="T69" fmla="*/ 1094 h 2014"/>
                <a:gd name="T70" fmla="*/ 2070 w 2072"/>
                <a:gd name="T71" fmla="*/ 529 h 2014"/>
                <a:gd name="T72" fmla="*/ 2003 w 2072"/>
                <a:gd name="T73" fmla="*/ 198 h 2014"/>
                <a:gd name="T74" fmla="*/ 1990 w 2072"/>
                <a:gd name="T75" fmla="*/ 184 h 2014"/>
                <a:gd name="T76" fmla="*/ 1987 w 2072"/>
                <a:gd name="T77" fmla="*/ 175 h 2014"/>
                <a:gd name="T78" fmla="*/ 1111 w 2072"/>
                <a:gd name="T79" fmla="*/ 120 h 2014"/>
                <a:gd name="T80" fmla="*/ 1092 w 2072"/>
                <a:gd name="T81" fmla="*/ 137 h 2014"/>
                <a:gd name="T82" fmla="*/ 1195 w 2072"/>
                <a:gd name="T83" fmla="*/ 84 h 2014"/>
                <a:gd name="T84" fmla="*/ 1928 w 2072"/>
                <a:gd name="T85" fmla="*/ 114 h 2014"/>
                <a:gd name="T86" fmla="*/ 1936 w 2072"/>
                <a:gd name="T87" fmla="*/ 123 h 2014"/>
                <a:gd name="T88" fmla="*/ 1199 w 2072"/>
                <a:gd name="T89" fmla="*/ 82 h 2014"/>
                <a:gd name="T90" fmla="*/ 1950 w 2072"/>
                <a:gd name="T91" fmla="*/ 140 h 2014"/>
                <a:gd name="T92" fmla="*/ 1950 w 2072"/>
                <a:gd name="T93" fmla="*/ 134 h 2014"/>
                <a:gd name="T94" fmla="*/ 1916 w 2072"/>
                <a:gd name="T95" fmla="*/ 103 h 2014"/>
                <a:gd name="T96" fmla="*/ 1908 w 2072"/>
                <a:gd name="T97" fmla="*/ 95 h 2014"/>
                <a:gd name="T98" fmla="*/ 1892 w 2072"/>
                <a:gd name="T99" fmla="*/ 82 h 2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72" h="2014">
                  <a:moveTo>
                    <a:pt x="1818" y="1144"/>
                  </a:moveTo>
                  <a:cubicBezTo>
                    <a:pt x="1816" y="1147"/>
                    <a:pt x="1813" y="1150"/>
                    <a:pt x="1811" y="1153"/>
                  </a:cubicBezTo>
                  <a:cubicBezTo>
                    <a:pt x="1737" y="1262"/>
                    <a:pt x="1647" y="1370"/>
                    <a:pt x="1543" y="1473"/>
                  </a:cubicBezTo>
                  <a:cubicBezTo>
                    <a:pt x="1541" y="1475"/>
                    <a:pt x="1538" y="1478"/>
                    <a:pt x="1536" y="1480"/>
                  </a:cubicBezTo>
                  <a:cubicBezTo>
                    <a:pt x="1527" y="1489"/>
                    <a:pt x="1518" y="1497"/>
                    <a:pt x="1509" y="1506"/>
                  </a:cubicBezTo>
                  <a:cubicBezTo>
                    <a:pt x="1469" y="1544"/>
                    <a:pt x="1428" y="1580"/>
                    <a:pt x="1387" y="1614"/>
                  </a:cubicBezTo>
                  <a:cubicBezTo>
                    <a:pt x="1386" y="1615"/>
                    <a:pt x="1385" y="1616"/>
                    <a:pt x="1383" y="1617"/>
                  </a:cubicBezTo>
                  <a:cubicBezTo>
                    <a:pt x="1251" y="1725"/>
                    <a:pt x="1114" y="1812"/>
                    <a:pt x="980" y="1876"/>
                  </a:cubicBezTo>
                  <a:cubicBezTo>
                    <a:pt x="972" y="1880"/>
                    <a:pt x="965" y="1884"/>
                    <a:pt x="957" y="1887"/>
                  </a:cubicBezTo>
                  <a:cubicBezTo>
                    <a:pt x="955" y="1888"/>
                    <a:pt x="952" y="1889"/>
                    <a:pt x="950" y="1890"/>
                  </a:cubicBezTo>
                  <a:cubicBezTo>
                    <a:pt x="923" y="1903"/>
                    <a:pt x="897" y="1914"/>
                    <a:pt x="870" y="1924"/>
                  </a:cubicBezTo>
                  <a:cubicBezTo>
                    <a:pt x="872" y="1926"/>
                    <a:pt x="875" y="1928"/>
                    <a:pt x="877" y="1930"/>
                  </a:cubicBezTo>
                  <a:cubicBezTo>
                    <a:pt x="902" y="1920"/>
                    <a:pt x="928" y="1909"/>
                    <a:pt x="954" y="1897"/>
                  </a:cubicBezTo>
                  <a:cubicBezTo>
                    <a:pt x="956" y="1896"/>
                    <a:pt x="959" y="1895"/>
                    <a:pt x="961" y="1894"/>
                  </a:cubicBezTo>
                  <a:cubicBezTo>
                    <a:pt x="969" y="1891"/>
                    <a:pt x="976" y="1887"/>
                    <a:pt x="984" y="1883"/>
                  </a:cubicBezTo>
                  <a:cubicBezTo>
                    <a:pt x="1120" y="1818"/>
                    <a:pt x="1259" y="1730"/>
                    <a:pt x="1392" y="1620"/>
                  </a:cubicBezTo>
                  <a:cubicBezTo>
                    <a:pt x="1394" y="1619"/>
                    <a:pt x="1395" y="1618"/>
                    <a:pt x="1396" y="1617"/>
                  </a:cubicBezTo>
                  <a:cubicBezTo>
                    <a:pt x="1436" y="1584"/>
                    <a:pt x="1476" y="1549"/>
                    <a:pt x="1515" y="1512"/>
                  </a:cubicBezTo>
                  <a:cubicBezTo>
                    <a:pt x="1522" y="1505"/>
                    <a:pt x="1530" y="1498"/>
                    <a:pt x="1537" y="1490"/>
                  </a:cubicBezTo>
                  <a:cubicBezTo>
                    <a:pt x="1539" y="1488"/>
                    <a:pt x="1542" y="1486"/>
                    <a:pt x="1544" y="1483"/>
                  </a:cubicBezTo>
                  <a:cubicBezTo>
                    <a:pt x="1651" y="1378"/>
                    <a:pt x="1744" y="1267"/>
                    <a:pt x="1820" y="1154"/>
                  </a:cubicBezTo>
                  <a:cubicBezTo>
                    <a:pt x="1819" y="1151"/>
                    <a:pt x="1819" y="1147"/>
                    <a:pt x="1818" y="1144"/>
                  </a:cubicBezTo>
                  <a:moveTo>
                    <a:pt x="152" y="1909"/>
                  </a:moveTo>
                  <a:cubicBezTo>
                    <a:pt x="151" y="1909"/>
                    <a:pt x="151" y="1909"/>
                    <a:pt x="151" y="1909"/>
                  </a:cubicBezTo>
                  <a:cubicBezTo>
                    <a:pt x="149" y="1907"/>
                    <a:pt x="147" y="1905"/>
                    <a:pt x="145" y="1903"/>
                  </a:cubicBezTo>
                  <a:cubicBezTo>
                    <a:pt x="144" y="1902"/>
                    <a:pt x="144" y="1901"/>
                    <a:pt x="145" y="1900"/>
                  </a:cubicBezTo>
                  <a:cubicBezTo>
                    <a:pt x="145" y="1900"/>
                    <a:pt x="146" y="1900"/>
                    <a:pt x="146" y="1900"/>
                  </a:cubicBezTo>
                  <a:cubicBezTo>
                    <a:pt x="147" y="1900"/>
                    <a:pt x="147" y="1900"/>
                    <a:pt x="148" y="1900"/>
                  </a:cubicBezTo>
                  <a:cubicBezTo>
                    <a:pt x="150" y="1902"/>
                    <a:pt x="151" y="1904"/>
                    <a:pt x="153" y="1906"/>
                  </a:cubicBezTo>
                  <a:cubicBezTo>
                    <a:pt x="154" y="1907"/>
                    <a:pt x="154" y="1908"/>
                    <a:pt x="153" y="1909"/>
                  </a:cubicBezTo>
                  <a:cubicBezTo>
                    <a:pt x="153" y="1909"/>
                    <a:pt x="152" y="1909"/>
                    <a:pt x="152" y="1909"/>
                  </a:cubicBezTo>
                  <a:moveTo>
                    <a:pt x="132" y="1889"/>
                  </a:moveTo>
                  <a:cubicBezTo>
                    <a:pt x="132" y="1889"/>
                    <a:pt x="131" y="1889"/>
                    <a:pt x="131" y="1889"/>
                  </a:cubicBezTo>
                  <a:cubicBezTo>
                    <a:pt x="129" y="1887"/>
                    <a:pt x="127" y="1885"/>
                    <a:pt x="125" y="1883"/>
                  </a:cubicBezTo>
                  <a:cubicBezTo>
                    <a:pt x="124" y="1882"/>
                    <a:pt x="124" y="1881"/>
                    <a:pt x="125" y="1880"/>
                  </a:cubicBezTo>
                  <a:cubicBezTo>
                    <a:pt x="126" y="1880"/>
                    <a:pt x="126" y="1880"/>
                    <a:pt x="127" y="1880"/>
                  </a:cubicBezTo>
                  <a:cubicBezTo>
                    <a:pt x="127" y="1880"/>
                    <a:pt x="128" y="1880"/>
                    <a:pt x="128" y="1880"/>
                  </a:cubicBezTo>
                  <a:cubicBezTo>
                    <a:pt x="130" y="1882"/>
                    <a:pt x="132" y="1884"/>
                    <a:pt x="134" y="1886"/>
                  </a:cubicBezTo>
                  <a:cubicBezTo>
                    <a:pt x="134" y="1887"/>
                    <a:pt x="134" y="1888"/>
                    <a:pt x="134" y="1889"/>
                  </a:cubicBezTo>
                  <a:cubicBezTo>
                    <a:pt x="133" y="1889"/>
                    <a:pt x="133" y="1889"/>
                    <a:pt x="132" y="1889"/>
                  </a:cubicBezTo>
                  <a:moveTo>
                    <a:pt x="113" y="1869"/>
                  </a:moveTo>
                  <a:cubicBezTo>
                    <a:pt x="112" y="1869"/>
                    <a:pt x="112" y="1869"/>
                    <a:pt x="111" y="1868"/>
                  </a:cubicBezTo>
                  <a:cubicBezTo>
                    <a:pt x="110" y="1867"/>
                    <a:pt x="108" y="1865"/>
                    <a:pt x="106" y="1863"/>
                  </a:cubicBezTo>
                  <a:cubicBezTo>
                    <a:pt x="105" y="1862"/>
                    <a:pt x="105" y="1861"/>
                    <a:pt x="106" y="1860"/>
                  </a:cubicBezTo>
                  <a:cubicBezTo>
                    <a:pt x="106" y="1859"/>
                    <a:pt x="107" y="1859"/>
                    <a:pt x="107" y="1859"/>
                  </a:cubicBezTo>
                  <a:cubicBezTo>
                    <a:pt x="108" y="1859"/>
                    <a:pt x="108" y="1859"/>
                    <a:pt x="109" y="1860"/>
                  </a:cubicBezTo>
                  <a:cubicBezTo>
                    <a:pt x="111" y="1862"/>
                    <a:pt x="112" y="1864"/>
                    <a:pt x="114" y="1866"/>
                  </a:cubicBezTo>
                  <a:cubicBezTo>
                    <a:pt x="115" y="1867"/>
                    <a:pt x="115" y="1868"/>
                    <a:pt x="114" y="1869"/>
                  </a:cubicBezTo>
                  <a:cubicBezTo>
                    <a:pt x="114" y="1869"/>
                    <a:pt x="113" y="1869"/>
                    <a:pt x="113" y="1869"/>
                  </a:cubicBezTo>
                  <a:moveTo>
                    <a:pt x="94" y="1848"/>
                  </a:moveTo>
                  <a:cubicBezTo>
                    <a:pt x="93" y="1848"/>
                    <a:pt x="93" y="1848"/>
                    <a:pt x="92" y="1848"/>
                  </a:cubicBezTo>
                  <a:cubicBezTo>
                    <a:pt x="91" y="1846"/>
                    <a:pt x="89" y="1844"/>
                    <a:pt x="87" y="1842"/>
                  </a:cubicBezTo>
                  <a:cubicBezTo>
                    <a:pt x="86" y="1841"/>
                    <a:pt x="87" y="1840"/>
                    <a:pt x="87" y="1839"/>
                  </a:cubicBezTo>
                  <a:cubicBezTo>
                    <a:pt x="88" y="1839"/>
                    <a:pt x="88" y="1838"/>
                    <a:pt x="89" y="1838"/>
                  </a:cubicBezTo>
                  <a:cubicBezTo>
                    <a:pt x="89" y="1838"/>
                    <a:pt x="90" y="1839"/>
                    <a:pt x="90" y="1839"/>
                  </a:cubicBezTo>
                  <a:cubicBezTo>
                    <a:pt x="92" y="1841"/>
                    <a:pt x="94" y="1843"/>
                    <a:pt x="95" y="1845"/>
                  </a:cubicBezTo>
                  <a:cubicBezTo>
                    <a:pt x="96" y="1846"/>
                    <a:pt x="96" y="1847"/>
                    <a:pt x="95" y="1848"/>
                  </a:cubicBezTo>
                  <a:cubicBezTo>
                    <a:pt x="95" y="1848"/>
                    <a:pt x="94" y="1848"/>
                    <a:pt x="94" y="1848"/>
                  </a:cubicBezTo>
                  <a:moveTo>
                    <a:pt x="249" y="864"/>
                  </a:moveTo>
                  <a:cubicBezTo>
                    <a:pt x="248" y="865"/>
                    <a:pt x="247" y="867"/>
                    <a:pt x="246" y="868"/>
                  </a:cubicBezTo>
                  <a:cubicBezTo>
                    <a:pt x="242" y="873"/>
                    <a:pt x="239" y="878"/>
                    <a:pt x="236" y="882"/>
                  </a:cubicBezTo>
                  <a:cubicBezTo>
                    <a:pt x="228" y="895"/>
                    <a:pt x="220" y="907"/>
                    <a:pt x="212" y="920"/>
                  </a:cubicBezTo>
                  <a:cubicBezTo>
                    <a:pt x="211" y="921"/>
                    <a:pt x="211" y="922"/>
                    <a:pt x="210" y="923"/>
                  </a:cubicBezTo>
                  <a:cubicBezTo>
                    <a:pt x="187" y="960"/>
                    <a:pt x="165" y="998"/>
                    <a:pt x="146" y="1035"/>
                  </a:cubicBezTo>
                  <a:cubicBezTo>
                    <a:pt x="65" y="1189"/>
                    <a:pt x="16" y="1340"/>
                    <a:pt x="3" y="1477"/>
                  </a:cubicBezTo>
                  <a:cubicBezTo>
                    <a:pt x="3" y="1480"/>
                    <a:pt x="3" y="1482"/>
                    <a:pt x="2" y="1485"/>
                  </a:cubicBezTo>
                  <a:cubicBezTo>
                    <a:pt x="1" y="1506"/>
                    <a:pt x="0" y="1526"/>
                    <a:pt x="0" y="1546"/>
                  </a:cubicBezTo>
                  <a:cubicBezTo>
                    <a:pt x="0" y="1649"/>
                    <a:pt x="23" y="1742"/>
                    <a:pt x="70" y="1817"/>
                  </a:cubicBezTo>
                  <a:cubicBezTo>
                    <a:pt x="70" y="1817"/>
                    <a:pt x="70" y="1817"/>
                    <a:pt x="70" y="1817"/>
                  </a:cubicBezTo>
                  <a:cubicBezTo>
                    <a:pt x="71" y="1817"/>
                    <a:pt x="72" y="1817"/>
                    <a:pt x="72" y="1818"/>
                  </a:cubicBezTo>
                  <a:cubicBezTo>
                    <a:pt x="74" y="1820"/>
                    <a:pt x="75" y="1822"/>
                    <a:pt x="77" y="1824"/>
                  </a:cubicBezTo>
                  <a:cubicBezTo>
                    <a:pt x="78" y="1825"/>
                    <a:pt x="78" y="1826"/>
                    <a:pt x="77" y="1827"/>
                  </a:cubicBezTo>
                  <a:cubicBezTo>
                    <a:pt x="77" y="1827"/>
                    <a:pt x="77" y="1827"/>
                    <a:pt x="77" y="1827"/>
                  </a:cubicBezTo>
                  <a:cubicBezTo>
                    <a:pt x="89" y="1845"/>
                    <a:pt x="102" y="1862"/>
                    <a:pt x="117" y="1878"/>
                  </a:cubicBezTo>
                  <a:cubicBezTo>
                    <a:pt x="132" y="1893"/>
                    <a:pt x="148" y="1907"/>
                    <a:pt x="165" y="1920"/>
                  </a:cubicBezTo>
                  <a:cubicBezTo>
                    <a:pt x="165" y="1920"/>
                    <a:pt x="165" y="1920"/>
                    <a:pt x="165" y="1920"/>
                  </a:cubicBezTo>
                  <a:cubicBezTo>
                    <a:pt x="165" y="1919"/>
                    <a:pt x="166" y="1919"/>
                    <a:pt x="166" y="1919"/>
                  </a:cubicBezTo>
                  <a:cubicBezTo>
                    <a:pt x="167" y="1919"/>
                    <a:pt x="167" y="1919"/>
                    <a:pt x="168" y="1920"/>
                  </a:cubicBezTo>
                  <a:cubicBezTo>
                    <a:pt x="170" y="1922"/>
                    <a:pt x="172" y="1923"/>
                    <a:pt x="173" y="1925"/>
                  </a:cubicBezTo>
                  <a:cubicBezTo>
                    <a:pt x="174" y="1926"/>
                    <a:pt x="174" y="1926"/>
                    <a:pt x="174" y="1927"/>
                  </a:cubicBezTo>
                  <a:cubicBezTo>
                    <a:pt x="256" y="1986"/>
                    <a:pt x="361" y="2014"/>
                    <a:pt x="480" y="2014"/>
                  </a:cubicBezTo>
                  <a:cubicBezTo>
                    <a:pt x="481" y="2014"/>
                    <a:pt x="481" y="2014"/>
                    <a:pt x="481" y="2014"/>
                  </a:cubicBezTo>
                  <a:cubicBezTo>
                    <a:pt x="600" y="2014"/>
                    <a:pt x="734" y="1986"/>
                    <a:pt x="873" y="1932"/>
                  </a:cubicBezTo>
                  <a:cubicBezTo>
                    <a:pt x="870" y="1930"/>
                    <a:pt x="868" y="1928"/>
                    <a:pt x="866" y="1926"/>
                  </a:cubicBezTo>
                  <a:cubicBezTo>
                    <a:pt x="729" y="1978"/>
                    <a:pt x="598" y="2006"/>
                    <a:pt x="481" y="2006"/>
                  </a:cubicBezTo>
                  <a:cubicBezTo>
                    <a:pt x="333" y="2006"/>
                    <a:pt x="209" y="1963"/>
                    <a:pt x="123" y="1872"/>
                  </a:cubicBezTo>
                  <a:cubicBezTo>
                    <a:pt x="45" y="1790"/>
                    <a:pt x="8" y="1677"/>
                    <a:pt x="8" y="1546"/>
                  </a:cubicBezTo>
                  <a:cubicBezTo>
                    <a:pt x="8" y="1527"/>
                    <a:pt x="9" y="1507"/>
                    <a:pt x="10" y="1487"/>
                  </a:cubicBezTo>
                  <a:cubicBezTo>
                    <a:pt x="10" y="1485"/>
                    <a:pt x="11" y="1482"/>
                    <a:pt x="11" y="1479"/>
                  </a:cubicBezTo>
                  <a:cubicBezTo>
                    <a:pt x="23" y="1344"/>
                    <a:pt x="72" y="1193"/>
                    <a:pt x="153" y="1039"/>
                  </a:cubicBezTo>
                  <a:cubicBezTo>
                    <a:pt x="172" y="1002"/>
                    <a:pt x="193" y="965"/>
                    <a:pt x="216" y="929"/>
                  </a:cubicBezTo>
                  <a:cubicBezTo>
                    <a:pt x="217" y="927"/>
                    <a:pt x="217" y="926"/>
                    <a:pt x="218" y="925"/>
                  </a:cubicBezTo>
                  <a:cubicBezTo>
                    <a:pt x="229" y="908"/>
                    <a:pt x="240" y="891"/>
                    <a:pt x="251" y="874"/>
                  </a:cubicBezTo>
                  <a:cubicBezTo>
                    <a:pt x="251" y="874"/>
                    <a:pt x="251" y="874"/>
                    <a:pt x="251" y="874"/>
                  </a:cubicBezTo>
                  <a:cubicBezTo>
                    <a:pt x="250" y="871"/>
                    <a:pt x="249" y="867"/>
                    <a:pt x="249" y="864"/>
                  </a:cubicBezTo>
                  <a:moveTo>
                    <a:pt x="864" y="257"/>
                  </a:moveTo>
                  <a:cubicBezTo>
                    <a:pt x="802" y="298"/>
                    <a:pt x="740" y="344"/>
                    <a:pt x="679" y="394"/>
                  </a:cubicBezTo>
                  <a:cubicBezTo>
                    <a:pt x="678" y="395"/>
                    <a:pt x="677" y="396"/>
                    <a:pt x="676" y="397"/>
                  </a:cubicBezTo>
                  <a:cubicBezTo>
                    <a:pt x="636" y="430"/>
                    <a:pt x="596" y="465"/>
                    <a:pt x="557" y="502"/>
                  </a:cubicBezTo>
                  <a:cubicBezTo>
                    <a:pt x="550" y="509"/>
                    <a:pt x="542" y="516"/>
                    <a:pt x="535" y="523"/>
                  </a:cubicBezTo>
                  <a:cubicBezTo>
                    <a:pt x="533" y="526"/>
                    <a:pt x="530" y="528"/>
                    <a:pt x="528" y="530"/>
                  </a:cubicBezTo>
                  <a:cubicBezTo>
                    <a:pt x="420" y="636"/>
                    <a:pt x="328" y="747"/>
                    <a:pt x="252" y="859"/>
                  </a:cubicBezTo>
                  <a:cubicBezTo>
                    <a:pt x="252" y="863"/>
                    <a:pt x="253" y="866"/>
                    <a:pt x="254" y="870"/>
                  </a:cubicBezTo>
                  <a:cubicBezTo>
                    <a:pt x="256" y="867"/>
                    <a:pt x="258" y="863"/>
                    <a:pt x="261" y="860"/>
                  </a:cubicBezTo>
                  <a:cubicBezTo>
                    <a:pt x="335" y="751"/>
                    <a:pt x="425" y="643"/>
                    <a:pt x="529" y="541"/>
                  </a:cubicBezTo>
                  <a:cubicBezTo>
                    <a:pt x="531" y="538"/>
                    <a:pt x="533" y="536"/>
                    <a:pt x="536" y="534"/>
                  </a:cubicBezTo>
                  <a:cubicBezTo>
                    <a:pt x="545" y="525"/>
                    <a:pt x="554" y="516"/>
                    <a:pt x="563" y="508"/>
                  </a:cubicBezTo>
                  <a:cubicBezTo>
                    <a:pt x="603" y="470"/>
                    <a:pt x="643" y="434"/>
                    <a:pt x="685" y="400"/>
                  </a:cubicBezTo>
                  <a:cubicBezTo>
                    <a:pt x="686" y="399"/>
                    <a:pt x="687" y="398"/>
                    <a:pt x="688" y="397"/>
                  </a:cubicBezTo>
                  <a:cubicBezTo>
                    <a:pt x="748" y="348"/>
                    <a:pt x="808" y="304"/>
                    <a:pt x="869" y="264"/>
                  </a:cubicBezTo>
                  <a:cubicBezTo>
                    <a:pt x="867" y="262"/>
                    <a:pt x="866" y="260"/>
                    <a:pt x="864" y="257"/>
                  </a:cubicBezTo>
                  <a:moveTo>
                    <a:pt x="1973" y="164"/>
                  </a:moveTo>
                  <a:cubicBezTo>
                    <a:pt x="1973" y="164"/>
                    <a:pt x="1972" y="164"/>
                    <a:pt x="1972" y="163"/>
                  </a:cubicBezTo>
                  <a:cubicBezTo>
                    <a:pt x="1970" y="162"/>
                    <a:pt x="1968" y="160"/>
                    <a:pt x="1966" y="158"/>
                  </a:cubicBezTo>
                  <a:cubicBezTo>
                    <a:pt x="1966" y="157"/>
                    <a:pt x="1966" y="155"/>
                    <a:pt x="1967" y="155"/>
                  </a:cubicBezTo>
                  <a:cubicBezTo>
                    <a:pt x="1967" y="154"/>
                    <a:pt x="1967" y="154"/>
                    <a:pt x="1968" y="154"/>
                  </a:cubicBezTo>
                  <a:cubicBezTo>
                    <a:pt x="1968" y="154"/>
                    <a:pt x="1969" y="154"/>
                    <a:pt x="1969" y="155"/>
                  </a:cubicBezTo>
                  <a:cubicBezTo>
                    <a:pt x="1971" y="157"/>
                    <a:pt x="1973" y="159"/>
                    <a:pt x="1975" y="161"/>
                  </a:cubicBezTo>
                  <a:cubicBezTo>
                    <a:pt x="1976" y="162"/>
                    <a:pt x="1975" y="163"/>
                    <a:pt x="1975" y="164"/>
                  </a:cubicBezTo>
                  <a:cubicBezTo>
                    <a:pt x="1974" y="164"/>
                    <a:pt x="1974" y="164"/>
                    <a:pt x="1973" y="164"/>
                  </a:cubicBezTo>
                  <a:moveTo>
                    <a:pt x="1955" y="136"/>
                  </a:moveTo>
                  <a:cubicBezTo>
                    <a:pt x="1953" y="137"/>
                    <a:pt x="1953" y="137"/>
                    <a:pt x="1953" y="137"/>
                  </a:cubicBezTo>
                  <a:cubicBezTo>
                    <a:pt x="1954" y="138"/>
                    <a:pt x="1955" y="139"/>
                    <a:pt x="1956" y="140"/>
                  </a:cubicBezTo>
                  <a:cubicBezTo>
                    <a:pt x="1957" y="141"/>
                    <a:pt x="1957" y="142"/>
                    <a:pt x="1956" y="143"/>
                  </a:cubicBezTo>
                  <a:cubicBezTo>
                    <a:pt x="1955" y="143"/>
                    <a:pt x="1955" y="144"/>
                    <a:pt x="1954" y="144"/>
                  </a:cubicBezTo>
                  <a:cubicBezTo>
                    <a:pt x="1954" y="144"/>
                    <a:pt x="1953" y="143"/>
                    <a:pt x="1953" y="143"/>
                  </a:cubicBezTo>
                  <a:cubicBezTo>
                    <a:pt x="1952" y="142"/>
                    <a:pt x="1951" y="141"/>
                    <a:pt x="1950" y="140"/>
                  </a:cubicBezTo>
                  <a:cubicBezTo>
                    <a:pt x="1949" y="141"/>
                    <a:pt x="1949" y="141"/>
                    <a:pt x="1949" y="141"/>
                  </a:cubicBezTo>
                  <a:cubicBezTo>
                    <a:pt x="2027" y="224"/>
                    <a:pt x="2064" y="337"/>
                    <a:pt x="2064" y="467"/>
                  </a:cubicBezTo>
                  <a:cubicBezTo>
                    <a:pt x="2064" y="487"/>
                    <a:pt x="2063" y="506"/>
                    <a:pt x="2062" y="526"/>
                  </a:cubicBezTo>
                  <a:cubicBezTo>
                    <a:pt x="2061" y="529"/>
                    <a:pt x="2061" y="532"/>
                    <a:pt x="2061" y="534"/>
                  </a:cubicBezTo>
                  <a:cubicBezTo>
                    <a:pt x="2049" y="670"/>
                    <a:pt x="2000" y="821"/>
                    <a:pt x="1919" y="975"/>
                  </a:cubicBezTo>
                  <a:cubicBezTo>
                    <a:pt x="1900" y="1012"/>
                    <a:pt x="1879" y="1048"/>
                    <a:pt x="1856" y="1085"/>
                  </a:cubicBezTo>
                  <a:cubicBezTo>
                    <a:pt x="1855" y="1086"/>
                    <a:pt x="1854" y="1087"/>
                    <a:pt x="1854" y="1088"/>
                  </a:cubicBezTo>
                  <a:cubicBezTo>
                    <a:pt x="1843" y="1105"/>
                    <a:pt x="1832" y="1122"/>
                    <a:pt x="1821" y="1139"/>
                  </a:cubicBezTo>
                  <a:cubicBezTo>
                    <a:pt x="1821" y="1139"/>
                    <a:pt x="1821" y="1139"/>
                    <a:pt x="1821" y="1139"/>
                  </a:cubicBezTo>
                  <a:cubicBezTo>
                    <a:pt x="1822" y="1143"/>
                    <a:pt x="1822" y="1146"/>
                    <a:pt x="1823" y="1150"/>
                  </a:cubicBezTo>
                  <a:cubicBezTo>
                    <a:pt x="1824" y="1148"/>
                    <a:pt x="1825" y="1147"/>
                    <a:pt x="1826" y="1146"/>
                  </a:cubicBezTo>
                  <a:cubicBezTo>
                    <a:pt x="1829" y="1141"/>
                    <a:pt x="1833" y="1136"/>
                    <a:pt x="1836" y="1131"/>
                  </a:cubicBezTo>
                  <a:cubicBezTo>
                    <a:pt x="1844" y="1119"/>
                    <a:pt x="1852" y="1106"/>
                    <a:pt x="1860" y="1094"/>
                  </a:cubicBezTo>
                  <a:cubicBezTo>
                    <a:pt x="1860" y="1093"/>
                    <a:pt x="1861" y="1092"/>
                    <a:pt x="1862" y="1091"/>
                  </a:cubicBezTo>
                  <a:cubicBezTo>
                    <a:pt x="1885" y="1053"/>
                    <a:pt x="1907" y="1016"/>
                    <a:pt x="1926" y="979"/>
                  </a:cubicBezTo>
                  <a:cubicBezTo>
                    <a:pt x="2007" y="825"/>
                    <a:pt x="2056" y="673"/>
                    <a:pt x="2069" y="537"/>
                  </a:cubicBezTo>
                  <a:cubicBezTo>
                    <a:pt x="2069" y="534"/>
                    <a:pt x="2069" y="531"/>
                    <a:pt x="2070" y="529"/>
                  </a:cubicBezTo>
                  <a:cubicBezTo>
                    <a:pt x="2071" y="508"/>
                    <a:pt x="2072" y="487"/>
                    <a:pt x="2072" y="467"/>
                  </a:cubicBezTo>
                  <a:cubicBezTo>
                    <a:pt x="2072" y="367"/>
                    <a:pt x="2050" y="276"/>
                    <a:pt x="2004" y="201"/>
                  </a:cubicBezTo>
                  <a:cubicBezTo>
                    <a:pt x="2004" y="201"/>
                    <a:pt x="2004" y="200"/>
                    <a:pt x="2003" y="200"/>
                  </a:cubicBezTo>
                  <a:cubicBezTo>
                    <a:pt x="2003" y="199"/>
                    <a:pt x="2003" y="199"/>
                    <a:pt x="2003" y="198"/>
                  </a:cubicBezTo>
                  <a:cubicBezTo>
                    <a:pt x="2000" y="194"/>
                    <a:pt x="1997" y="189"/>
                    <a:pt x="1994" y="184"/>
                  </a:cubicBezTo>
                  <a:cubicBezTo>
                    <a:pt x="1993" y="184"/>
                    <a:pt x="1993" y="185"/>
                    <a:pt x="1993" y="185"/>
                  </a:cubicBezTo>
                  <a:cubicBezTo>
                    <a:pt x="1993" y="185"/>
                    <a:pt x="1992" y="185"/>
                    <a:pt x="1992" y="185"/>
                  </a:cubicBezTo>
                  <a:cubicBezTo>
                    <a:pt x="1991" y="185"/>
                    <a:pt x="1991" y="185"/>
                    <a:pt x="1990" y="184"/>
                  </a:cubicBezTo>
                  <a:cubicBezTo>
                    <a:pt x="1989" y="182"/>
                    <a:pt x="1987" y="180"/>
                    <a:pt x="1985" y="178"/>
                  </a:cubicBezTo>
                  <a:cubicBezTo>
                    <a:pt x="1984" y="178"/>
                    <a:pt x="1984" y="176"/>
                    <a:pt x="1985" y="176"/>
                  </a:cubicBezTo>
                  <a:cubicBezTo>
                    <a:pt x="1986" y="175"/>
                    <a:pt x="1986" y="175"/>
                    <a:pt x="1987" y="175"/>
                  </a:cubicBezTo>
                  <a:cubicBezTo>
                    <a:pt x="1987" y="175"/>
                    <a:pt x="1987" y="175"/>
                    <a:pt x="1987" y="175"/>
                  </a:cubicBezTo>
                  <a:cubicBezTo>
                    <a:pt x="1977" y="161"/>
                    <a:pt x="1966" y="148"/>
                    <a:pt x="1955" y="136"/>
                  </a:cubicBezTo>
                  <a:moveTo>
                    <a:pt x="1195" y="84"/>
                  </a:moveTo>
                  <a:cubicBezTo>
                    <a:pt x="1169" y="94"/>
                    <a:pt x="1144" y="105"/>
                    <a:pt x="1118" y="116"/>
                  </a:cubicBezTo>
                  <a:cubicBezTo>
                    <a:pt x="1115" y="117"/>
                    <a:pt x="1113" y="119"/>
                    <a:pt x="1111" y="120"/>
                  </a:cubicBezTo>
                  <a:cubicBezTo>
                    <a:pt x="1103" y="123"/>
                    <a:pt x="1096" y="127"/>
                    <a:pt x="1088" y="130"/>
                  </a:cubicBezTo>
                  <a:cubicBezTo>
                    <a:pt x="1054" y="147"/>
                    <a:pt x="1019" y="165"/>
                    <a:pt x="984" y="184"/>
                  </a:cubicBezTo>
                  <a:cubicBezTo>
                    <a:pt x="985" y="187"/>
                    <a:pt x="987" y="189"/>
                    <a:pt x="988" y="191"/>
                  </a:cubicBezTo>
                  <a:cubicBezTo>
                    <a:pt x="1022" y="172"/>
                    <a:pt x="1057" y="154"/>
                    <a:pt x="1092" y="137"/>
                  </a:cubicBezTo>
                  <a:cubicBezTo>
                    <a:pt x="1099" y="134"/>
                    <a:pt x="1107" y="130"/>
                    <a:pt x="1115" y="127"/>
                  </a:cubicBezTo>
                  <a:cubicBezTo>
                    <a:pt x="1117" y="125"/>
                    <a:pt x="1120" y="124"/>
                    <a:pt x="1122" y="123"/>
                  </a:cubicBezTo>
                  <a:cubicBezTo>
                    <a:pt x="1149" y="111"/>
                    <a:pt x="1175" y="100"/>
                    <a:pt x="1202" y="90"/>
                  </a:cubicBezTo>
                  <a:cubicBezTo>
                    <a:pt x="1199" y="88"/>
                    <a:pt x="1197" y="86"/>
                    <a:pt x="1195" y="84"/>
                  </a:cubicBezTo>
                  <a:moveTo>
                    <a:pt x="1935" y="123"/>
                  </a:moveTo>
                  <a:cubicBezTo>
                    <a:pt x="1934" y="123"/>
                    <a:pt x="1934" y="123"/>
                    <a:pt x="1933" y="123"/>
                  </a:cubicBezTo>
                  <a:cubicBezTo>
                    <a:pt x="1932" y="121"/>
                    <a:pt x="1930" y="119"/>
                    <a:pt x="1928" y="117"/>
                  </a:cubicBezTo>
                  <a:cubicBezTo>
                    <a:pt x="1927" y="116"/>
                    <a:pt x="1927" y="115"/>
                    <a:pt x="1928" y="114"/>
                  </a:cubicBezTo>
                  <a:cubicBezTo>
                    <a:pt x="1928" y="114"/>
                    <a:pt x="1929" y="114"/>
                    <a:pt x="1929" y="114"/>
                  </a:cubicBezTo>
                  <a:cubicBezTo>
                    <a:pt x="1930" y="114"/>
                    <a:pt x="1930" y="114"/>
                    <a:pt x="1931" y="114"/>
                  </a:cubicBezTo>
                  <a:cubicBezTo>
                    <a:pt x="1933" y="116"/>
                    <a:pt x="1934" y="118"/>
                    <a:pt x="1936" y="120"/>
                  </a:cubicBezTo>
                  <a:cubicBezTo>
                    <a:pt x="1937" y="121"/>
                    <a:pt x="1937" y="122"/>
                    <a:pt x="1936" y="123"/>
                  </a:cubicBezTo>
                  <a:cubicBezTo>
                    <a:pt x="1936" y="123"/>
                    <a:pt x="1935" y="123"/>
                    <a:pt x="1935" y="123"/>
                  </a:cubicBezTo>
                  <a:moveTo>
                    <a:pt x="1591" y="0"/>
                  </a:moveTo>
                  <a:cubicBezTo>
                    <a:pt x="1591" y="0"/>
                    <a:pt x="1591" y="0"/>
                    <a:pt x="1591" y="0"/>
                  </a:cubicBezTo>
                  <a:cubicBezTo>
                    <a:pt x="1472" y="0"/>
                    <a:pt x="1338" y="28"/>
                    <a:pt x="1199" y="82"/>
                  </a:cubicBezTo>
                  <a:cubicBezTo>
                    <a:pt x="1201" y="84"/>
                    <a:pt x="1204" y="86"/>
                    <a:pt x="1206" y="88"/>
                  </a:cubicBezTo>
                  <a:cubicBezTo>
                    <a:pt x="1343" y="35"/>
                    <a:pt x="1474" y="8"/>
                    <a:pt x="1591" y="8"/>
                  </a:cubicBezTo>
                  <a:cubicBezTo>
                    <a:pt x="1738" y="8"/>
                    <a:pt x="1863" y="51"/>
                    <a:pt x="1949" y="141"/>
                  </a:cubicBezTo>
                  <a:cubicBezTo>
                    <a:pt x="1950" y="140"/>
                    <a:pt x="1950" y="140"/>
                    <a:pt x="1950" y="140"/>
                  </a:cubicBezTo>
                  <a:cubicBezTo>
                    <a:pt x="1949" y="139"/>
                    <a:pt x="1948" y="138"/>
                    <a:pt x="1947" y="137"/>
                  </a:cubicBezTo>
                  <a:cubicBezTo>
                    <a:pt x="1947" y="136"/>
                    <a:pt x="1947" y="135"/>
                    <a:pt x="1947" y="134"/>
                  </a:cubicBezTo>
                  <a:cubicBezTo>
                    <a:pt x="1948" y="134"/>
                    <a:pt x="1948" y="134"/>
                    <a:pt x="1949" y="134"/>
                  </a:cubicBezTo>
                  <a:cubicBezTo>
                    <a:pt x="1949" y="134"/>
                    <a:pt x="1950" y="134"/>
                    <a:pt x="1950" y="134"/>
                  </a:cubicBezTo>
                  <a:cubicBezTo>
                    <a:pt x="1951" y="135"/>
                    <a:pt x="1952" y="136"/>
                    <a:pt x="1953" y="137"/>
                  </a:cubicBezTo>
                  <a:cubicBezTo>
                    <a:pt x="1955" y="136"/>
                    <a:pt x="1955" y="136"/>
                    <a:pt x="1955" y="136"/>
                  </a:cubicBezTo>
                  <a:cubicBezTo>
                    <a:pt x="1943" y="123"/>
                    <a:pt x="1930" y="112"/>
                    <a:pt x="1917" y="101"/>
                  </a:cubicBezTo>
                  <a:cubicBezTo>
                    <a:pt x="1917" y="102"/>
                    <a:pt x="1917" y="103"/>
                    <a:pt x="1916" y="103"/>
                  </a:cubicBezTo>
                  <a:cubicBezTo>
                    <a:pt x="1916" y="103"/>
                    <a:pt x="1916" y="104"/>
                    <a:pt x="1915" y="104"/>
                  </a:cubicBezTo>
                  <a:cubicBezTo>
                    <a:pt x="1915" y="104"/>
                    <a:pt x="1914" y="103"/>
                    <a:pt x="1914" y="103"/>
                  </a:cubicBezTo>
                  <a:cubicBezTo>
                    <a:pt x="1912" y="101"/>
                    <a:pt x="1910" y="99"/>
                    <a:pt x="1908" y="98"/>
                  </a:cubicBezTo>
                  <a:cubicBezTo>
                    <a:pt x="1907" y="97"/>
                    <a:pt x="1907" y="95"/>
                    <a:pt x="1908" y="95"/>
                  </a:cubicBezTo>
                  <a:cubicBezTo>
                    <a:pt x="1908" y="95"/>
                    <a:pt x="1908" y="94"/>
                    <a:pt x="1908" y="94"/>
                  </a:cubicBezTo>
                  <a:cubicBezTo>
                    <a:pt x="1904" y="91"/>
                    <a:pt x="1899" y="88"/>
                    <a:pt x="1895" y="84"/>
                  </a:cubicBezTo>
                  <a:cubicBezTo>
                    <a:pt x="1894" y="84"/>
                    <a:pt x="1894" y="84"/>
                    <a:pt x="1893" y="84"/>
                  </a:cubicBezTo>
                  <a:cubicBezTo>
                    <a:pt x="1893" y="83"/>
                    <a:pt x="1892" y="83"/>
                    <a:pt x="1892" y="82"/>
                  </a:cubicBezTo>
                  <a:cubicBezTo>
                    <a:pt x="1811" y="27"/>
                    <a:pt x="1708" y="0"/>
                    <a:pt x="159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13071799" y="-229430"/>
              <a:ext cx="3021172" cy="4270839"/>
            </a:xfrm>
            <a:custGeom>
              <a:avLst/>
              <a:gdLst>
                <a:gd name="T0" fmla="*/ 431 w 1674"/>
                <a:gd name="T1" fmla="*/ 1 h 2349"/>
                <a:gd name="T2" fmla="*/ 332 w 1674"/>
                <a:gd name="T3" fmla="*/ 20 h 2349"/>
                <a:gd name="T4" fmla="*/ 316 w 1674"/>
                <a:gd name="T5" fmla="*/ 25 h 2349"/>
                <a:gd name="T6" fmla="*/ 306 w 1674"/>
                <a:gd name="T7" fmla="*/ 32 h 2349"/>
                <a:gd name="T8" fmla="*/ 289 w 1674"/>
                <a:gd name="T9" fmla="*/ 36 h 2349"/>
                <a:gd name="T10" fmla="*/ 282 w 1674"/>
                <a:gd name="T11" fmla="*/ 44 h 2349"/>
                <a:gd name="T12" fmla="*/ 279 w 1674"/>
                <a:gd name="T13" fmla="*/ 41 h 2349"/>
                <a:gd name="T14" fmla="*/ 265 w 1674"/>
                <a:gd name="T15" fmla="*/ 50 h 2349"/>
                <a:gd name="T16" fmla="*/ 256 w 1674"/>
                <a:gd name="T17" fmla="*/ 56 h 2349"/>
                <a:gd name="T18" fmla="*/ 240 w 1674"/>
                <a:gd name="T19" fmla="*/ 63 h 2349"/>
                <a:gd name="T20" fmla="*/ 232 w 1674"/>
                <a:gd name="T21" fmla="*/ 69 h 2349"/>
                <a:gd name="T22" fmla="*/ 70 w 1674"/>
                <a:gd name="T23" fmla="*/ 270 h 2349"/>
                <a:gd name="T24" fmla="*/ 0 w 1674"/>
                <a:gd name="T25" fmla="*/ 646 h 2349"/>
                <a:gd name="T26" fmla="*/ 52 w 1674"/>
                <a:gd name="T27" fmla="*/ 1042 h 2349"/>
                <a:gd name="T28" fmla="*/ 132 w 1674"/>
                <a:gd name="T29" fmla="*/ 1293 h 2349"/>
                <a:gd name="T30" fmla="*/ 88 w 1674"/>
                <a:gd name="T31" fmla="*/ 1154 h 2349"/>
                <a:gd name="T32" fmla="*/ 53 w 1674"/>
                <a:gd name="T33" fmla="*/ 1027 h 2349"/>
                <a:gd name="T34" fmla="*/ 18 w 1674"/>
                <a:gd name="T35" fmla="*/ 462 h 2349"/>
                <a:gd name="T36" fmla="*/ 427 w 1674"/>
                <a:gd name="T37" fmla="*/ 6 h 2349"/>
                <a:gd name="T38" fmla="*/ 460 w 1674"/>
                <a:gd name="T39" fmla="*/ 4 h 2349"/>
                <a:gd name="T40" fmla="*/ 984 w 1674"/>
                <a:gd name="T41" fmla="*/ 241 h 2349"/>
                <a:gd name="T42" fmla="*/ 1341 w 1674"/>
                <a:gd name="T43" fmla="*/ 664 h 2349"/>
                <a:gd name="T44" fmla="*/ 1584 w 1674"/>
                <a:gd name="T45" fmla="*/ 1188 h 2349"/>
                <a:gd name="T46" fmla="*/ 1619 w 1674"/>
                <a:gd name="T47" fmla="*/ 1312 h 2349"/>
                <a:gd name="T48" fmla="*/ 1656 w 1674"/>
                <a:gd name="T49" fmla="*/ 1884 h 2349"/>
                <a:gd name="T50" fmla="*/ 1395 w 1674"/>
                <a:gd name="T51" fmla="*/ 2305 h 2349"/>
                <a:gd name="T52" fmla="*/ 1235 w 1674"/>
                <a:gd name="T53" fmla="*/ 2345 h 2349"/>
                <a:gd name="T54" fmla="*/ 905 w 1674"/>
                <a:gd name="T55" fmla="*/ 2258 h 2349"/>
                <a:gd name="T56" fmla="*/ 678 w 1674"/>
                <a:gd name="T57" fmla="*/ 2098 h 2349"/>
                <a:gd name="T58" fmla="*/ 328 w 1674"/>
                <a:gd name="T59" fmla="*/ 1678 h 2349"/>
                <a:gd name="T60" fmla="*/ 186 w 1674"/>
                <a:gd name="T61" fmla="*/ 1422 h 2349"/>
                <a:gd name="T62" fmla="*/ 329 w 1674"/>
                <a:gd name="T63" fmla="*/ 1686 h 2349"/>
                <a:gd name="T64" fmla="*/ 687 w 1674"/>
                <a:gd name="T65" fmla="*/ 2112 h 2349"/>
                <a:gd name="T66" fmla="*/ 1214 w 1674"/>
                <a:gd name="T67" fmla="*/ 2349 h 2349"/>
                <a:gd name="T68" fmla="*/ 1345 w 1674"/>
                <a:gd name="T69" fmla="*/ 2329 h 2349"/>
                <a:gd name="T70" fmla="*/ 1354 w 1674"/>
                <a:gd name="T71" fmla="*/ 2324 h 2349"/>
                <a:gd name="T72" fmla="*/ 1370 w 1674"/>
                <a:gd name="T73" fmla="*/ 2319 h 2349"/>
                <a:gd name="T74" fmla="*/ 1379 w 1674"/>
                <a:gd name="T75" fmla="*/ 2312 h 2349"/>
                <a:gd name="T76" fmla="*/ 1396 w 1674"/>
                <a:gd name="T77" fmla="*/ 2308 h 2349"/>
                <a:gd name="T78" fmla="*/ 1396 w 1674"/>
                <a:gd name="T79" fmla="*/ 2307 h 2349"/>
                <a:gd name="T80" fmla="*/ 1405 w 1674"/>
                <a:gd name="T81" fmla="*/ 2300 h 2349"/>
                <a:gd name="T82" fmla="*/ 1421 w 1674"/>
                <a:gd name="T83" fmla="*/ 2295 h 2349"/>
                <a:gd name="T84" fmla="*/ 1429 w 1674"/>
                <a:gd name="T85" fmla="*/ 2287 h 2349"/>
                <a:gd name="T86" fmla="*/ 1431 w 1674"/>
                <a:gd name="T87" fmla="*/ 2288 h 2349"/>
                <a:gd name="T88" fmla="*/ 1452 w 1674"/>
                <a:gd name="T89" fmla="*/ 2274 h 2349"/>
                <a:gd name="T90" fmla="*/ 1660 w 1674"/>
                <a:gd name="T91" fmla="*/ 1884 h 2349"/>
                <a:gd name="T92" fmla="*/ 1622 w 1674"/>
                <a:gd name="T93" fmla="*/ 1307 h 2349"/>
                <a:gd name="T94" fmla="*/ 1590 w 1674"/>
                <a:gd name="T95" fmla="*/ 1193 h 2349"/>
                <a:gd name="T96" fmla="*/ 1345 w 1674"/>
                <a:gd name="T97" fmla="*/ 664 h 2349"/>
                <a:gd name="T98" fmla="*/ 986 w 1674"/>
                <a:gd name="T99" fmla="*/ 238 h 2349"/>
                <a:gd name="T100" fmla="*/ 460 w 1674"/>
                <a:gd name="T101" fmla="*/ 0 h 2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4" h="2349">
                  <a:moveTo>
                    <a:pt x="460" y="0"/>
                  </a:moveTo>
                  <a:cubicBezTo>
                    <a:pt x="454" y="0"/>
                    <a:pt x="449" y="0"/>
                    <a:pt x="443" y="1"/>
                  </a:cubicBezTo>
                  <a:cubicBezTo>
                    <a:pt x="439" y="1"/>
                    <a:pt x="435" y="1"/>
                    <a:pt x="431" y="1"/>
                  </a:cubicBezTo>
                  <a:cubicBezTo>
                    <a:pt x="399" y="3"/>
                    <a:pt x="368" y="9"/>
                    <a:pt x="337" y="18"/>
                  </a:cubicBezTo>
                  <a:cubicBezTo>
                    <a:pt x="336" y="19"/>
                    <a:pt x="334" y="19"/>
                    <a:pt x="333" y="20"/>
                  </a:cubicBezTo>
                  <a:cubicBezTo>
                    <a:pt x="333" y="20"/>
                    <a:pt x="332" y="20"/>
                    <a:pt x="332" y="20"/>
                  </a:cubicBezTo>
                  <a:cubicBezTo>
                    <a:pt x="332" y="20"/>
                    <a:pt x="331" y="20"/>
                    <a:pt x="331" y="20"/>
                  </a:cubicBezTo>
                  <a:cubicBezTo>
                    <a:pt x="326" y="22"/>
                    <a:pt x="321" y="23"/>
                    <a:pt x="315" y="25"/>
                  </a:cubicBezTo>
                  <a:cubicBezTo>
                    <a:pt x="315" y="25"/>
                    <a:pt x="316" y="25"/>
                    <a:pt x="316" y="25"/>
                  </a:cubicBezTo>
                  <a:cubicBezTo>
                    <a:pt x="316" y="26"/>
                    <a:pt x="316" y="28"/>
                    <a:pt x="315" y="28"/>
                  </a:cubicBezTo>
                  <a:cubicBezTo>
                    <a:pt x="312" y="29"/>
                    <a:pt x="310" y="30"/>
                    <a:pt x="307" y="31"/>
                  </a:cubicBezTo>
                  <a:cubicBezTo>
                    <a:pt x="307" y="32"/>
                    <a:pt x="307" y="32"/>
                    <a:pt x="306" y="32"/>
                  </a:cubicBezTo>
                  <a:cubicBezTo>
                    <a:pt x="306" y="32"/>
                    <a:pt x="305" y="31"/>
                    <a:pt x="305" y="30"/>
                  </a:cubicBezTo>
                  <a:cubicBezTo>
                    <a:pt x="304" y="30"/>
                    <a:pt x="304" y="30"/>
                    <a:pt x="304" y="30"/>
                  </a:cubicBezTo>
                  <a:cubicBezTo>
                    <a:pt x="299" y="32"/>
                    <a:pt x="294" y="34"/>
                    <a:pt x="289" y="36"/>
                  </a:cubicBezTo>
                  <a:cubicBezTo>
                    <a:pt x="289" y="36"/>
                    <a:pt x="290" y="37"/>
                    <a:pt x="290" y="37"/>
                  </a:cubicBezTo>
                  <a:cubicBezTo>
                    <a:pt x="291" y="38"/>
                    <a:pt x="290" y="40"/>
                    <a:pt x="289" y="40"/>
                  </a:cubicBezTo>
                  <a:cubicBezTo>
                    <a:pt x="287" y="41"/>
                    <a:pt x="284" y="42"/>
                    <a:pt x="282" y="44"/>
                  </a:cubicBezTo>
                  <a:cubicBezTo>
                    <a:pt x="282" y="44"/>
                    <a:pt x="281" y="44"/>
                    <a:pt x="281" y="44"/>
                  </a:cubicBezTo>
                  <a:cubicBezTo>
                    <a:pt x="280" y="44"/>
                    <a:pt x="280" y="43"/>
                    <a:pt x="279" y="43"/>
                  </a:cubicBezTo>
                  <a:cubicBezTo>
                    <a:pt x="279" y="42"/>
                    <a:pt x="279" y="41"/>
                    <a:pt x="279" y="41"/>
                  </a:cubicBezTo>
                  <a:cubicBezTo>
                    <a:pt x="279" y="41"/>
                    <a:pt x="278" y="41"/>
                    <a:pt x="278" y="42"/>
                  </a:cubicBezTo>
                  <a:cubicBezTo>
                    <a:pt x="273" y="44"/>
                    <a:pt x="268" y="46"/>
                    <a:pt x="264" y="49"/>
                  </a:cubicBezTo>
                  <a:cubicBezTo>
                    <a:pt x="264" y="49"/>
                    <a:pt x="265" y="49"/>
                    <a:pt x="265" y="50"/>
                  </a:cubicBezTo>
                  <a:cubicBezTo>
                    <a:pt x="265" y="51"/>
                    <a:pt x="265" y="52"/>
                    <a:pt x="264" y="52"/>
                  </a:cubicBezTo>
                  <a:cubicBezTo>
                    <a:pt x="262" y="54"/>
                    <a:pt x="259" y="55"/>
                    <a:pt x="257" y="56"/>
                  </a:cubicBezTo>
                  <a:cubicBezTo>
                    <a:pt x="257" y="56"/>
                    <a:pt x="256" y="56"/>
                    <a:pt x="256" y="56"/>
                  </a:cubicBezTo>
                  <a:cubicBezTo>
                    <a:pt x="255" y="56"/>
                    <a:pt x="255" y="56"/>
                    <a:pt x="254" y="55"/>
                  </a:cubicBezTo>
                  <a:cubicBezTo>
                    <a:pt x="254" y="55"/>
                    <a:pt x="254" y="55"/>
                    <a:pt x="254" y="54"/>
                  </a:cubicBezTo>
                  <a:cubicBezTo>
                    <a:pt x="249" y="57"/>
                    <a:pt x="245" y="60"/>
                    <a:pt x="240" y="63"/>
                  </a:cubicBezTo>
                  <a:cubicBezTo>
                    <a:pt x="240" y="63"/>
                    <a:pt x="240" y="63"/>
                    <a:pt x="240" y="63"/>
                  </a:cubicBezTo>
                  <a:cubicBezTo>
                    <a:pt x="241" y="64"/>
                    <a:pt x="240" y="65"/>
                    <a:pt x="239" y="66"/>
                  </a:cubicBezTo>
                  <a:cubicBezTo>
                    <a:pt x="237" y="67"/>
                    <a:pt x="235" y="68"/>
                    <a:pt x="232" y="69"/>
                  </a:cubicBezTo>
                  <a:cubicBezTo>
                    <a:pt x="232" y="70"/>
                    <a:pt x="232" y="70"/>
                    <a:pt x="231" y="70"/>
                  </a:cubicBezTo>
                  <a:cubicBezTo>
                    <a:pt x="231" y="70"/>
                    <a:pt x="230" y="69"/>
                    <a:pt x="230" y="69"/>
                  </a:cubicBezTo>
                  <a:cubicBezTo>
                    <a:pt x="161" y="116"/>
                    <a:pt x="108" y="185"/>
                    <a:pt x="70" y="270"/>
                  </a:cubicBezTo>
                  <a:cubicBezTo>
                    <a:pt x="44" y="327"/>
                    <a:pt x="26" y="391"/>
                    <a:pt x="14" y="461"/>
                  </a:cubicBezTo>
                  <a:cubicBezTo>
                    <a:pt x="14" y="463"/>
                    <a:pt x="14" y="464"/>
                    <a:pt x="14" y="465"/>
                  </a:cubicBezTo>
                  <a:cubicBezTo>
                    <a:pt x="5" y="522"/>
                    <a:pt x="0" y="582"/>
                    <a:pt x="0" y="646"/>
                  </a:cubicBezTo>
                  <a:cubicBezTo>
                    <a:pt x="0" y="766"/>
                    <a:pt x="17" y="896"/>
                    <a:pt x="50" y="1032"/>
                  </a:cubicBezTo>
                  <a:cubicBezTo>
                    <a:pt x="50" y="1035"/>
                    <a:pt x="51" y="1039"/>
                    <a:pt x="52" y="1042"/>
                  </a:cubicBezTo>
                  <a:cubicBezTo>
                    <a:pt x="52" y="1042"/>
                    <a:pt x="52" y="1042"/>
                    <a:pt x="52" y="1042"/>
                  </a:cubicBezTo>
                  <a:cubicBezTo>
                    <a:pt x="61" y="1078"/>
                    <a:pt x="71" y="1113"/>
                    <a:pt x="82" y="1149"/>
                  </a:cubicBezTo>
                  <a:cubicBezTo>
                    <a:pt x="83" y="1152"/>
                    <a:pt x="83" y="1154"/>
                    <a:pt x="84" y="1156"/>
                  </a:cubicBezTo>
                  <a:cubicBezTo>
                    <a:pt x="98" y="1202"/>
                    <a:pt x="114" y="1247"/>
                    <a:pt x="132" y="1293"/>
                  </a:cubicBezTo>
                  <a:cubicBezTo>
                    <a:pt x="133" y="1293"/>
                    <a:pt x="134" y="1292"/>
                    <a:pt x="136" y="1292"/>
                  </a:cubicBezTo>
                  <a:cubicBezTo>
                    <a:pt x="119" y="1248"/>
                    <a:pt x="103" y="1205"/>
                    <a:pt x="90" y="1161"/>
                  </a:cubicBezTo>
                  <a:cubicBezTo>
                    <a:pt x="89" y="1159"/>
                    <a:pt x="88" y="1157"/>
                    <a:pt x="88" y="1154"/>
                  </a:cubicBezTo>
                  <a:cubicBezTo>
                    <a:pt x="76" y="1116"/>
                    <a:pt x="65" y="1078"/>
                    <a:pt x="56" y="1040"/>
                  </a:cubicBezTo>
                  <a:cubicBezTo>
                    <a:pt x="56" y="1039"/>
                    <a:pt x="55" y="1039"/>
                    <a:pt x="55" y="1038"/>
                  </a:cubicBezTo>
                  <a:cubicBezTo>
                    <a:pt x="54" y="1034"/>
                    <a:pt x="53" y="1031"/>
                    <a:pt x="53" y="1027"/>
                  </a:cubicBezTo>
                  <a:cubicBezTo>
                    <a:pt x="20" y="893"/>
                    <a:pt x="4" y="764"/>
                    <a:pt x="4" y="646"/>
                  </a:cubicBezTo>
                  <a:cubicBezTo>
                    <a:pt x="4" y="582"/>
                    <a:pt x="9" y="522"/>
                    <a:pt x="18" y="466"/>
                  </a:cubicBezTo>
                  <a:cubicBezTo>
                    <a:pt x="18" y="464"/>
                    <a:pt x="18" y="463"/>
                    <a:pt x="18" y="462"/>
                  </a:cubicBezTo>
                  <a:cubicBezTo>
                    <a:pt x="30" y="392"/>
                    <a:pt x="48" y="328"/>
                    <a:pt x="73" y="272"/>
                  </a:cubicBezTo>
                  <a:cubicBezTo>
                    <a:pt x="120" y="169"/>
                    <a:pt x="188" y="90"/>
                    <a:pt x="279" y="45"/>
                  </a:cubicBezTo>
                  <a:cubicBezTo>
                    <a:pt x="326" y="22"/>
                    <a:pt x="375" y="9"/>
                    <a:pt x="427" y="6"/>
                  </a:cubicBezTo>
                  <a:cubicBezTo>
                    <a:pt x="431" y="5"/>
                    <a:pt x="435" y="5"/>
                    <a:pt x="439" y="5"/>
                  </a:cubicBezTo>
                  <a:cubicBezTo>
                    <a:pt x="446" y="5"/>
                    <a:pt x="453" y="4"/>
                    <a:pt x="460" y="4"/>
                  </a:cubicBezTo>
                  <a:cubicBezTo>
                    <a:pt x="460" y="4"/>
                    <a:pt x="460" y="4"/>
                    <a:pt x="460" y="4"/>
                  </a:cubicBezTo>
                  <a:cubicBezTo>
                    <a:pt x="558" y="4"/>
                    <a:pt x="663" y="35"/>
                    <a:pt x="769" y="92"/>
                  </a:cubicBezTo>
                  <a:cubicBezTo>
                    <a:pt x="776" y="95"/>
                    <a:pt x="783" y="99"/>
                    <a:pt x="790" y="103"/>
                  </a:cubicBezTo>
                  <a:cubicBezTo>
                    <a:pt x="855" y="140"/>
                    <a:pt x="920" y="186"/>
                    <a:pt x="984" y="241"/>
                  </a:cubicBezTo>
                  <a:cubicBezTo>
                    <a:pt x="988" y="245"/>
                    <a:pt x="992" y="248"/>
                    <a:pt x="996" y="252"/>
                  </a:cubicBezTo>
                  <a:cubicBezTo>
                    <a:pt x="998" y="254"/>
                    <a:pt x="1000" y="256"/>
                    <a:pt x="1003" y="258"/>
                  </a:cubicBezTo>
                  <a:cubicBezTo>
                    <a:pt x="1123" y="365"/>
                    <a:pt x="1239" y="503"/>
                    <a:pt x="1341" y="664"/>
                  </a:cubicBezTo>
                  <a:cubicBezTo>
                    <a:pt x="1342" y="667"/>
                    <a:pt x="1344" y="669"/>
                    <a:pt x="1345" y="672"/>
                  </a:cubicBezTo>
                  <a:cubicBezTo>
                    <a:pt x="1384" y="734"/>
                    <a:pt x="1421" y="800"/>
                    <a:pt x="1455" y="870"/>
                  </a:cubicBezTo>
                  <a:cubicBezTo>
                    <a:pt x="1508" y="976"/>
                    <a:pt x="1551" y="1083"/>
                    <a:pt x="1584" y="1188"/>
                  </a:cubicBezTo>
                  <a:cubicBezTo>
                    <a:pt x="1585" y="1191"/>
                    <a:pt x="1585" y="1193"/>
                    <a:pt x="1586" y="1195"/>
                  </a:cubicBezTo>
                  <a:cubicBezTo>
                    <a:pt x="1598" y="1234"/>
                    <a:pt x="1609" y="1272"/>
                    <a:pt x="1618" y="1309"/>
                  </a:cubicBezTo>
                  <a:cubicBezTo>
                    <a:pt x="1618" y="1310"/>
                    <a:pt x="1619" y="1311"/>
                    <a:pt x="1619" y="1312"/>
                  </a:cubicBezTo>
                  <a:cubicBezTo>
                    <a:pt x="1620" y="1315"/>
                    <a:pt x="1620" y="1319"/>
                    <a:pt x="1621" y="1322"/>
                  </a:cubicBezTo>
                  <a:cubicBezTo>
                    <a:pt x="1654" y="1456"/>
                    <a:pt x="1670" y="1585"/>
                    <a:pt x="1670" y="1704"/>
                  </a:cubicBezTo>
                  <a:cubicBezTo>
                    <a:pt x="1670" y="1767"/>
                    <a:pt x="1665" y="1828"/>
                    <a:pt x="1656" y="1884"/>
                  </a:cubicBezTo>
                  <a:cubicBezTo>
                    <a:pt x="1656" y="1885"/>
                    <a:pt x="1656" y="1887"/>
                    <a:pt x="1655" y="1888"/>
                  </a:cubicBezTo>
                  <a:cubicBezTo>
                    <a:pt x="1644" y="1958"/>
                    <a:pt x="1626" y="2021"/>
                    <a:pt x="1600" y="2078"/>
                  </a:cubicBezTo>
                  <a:cubicBezTo>
                    <a:pt x="1554" y="2181"/>
                    <a:pt x="1486" y="2260"/>
                    <a:pt x="1395" y="2305"/>
                  </a:cubicBezTo>
                  <a:cubicBezTo>
                    <a:pt x="1395" y="2305"/>
                    <a:pt x="1395" y="2305"/>
                    <a:pt x="1395" y="2305"/>
                  </a:cubicBezTo>
                  <a:cubicBezTo>
                    <a:pt x="1348" y="2327"/>
                    <a:pt x="1299" y="2340"/>
                    <a:pt x="1247" y="2344"/>
                  </a:cubicBezTo>
                  <a:cubicBezTo>
                    <a:pt x="1243" y="2344"/>
                    <a:pt x="1239" y="2345"/>
                    <a:pt x="1235" y="2345"/>
                  </a:cubicBezTo>
                  <a:cubicBezTo>
                    <a:pt x="1228" y="2345"/>
                    <a:pt x="1221" y="2345"/>
                    <a:pt x="1214" y="2345"/>
                  </a:cubicBezTo>
                  <a:cubicBezTo>
                    <a:pt x="1214" y="2345"/>
                    <a:pt x="1214" y="2345"/>
                    <a:pt x="1214" y="2345"/>
                  </a:cubicBezTo>
                  <a:cubicBezTo>
                    <a:pt x="1116" y="2345"/>
                    <a:pt x="1011" y="2315"/>
                    <a:pt x="905" y="2258"/>
                  </a:cubicBezTo>
                  <a:cubicBezTo>
                    <a:pt x="898" y="2254"/>
                    <a:pt x="891" y="2250"/>
                    <a:pt x="884" y="2246"/>
                  </a:cubicBezTo>
                  <a:cubicBezTo>
                    <a:pt x="819" y="2210"/>
                    <a:pt x="754" y="2163"/>
                    <a:pt x="690" y="2109"/>
                  </a:cubicBezTo>
                  <a:cubicBezTo>
                    <a:pt x="686" y="2105"/>
                    <a:pt x="682" y="2101"/>
                    <a:pt x="678" y="2098"/>
                  </a:cubicBezTo>
                  <a:cubicBezTo>
                    <a:pt x="676" y="2096"/>
                    <a:pt x="673" y="2094"/>
                    <a:pt x="671" y="2092"/>
                  </a:cubicBezTo>
                  <a:cubicBezTo>
                    <a:pt x="551" y="1985"/>
                    <a:pt x="435" y="1847"/>
                    <a:pt x="333" y="1686"/>
                  </a:cubicBezTo>
                  <a:cubicBezTo>
                    <a:pt x="332" y="1683"/>
                    <a:pt x="330" y="1680"/>
                    <a:pt x="328" y="1678"/>
                  </a:cubicBezTo>
                  <a:cubicBezTo>
                    <a:pt x="289" y="1615"/>
                    <a:pt x="253" y="1549"/>
                    <a:pt x="218" y="1480"/>
                  </a:cubicBezTo>
                  <a:cubicBezTo>
                    <a:pt x="209" y="1460"/>
                    <a:pt x="199" y="1440"/>
                    <a:pt x="190" y="1421"/>
                  </a:cubicBezTo>
                  <a:cubicBezTo>
                    <a:pt x="189" y="1421"/>
                    <a:pt x="188" y="1422"/>
                    <a:pt x="186" y="1422"/>
                  </a:cubicBezTo>
                  <a:cubicBezTo>
                    <a:pt x="195" y="1442"/>
                    <a:pt x="205" y="1462"/>
                    <a:pt x="215" y="1482"/>
                  </a:cubicBezTo>
                  <a:cubicBezTo>
                    <a:pt x="249" y="1551"/>
                    <a:pt x="285" y="1616"/>
                    <a:pt x="324" y="1678"/>
                  </a:cubicBezTo>
                  <a:cubicBezTo>
                    <a:pt x="325" y="1681"/>
                    <a:pt x="327" y="1683"/>
                    <a:pt x="329" y="1686"/>
                  </a:cubicBezTo>
                  <a:cubicBezTo>
                    <a:pt x="430" y="1848"/>
                    <a:pt x="546" y="1986"/>
                    <a:pt x="667" y="2094"/>
                  </a:cubicBezTo>
                  <a:cubicBezTo>
                    <a:pt x="669" y="2096"/>
                    <a:pt x="671" y="2098"/>
                    <a:pt x="674" y="2100"/>
                  </a:cubicBezTo>
                  <a:cubicBezTo>
                    <a:pt x="678" y="2104"/>
                    <a:pt x="683" y="2108"/>
                    <a:pt x="687" y="2112"/>
                  </a:cubicBezTo>
                  <a:cubicBezTo>
                    <a:pt x="755" y="2169"/>
                    <a:pt x="823" y="2218"/>
                    <a:pt x="892" y="2255"/>
                  </a:cubicBezTo>
                  <a:cubicBezTo>
                    <a:pt x="899" y="2259"/>
                    <a:pt x="906" y="2263"/>
                    <a:pt x="913" y="2267"/>
                  </a:cubicBezTo>
                  <a:cubicBezTo>
                    <a:pt x="1016" y="2320"/>
                    <a:pt x="1118" y="2349"/>
                    <a:pt x="1214" y="2349"/>
                  </a:cubicBezTo>
                  <a:cubicBezTo>
                    <a:pt x="1220" y="2349"/>
                    <a:pt x="1225" y="2349"/>
                    <a:pt x="1231" y="2349"/>
                  </a:cubicBezTo>
                  <a:cubicBezTo>
                    <a:pt x="1235" y="2349"/>
                    <a:pt x="1239" y="2349"/>
                    <a:pt x="1243" y="2348"/>
                  </a:cubicBezTo>
                  <a:cubicBezTo>
                    <a:pt x="1278" y="2346"/>
                    <a:pt x="1312" y="2340"/>
                    <a:pt x="1345" y="2329"/>
                  </a:cubicBezTo>
                  <a:cubicBezTo>
                    <a:pt x="1345" y="2329"/>
                    <a:pt x="1345" y="2328"/>
                    <a:pt x="1346" y="2328"/>
                  </a:cubicBezTo>
                  <a:cubicBezTo>
                    <a:pt x="1348" y="2327"/>
                    <a:pt x="1351" y="2326"/>
                    <a:pt x="1353" y="2324"/>
                  </a:cubicBezTo>
                  <a:cubicBezTo>
                    <a:pt x="1353" y="2324"/>
                    <a:pt x="1354" y="2324"/>
                    <a:pt x="1354" y="2324"/>
                  </a:cubicBezTo>
                  <a:cubicBezTo>
                    <a:pt x="1355" y="2324"/>
                    <a:pt x="1355" y="2325"/>
                    <a:pt x="1356" y="2325"/>
                  </a:cubicBezTo>
                  <a:cubicBezTo>
                    <a:pt x="1361" y="2324"/>
                    <a:pt x="1366" y="2322"/>
                    <a:pt x="1371" y="2320"/>
                  </a:cubicBezTo>
                  <a:cubicBezTo>
                    <a:pt x="1371" y="2319"/>
                    <a:pt x="1370" y="2319"/>
                    <a:pt x="1370" y="2319"/>
                  </a:cubicBezTo>
                  <a:cubicBezTo>
                    <a:pt x="1370" y="2318"/>
                    <a:pt x="1370" y="2317"/>
                    <a:pt x="1371" y="2316"/>
                  </a:cubicBezTo>
                  <a:cubicBezTo>
                    <a:pt x="1374" y="2315"/>
                    <a:pt x="1376" y="2314"/>
                    <a:pt x="1378" y="2313"/>
                  </a:cubicBezTo>
                  <a:cubicBezTo>
                    <a:pt x="1379" y="2313"/>
                    <a:pt x="1379" y="2312"/>
                    <a:pt x="1379" y="2312"/>
                  </a:cubicBezTo>
                  <a:cubicBezTo>
                    <a:pt x="1380" y="2312"/>
                    <a:pt x="1381" y="2313"/>
                    <a:pt x="1381" y="2314"/>
                  </a:cubicBezTo>
                  <a:cubicBezTo>
                    <a:pt x="1381" y="2314"/>
                    <a:pt x="1381" y="2315"/>
                    <a:pt x="1381" y="2315"/>
                  </a:cubicBezTo>
                  <a:cubicBezTo>
                    <a:pt x="1386" y="2313"/>
                    <a:pt x="1391" y="2311"/>
                    <a:pt x="1396" y="2308"/>
                  </a:cubicBezTo>
                  <a:cubicBezTo>
                    <a:pt x="1396" y="2308"/>
                    <a:pt x="1396" y="2308"/>
                    <a:pt x="1396" y="2308"/>
                  </a:cubicBezTo>
                  <a:cubicBezTo>
                    <a:pt x="1397" y="2308"/>
                    <a:pt x="1397" y="2308"/>
                    <a:pt x="1397" y="2308"/>
                  </a:cubicBezTo>
                  <a:cubicBezTo>
                    <a:pt x="1397" y="2308"/>
                    <a:pt x="1396" y="2307"/>
                    <a:pt x="1396" y="2307"/>
                  </a:cubicBezTo>
                  <a:cubicBezTo>
                    <a:pt x="1395" y="2306"/>
                    <a:pt x="1395" y="2304"/>
                    <a:pt x="1396" y="2304"/>
                  </a:cubicBezTo>
                  <a:cubicBezTo>
                    <a:pt x="1399" y="2303"/>
                    <a:pt x="1401" y="2301"/>
                    <a:pt x="1404" y="2300"/>
                  </a:cubicBezTo>
                  <a:cubicBezTo>
                    <a:pt x="1404" y="2300"/>
                    <a:pt x="1404" y="2300"/>
                    <a:pt x="1405" y="2300"/>
                  </a:cubicBezTo>
                  <a:cubicBezTo>
                    <a:pt x="1405" y="2300"/>
                    <a:pt x="1406" y="2300"/>
                    <a:pt x="1406" y="2301"/>
                  </a:cubicBezTo>
                  <a:cubicBezTo>
                    <a:pt x="1407" y="2302"/>
                    <a:pt x="1407" y="2302"/>
                    <a:pt x="1406" y="2303"/>
                  </a:cubicBezTo>
                  <a:cubicBezTo>
                    <a:pt x="1411" y="2300"/>
                    <a:pt x="1416" y="2298"/>
                    <a:pt x="1421" y="2295"/>
                  </a:cubicBezTo>
                  <a:cubicBezTo>
                    <a:pt x="1421" y="2294"/>
                    <a:pt x="1421" y="2294"/>
                    <a:pt x="1421" y="2294"/>
                  </a:cubicBezTo>
                  <a:cubicBezTo>
                    <a:pt x="1420" y="2293"/>
                    <a:pt x="1420" y="2292"/>
                    <a:pt x="1421" y="2291"/>
                  </a:cubicBezTo>
                  <a:cubicBezTo>
                    <a:pt x="1424" y="2290"/>
                    <a:pt x="1426" y="2289"/>
                    <a:pt x="1429" y="2287"/>
                  </a:cubicBezTo>
                  <a:cubicBezTo>
                    <a:pt x="1429" y="2287"/>
                    <a:pt x="1429" y="2287"/>
                    <a:pt x="1429" y="2287"/>
                  </a:cubicBezTo>
                  <a:cubicBezTo>
                    <a:pt x="1430" y="2287"/>
                    <a:pt x="1431" y="2288"/>
                    <a:pt x="1431" y="2288"/>
                  </a:cubicBezTo>
                  <a:cubicBezTo>
                    <a:pt x="1431" y="2288"/>
                    <a:pt x="1431" y="2288"/>
                    <a:pt x="1431" y="2288"/>
                  </a:cubicBezTo>
                  <a:cubicBezTo>
                    <a:pt x="1436" y="2286"/>
                    <a:pt x="1441" y="2283"/>
                    <a:pt x="1445" y="2279"/>
                  </a:cubicBezTo>
                  <a:cubicBezTo>
                    <a:pt x="1445" y="2279"/>
                    <a:pt x="1445" y="2278"/>
                    <a:pt x="1446" y="2278"/>
                  </a:cubicBezTo>
                  <a:cubicBezTo>
                    <a:pt x="1448" y="2277"/>
                    <a:pt x="1450" y="2276"/>
                    <a:pt x="1452" y="2274"/>
                  </a:cubicBezTo>
                  <a:cubicBezTo>
                    <a:pt x="1517" y="2228"/>
                    <a:pt x="1568" y="2161"/>
                    <a:pt x="1604" y="2079"/>
                  </a:cubicBezTo>
                  <a:cubicBezTo>
                    <a:pt x="1629" y="2022"/>
                    <a:pt x="1648" y="1958"/>
                    <a:pt x="1659" y="1888"/>
                  </a:cubicBezTo>
                  <a:cubicBezTo>
                    <a:pt x="1660" y="1887"/>
                    <a:pt x="1660" y="1886"/>
                    <a:pt x="1660" y="1884"/>
                  </a:cubicBezTo>
                  <a:cubicBezTo>
                    <a:pt x="1669" y="1828"/>
                    <a:pt x="1674" y="1767"/>
                    <a:pt x="1674" y="1704"/>
                  </a:cubicBezTo>
                  <a:cubicBezTo>
                    <a:pt x="1674" y="1584"/>
                    <a:pt x="1657" y="1454"/>
                    <a:pt x="1624" y="1318"/>
                  </a:cubicBezTo>
                  <a:cubicBezTo>
                    <a:pt x="1623" y="1314"/>
                    <a:pt x="1623" y="1311"/>
                    <a:pt x="1622" y="1307"/>
                  </a:cubicBezTo>
                  <a:cubicBezTo>
                    <a:pt x="1622" y="1307"/>
                    <a:pt x="1622" y="1307"/>
                    <a:pt x="1622" y="1307"/>
                  </a:cubicBezTo>
                  <a:cubicBezTo>
                    <a:pt x="1613" y="1272"/>
                    <a:pt x="1603" y="1236"/>
                    <a:pt x="1592" y="1200"/>
                  </a:cubicBezTo>
                  <a:cubicBezTo>
                    <a:pt x="1591" y="1198"/>
                    <a:pt x="1590" y="1196"/>
                    <a:pt x="1590" y="1193"/>
                  </a:cubicBezTo>
                  <a:cubicBezTo>
                    <a:pt x="1556" y="1086"/>
                    <a:pt x="1513" y="977"/>
                    <a:pt x="1459" y="868"/>
                  </a:cubicBezTo>
                  <a:cubicBezTo>
                    <a:pt x="1425" y="799"/>
                    <a:pt x="1389" y="734"/>
                    <a:pt x="1350" y="671"/>
                  </a:cubicBezTo>
                  <a:cubicBezTo>
                    <a:pt x="1348" y="669"/>
                    <a:pt x="1347" y="666"/>
                    <a:pt x="1345" y="664"/>
                  </a:cubicBezTo>
                  <a:cubicBezTo>
                    <a:pt x="1244" y="502"/>
                    <a:pt x="1128" y="364"/>
                    <a:pt x="1007" y="256"/>
                  </a:cubicBezTo>
                  <a:cubicBezTo>
                    <a:pt x="1005" y="254"/>
                    <a:pt x="1002" y="252"/>
                    <a:pt x="1000" y="250"/>
                  </a:cubicBezTo>
                  <a:cubicBezTo>
                    <a:pt x="996" y="246"/>
                    <a:pt x="991" y="242"/>
                    <a:pt x="986" y="238"/>
                  </a:cubicBezTo>
                  <a:cubicBezTo>
                    <a:pt x="919" y="180"/>
                    <a:pt x="850" y="132"/>
                    <a:pt x="782" y="94"/>
                  </a:cubicBezTo>
                  <a:cubicBezTo>
                    <a:pt x="775" y="90"/>
                    <a:pt x="768" y="87"/>
                    <a:pt x="761" y="83"/>
                  </a:cubicBezTo>
                  <a:cubicBezTo>
                    <a:pt x="658" y="29"/>
                    <a:pt x="556" y="0"/>
                    <a:pt x="46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/>
            <p:cNvSpPr>
              <a:spLocks noEditPoints="1"/>
            </p:cNvSpPr>
            <p:nvPr/>
          </p:nvSpPr>
          <p:spPr bwMode="auto">
            <a:xfrm>
              <a:off x="12301247" y="-391170"/>
              <a:ext cx="4562275" cy="4257106"/>
            </a:xfrm>
            <a:custGeom>
              <a:avLst/>
              <a:gdLst>
                <a:gd name="T0" fmla="*/ 570 w 2528"/>
                <a:gd name="T1" fmla="*/ 2316 h 2342"/>
                <a:gd name="T2" fmla="*/ 531 w 2528"/>
                <a:gd name="T3" fmla="*/ 2291 h 2342"/>
                <a:gd name="T4" fmla="*/ 485 w 2528"/>
                <a:gd name="T5" fmla="*/ 2259 h 2342"/>
                <a:gd name="T6" fmla="*/ 440 w 2528"/>
                <a:gd name="T7" fmla="*/ 2223 h 2342"/>
                <a:gd name="T8" fmla="*/ 393 w 2528"/>
                <a:gd name="T9" fmla="*/ 2177 h 2342"/>
                <a:gd name="T10" fmla="*/ 2170 w 2528"/>
                <a:gd name="T11" fmla="*/ 2145 h 2342"/>
                <a:gd name="T12" fmla="*/ 2203 w 2528"/>
                <a:gd name="T13" fmla="*/ 2109 h 2342"/>
                <a:gd name="T14" fmla="*/ 2237 w 2528"/>
                <a:gd name="T15" fmla="*/ 2064 h 2342"/>
                <a:gd name="T16" fmla="*/ 2278 w 2528"/>
                <a:gd name="T17" fmla="*/ 2013 h 2342"/>
                <a:gd name="T18" fmla="*/ 232 w 2528"/>
                <a:gd name="T19" fmla="*/ 1986 h 2342"/>
                <a:gd name="T20" fmla="*/ 204 w 2528"/>
                <a:gd name="T21" fmla="*/ 1949 h 2342"/>
                <a:gd name="T22" fmla="*/ 168 w 2528"/>
                <a:gd name="T23" fmla="*/ 1894 h 2342"/>
                <a:gd name="T24" fmla="*/ 2380 w 2528"/>
                <a:gd name="T25" fmla="*/ 1858 h 2342"/>
                <a:gd name="T26" fmla="*/ 2401 w 2528"/>
                <a:gd name="T27" fmla="*/ 1806 h 2342"/>
                <a:gd name="T28" fmla="*/ 108 w 2528"/>
                <a:gd name="T29" fmla="*/ 1767 h 2342"/>
                <a:gd name="T30" fmla="*/ 90 w 2528"/>
                <a:gd name="T31" fmla="*/ 1722 h 2342"/>
                <a:gd name="T32" fmla="*/ 64 w 2528"/>
                <a:gd name="T33" fmla="*/ 1663 h 2342"/>
                <a:gd name="T34" fmla="*/ 49 w 2528"/>
                <a:gd name="T35" fmla="*/ 1607 h 2342"/>
                <a:gd name="T36" fmla="*/ 2490 w 2528"/>
                <a:gd name="T37" fmla="*/ 1571 h 2342"/>
                <a:gd name="T38" fmla="*/ 2500 w 2528"/>
                <a:gd name="T39" fmla="*/ 1508 h 2342"/>
                <a:gd name="T40" fmla="*/ 19 w 2528"/>
                <a:gd name="T41" fmla="*/ 1470 h 2342"/>
                <a:gd name="T42" fmla="*/ 14 w 2528"/>
                <a:gd name="T43" fmla="*/ 1424 h 2342"/>
                <a:gd name="T44" fmla="*/ 4 w 2528"/>
                <a:gd name="T45" fmla="*/ 1369 h 2342"/>
                <a:gd name="T46" fmla="*/ 1 w 2528"/>
                <a:gd name="T47" fmla="*/ 1305 h 2342"/>
                <a:gd name="T48" fmla="*/ 2526 w 2528"/>
                <a:gd name="T49" fmla="*/ 1254 h 2342"/>
                <a:gd name="T50" fmla="*/ 2527 w 2528"/>
                <a:gd name="T51" fmla="*/ 1208 h 2342"/>
                <a:gd name="T52" fmla="*/ 2521 w 2528"/>
                <a:gd name="T53" fmla="*/ 1154 h 2342"/>
                <a:gd name="T54" fmla="*/ 2512 w 2528"/>
                <a:gd name="T55" fmla="*/ 1089 h 2342"/>
                <a:gd name="T56" fmla="*/ 2505 w 2528"/>
                <a:gd name="T57" fmla="*/ 1031 h 2342"/>
                <a:gd name="T58" fmla="*/ 30 w 2528"/>
                <a:gd name="T59" fmla="*/ 1007 h 2342"/>
                <a:gd name="T60" fmla="*/ 41 w 2528"/>
                <a:gd name="T61" fmla="*/ 944 h 2342"/>
                <a:gd name="T62" fmla="*/ 2476 w 2528"/>
                <a:gd name="T63" fmla="*/ 904 h 2342"/>
                <a:gd name="T64" fmla="*/ 2457 w 2528"/>
                <a:gd name="T65" fmla="*/ 853 h 2342"/>
                <a:gd name="T66" fmla="*/ 2435 w 2528"/>
                <a:gd name="T67" fmla="*/ 799 h 2342"/>
                <a:gd name="T68" fmla="*/ 2411 w 2528"/>
                <a:gd name="T69" fmla="*/ 738 h 2342"/>
                <a:gd name="T70" fmla="*/ 2387 w 2528"/>
                <a:gd name="T71" fmla="*/ 687 h 2342"/>
                <a:gd name="T72" fmla="*/ 152 w 2528"/>
                <a:gd name="T73" fmla="*/ 668 h 2342"/>
                <a:gd name="T74" fmla="*/ 2346 w 2528"/>
                <a:gd name="T75" fmla="*/ 613 h 2342"/>
                <a:gd name="T76" fmla="*/ 2318 w 2528"/>
                <a:gd name="T77" fmla="*/ 567 h 2342"/>
                <a:gd name="T78" fmla="*/ 2290 w 2528"/>
                <a:gd name="T79" fmla="*/ 530 h 2342"/>
                <a:gd name="T80" fmla="*/ 2254 w 2528"/>
                <a:gd name="T81" fmla="*/ 485 h 2342"/>
                <a:gd name="T82" fmla="*/ 298 w 2528"/>
                <a:gd name="T83" fmla="*/ 450 h 2342"/>
                <a:gd name="T84" fmla="*/ 331 w 2528"/>
                <a:gd name="T85" fmla="*/ 417 h 2342"/>
                <a:gd name="T86" fmla="*/ 374 w 2528"/>
                <a:gd name="T87" fmla="*/ 367 h 2342"/>
                <a:gd name="T88" fmla="*/ 2123 w 2528"/>
                <a:gd name="T89" fmla="*/ 341 h 2342"/>
                <a:gd name="T90" fmla="*/ 2073 w 2528"/>
                <a:gd name="T91" fmla="*/ 296 h 2342"/>
                <a:gd name="T92" fmla="*/ 478 w 2528"/>
                <a:gd name="T93" fmla="*/ 274 h 2342"/>
                <a:gd name="T94" fmla="*/ 525 w 2528"/>
                <a:gd name="T95" fmla="*/ 241 h 2342"/>
                <a:gd name="T96" fmla="*/ 562 w 2528"/>
                <a:gd name="T97" fmla="*/ 217 h 2342"/>
                <a:gd name="T98" fmla="*/ 608 w 2528"/>
                <a:gd name="T99" fmla="*/ 186 h 2342"/>
                <a:gd name="T100" fmla="*/ 664 w 2528"/>
                <a:gd name="T101" fmla="*/ 151 h 2342"/>
                <a:gd name="T102" fmla="*/ 1825 w 2528"/>
                <a:gd name="T103" fmla="*/ 135 h 2342"/>
                <a:gd name="T104" fmla="*/ 741 w 2528"/>
                <a:gd name="T105" fmla="*/ 113 h 2342"/>
                <a:gd name="T106" fmla="*/ 784 w 2528"/>
                <a:gd name="T107" fmla="*/ 94 h 2342"/>
                <a:gd name="T108" fmla="*/ 844 w 2528"/>
                <a:gd name="T109" fmla="*/ 71 h 2342"/>
                <a:gd name="T110" fmla="*/ 1644 w 2528"/>
                <a:gd name="T111" fmla="*/ 58 h 2342"/>
                <a:gd name="T112" fmla="*/ 1580 w 2528"/>
                <a:gd name="T113" fmla="*/ 42 h 2342"/>
                <a:gd name="T114" fmla="*/ 982 w 2528"/>
                <a:gd name="T115" fmla="*/ 34 h 2342"/>
                <a:gd name="T116" fmla="*/ 1027 w 2528"/>
                <a:gd name="T117" fmla="*/ 26 h 2342"/>
                <a:gd name="T118" fmla="*/ 1090 w 2528"/>
                <a:gd name="T119" fmla="*/ 12 h 2342"/>
                <a:gd name="T120" fmla="*/ 1389 w 2528"/>
                <a:gd name="T121" fmla="*/ 6 h 2342"/>
                <a:gd name="T122" fmla="*/ 1341 w 2528"/>
                <a:gd name="T123" fmla="*/ 6 h 2342"/>
                <a:gd name="T124" fmla="*/ 1277 w 2528"/>
                <a:gd name="T12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28" h="2342">
                  <a:moveTo>
                    <a:pt x="1929" y="2334"/>
                  </a:moveTo>
                  <a:cubicBezTo>
                    <a:pt x="1929" y="2334"/>
                    <a:pt x="1929" y="2334"/>
                    <a:pt x="1928" y="2334"/>
                  </a:cubicBezTo>
                  <a:cubicBezTo>
                    <a:pt x="1926" y="2336"/>
                    <a:pt x="1924" y="2337"/>
                    <a:pt x="1922" y="2339"/>
                  </a:cubicBezTo>
                  <a:cubicBezTo>
                    <a:pt x="1921" y="2339"/>
                    <a:pt x="1920" y="2340"/>
                    <a:pt x="1921" y="2341"/>
                  </a:cubicBezTo>
                  <a:cubicBezTo>
                    <a:pt x="1921" y="2342"/>
                    <a:pt x="1922" y="2342"/>
                    <a:pt x="1923" y="2342"/>
                  </a:cubicBezTo>
                  <a:cubicBezTo>
                    <a:pt x="1923" y="2342"/>
                    <a:pt x="1923" y="2342"/>
                    <a:pt x="1924" y="2342"/>
                  </a:cubicBezTo>
                  <a:cubicBezTo>
                    <a:pt x="1926" y="2341"/>
                    <a:pt x="1928" y="2339"/>
                    <a:pt x="1930" y="2338"/>
                  </a:cubicBezTo>
                  <a:cubicBezTo>
                    <a:pt x="1931" y="2337"/>
                    <a:pt x="1932" y="2336"/>
                    <a:pt x="1931" y="2335"/>
                  </a:cubicBezTo>
                  <a:cubicBezTo>
                    <a:pt x="1931" y="2334"/>
                    <a:pt x="1930" y="2334"/>
                    <a:pt x="1929" y="2334"/>
                  </a:cubicBezTo>
                  <a:moveTo>
                    <a:pt x="593" y="2331"/>
                  </a:moveTo>
                  <a:cubicBezTo>
                    <a:pt x="592" y="2331"/>
                    <a:pt x="591" y="2331"/>
                    <a:pt x="591" y="2331"/>
                  </a:cubicBezTo>
                  <a:cubicBezTo>
                    <a:pt x="590" y="2332"/>
                    <a:pt x="591" y="2334"/>
                    <a:pt x="592" y="2334"/>
                  </a:cubicBezTo>
                  <a:cubicBezTo>
                    <a:pt x="594" y="2336"/>
                    <a:pt x="596" y="2337"/>
                    <a:pt x="598" y="2338"/>
                  </a:cubicBezTo>
                  <a:cubicBezTo>
                    <a:pt x="599" y="2339"/>
                    <a:pt x="599" y="2339"/>
                    <a:pt x="599" y="2339"/>
                  </a:cubicBezTo>
                  <a:cubicBezTo>
                    <a:pt x="600" y="2339"/>
                    <a:pt x="601" y="2338"/>
                    <a:pt x="601" y="2338"/>
                  </a:cubicBezTo>
                  <a:cubicBezTo>
                    <a:pt x="602" y="2337"/>
                    <a:pt x="601" y="2336"/>
                    <a:pt x="601" y="2335"/>
                  </a:cubicBezTo>
                  <a:cubicBezTo>
                    <a:pt x="598" y="2334"/>
                    <a:pt x="596" y="2332"/>
                    <a:pt x="594" y="2331"/>
                  </a:cubicBezTo>
                  <a:cubicBezTo>
                    <a:pt x="593" y="2331"/>
                    <a:pt x="593" y="2331"/>
                    <a:pt x="593" y="2331"/>
                  </a:cubicBezTo>
                  <a:moveTo>
                    <a:pt x="1953" y="2319"/>
                  </a:moveTo>
                  <a:cubicBezTo>
                    <a:pt x="1953" y="2319"/>
                    <a:pt x="1952" y="2319"/>
                    <a:pt x="1952" y="2319"/>
                  </a:cubicBezTo>
                  <a:cubicBezTo>
                    <a:pt x="1950" y="2321"/>
                    <a:pt x="1947" y="2322"/>
                    <a:pt x="1945" y="2324"/>
                  </a:cubicBezTo>
                  <a:cubicBezTo>
                    <a:pt x="1944" y="2324"/>
                    <a:pt x="1944" y="2326"/>
                    <a:pt x="1945" y="2326"/>
                  </a:cubicBezTo>
                  <a:cubicBezTo>
                    <a:pt x="1945" y="2327"/>
                    <a:pt x="1946" y="2327"/>
                    <a:pt x="1946" y="2327"/>
                  </a:cubicBezTo>
                  <a:cubicBezTo>
                    <a:pt x="1947" y="2327"/>
                    <a:pt x="1947" y="2327"/>
                    <a:pt x="1947" y="2327"/>
                  </a:cubicBezTo>
                  <a:cubicBezTo>
                    <a:pt x="1950" y="2326"/>
                    <a:pt x="1952" y="2324"/>
                    <a:pt x="1954" y="2323"/>
                  </a:cubicBezTo>
                  <a:cubicBezTo>
                    <a:pt x="1955" y="2322"/>
                    <a:pt x="1955" y="2321"/>
                    <a:pt x="1955" y="2320"/>
                  </a:cubicBezTo>
                  <a:cubicBezTo>
                    <a:pt x="1954" y="2319"/>
                    <a:pt x="1954" y="2319"/>
                    <a:pt x="1953" y="2319"/>
                  </a:cubicBezTo>
                  <a:moveTo>
                    <a:pt x="569" y="2315"/>
                  </a:moveTo>
                  <a:cubicBezTo>
                    <a:pt x="569" y="2315"/>
                    <a:pt x="568" y="2316"/>
                    <a:pt x="568" y="2316"/>
                  </a:cubicBezTo>
                  <a:cubicBezTo>
                    <a:pt x="567" y="2317"/>
                    <a:pt x="567" y="2318"/>
                    <a:pt x="568" y="2319"/>
                  </a:cubicBezTo>
                  <a:cubicBezTo>
                    <a:pt x="570" y="2320"/>
                    <a:pt x="573" y="2322"/>
                    <a:pt x="575" y="2323"/>
                  </a:cubicBezTo>
                  <a:cubicBezTo>
                    <a:pt x="575" y="2324"/>
                    <a:pt x="576" y="2324"/>
                    <a:pt x="576" y="2324"/>
                  </a:cubicBezTo>
                  <a:cubicBezTo>
                    <a:pt x="577" y="2324"/>
                    <a:pt x="577" y="2323"/>
                    <a:pt x="578" y="2323"/>
                  </a:cubicBezTo>
                  <a:cubicBezTo>
                    <a:pt x="578" y="2322"/>
                    <a:pt x="578" y="2321"/>
                    <a:pt x="577" y="2320"/>
                  </a:cubicBezTo>
                  <a:cubicBezTo>
                    <a:pt x="575" y="2319"/>
                    <a:pt x="573" y="2317"/>
                    <a:pt x="570" y="2316"/>
                  </a:cubicBezTo>
                  <a:cubicBezTo>
                    <a:pt x="570" y="2315"/>
                    <a:pt x="570" y="2315"/>
                    <a:pt x="569" y="2315"/>
                  </a:cubicBezTo>
                  <a:moveTo>
                    <a:pt x="1976" y="2303"/>
                  </a:moveTo>
                  <a:cubicBezTo>
                    <a:pt x="1976" y="2303"/>
                    <a:pt x="1976" y="2304"/>
                    <a:pt x="1975" y="2304"/>
                  </a:cubicBezTo>
                  <a:cubicBezTo>
                    <a:pt x="1973" y="2305"/>
                    <a:pt x="1971" y="2307"/>
                    <a:pt x="1969" y="2308"/>
                  </a:cubicBezTo>
                  <a:cubicBezTo>
                    <a:pt x="1968" y="2309"/>
                    <a:pt x="1967" y="2310"/>
                    <a:pt x="1968" y="2311"/>
                  </a:cubicBezTo>
                  <a:cubicBezTo>
                    <a:pt x="1968" y="2312"/>
                    <a:pt x="1969" y="2312"/>
                    <a:pt x="1970" y="2312"/>
                  </a:cubicBezTo>
                  <a:cubicBezTo>
                    <a:pt x="1970" y="2312"/>
                    <a:pt x="1970" y="2312"/>
                    <a:pt x="1971" y="2312"/>
                  </a:cubicBezTo>
                  <a:cubicBezTo>
                    <a:pt x="1973" y="2310"/>
                    <a:pt x="1975" y="2309"/>
                    <a:pt x="1977" y="2307"/>
                  </a:cubicBezTo>
                  <a:cubicBezTo>
                    <a:pt x="1978" y="2306"/>
                    <a:pt x="1979" y="2305"/>
                    <a:pt x="1978" y="2304"/>
                  </a:cubicBezTo>
                  <a:cubicBezTo>
                    <a:pt x="1978" y="2304"/>
                    <a:pt x="1977" y="2303"/>
                    <a:pt x="1976" y="2303"/>
                  </a:cubicBezTo>
                  <a:moveTo>
                    <a:pt x="546" y="2300"/>
                  </a:moveTo>
                  <a:cubicBezTo>
                    <a:pt x="545" y="2300"/>
                    <a:pt x="545" y="2300"/>
                    <a:pt x="544" y="2301"/>
                  </a:cubicBezTo>
                  <a:cubicBezTo>
                    <a:pt x="544" y="2301"/>
                    <a:pt x="544" y="2303"/>
                    <a:pt x="545" y="2303"/>
                  </a:cubicBezTo>
                  <a:cubicBezTo>
                    <a:pt x="547" y="2305"/>
                    <a:pt x="549" y="2306"/>
                    <a:pt x="552" y="2308"/>
                  </a:cubicBezTo>
                  <a:cubicBezTo>
                    <a:pt x="552" y="2308"/>
                    <a:pt x="552" y="2308"/>
                    <a:pt x="553" y="2308"/>
                  </a:cubicBezTo>
                  <a:cubicBezTo>
                    <a:pt x="553" y="2308"/>
                    <a:pt x="554" y="2308"/>
                    <a:pt x="554" y="2307"/>
                  </a:cubicBezTo>
                  <a:cubicBezTo>
                    <a:pt x="555" y="2306"/>
                    <a:pt x="555" y="2305"/>
                    <a:pt x="554" y="2305"/>
                  </a:cubicBezTo>
                  <a:cubicBezTo>
                    <a:pt x="552" y="2303"/>
                    <a:pt x="549" y="2302"/>
                    <a:pt x="547" y="2300"/>
                  </a:cubicBezTo>
                  <a:cubicBezTo>
                    <a:pt x="547" y="2300"/>
                    <a:pt x="546" y="2300"/>
                    <a:pt x="546" y="2300"/>
                  </a:cubicBezTo>
                  <a:moveTo>
                    <a:pt x="1999" y="2287"/>
                  </a:moveTo>
                  <a:cubicBezTo>
                    <a:pt x="1999" y="2287"/>
                    <a:pt x="1998" y="2287"/>
                    <a:pt x="1998" y="2288"/>
                  </a:cubicBezTo>
                  <a:cubicBezTo>
                    <a:pt x="1996" y="2289"/>
                    <a:pt x="1994" y="2291"/>
                    <a:pt x="1992" y="2292"/>
                  </a:cubicBezTo>
                  <a:cubicBezTo>
                    <a:pt x="1991" y="2293"/>
                    <a:pt x="1991" y="2294"/>
                    <a:pt x="1991" y="2295"/>
                  </a:cubicBezTo>
                  <a:cubicBezTo>
                    <a:pt x="1992" y="2296"/>
                    <a:pt x="1992" y="2296"/>
                    <a:pt x="1993" y="2296"/>
                  </a:cubicBezTo>
                  <a:cubicBezTo>
                    <a:pt x="1993" y="2296"/>
                    <a:pt x="1994" y="2296"/>
                    <a:pt x="1994" y="2296"/>
                  </a:cubicBezTo>
                  <a:cubicBezTo>
                    <a:pt x="1996" y="2294"/>
                    <a:pt x="1998" y="2293"/>
                    <a:pt x="2000" y="2291"/>
                  </a:cubicBezTo>
                  <a:cubicBezTo>
                    <a:pt x="2001" y="2290"/>
                    <a:pt x="2002" y="2289"/>
                    <a:pt x="2001" y="2288"/>
                  </a:cubicBezTo>
                  <a:cubicBezTo>
                    <a:pt x="2001" y="2288"/>
                    <a:pt x="2000" y="2287"/>
                    <a:pt x="1999" y="2287"/>
                  </a:cubicBezTo>
                  <a:moveTo>
                    <a:pt x="523" y="2284"/>
                  </a:moveTo>
                  <a:cubicBezTo>
                    <a:pt x="523" y="2284"/>
                    <a:pt x="522" y="2284"/>
                    <a:pt x="522" y="2284"/>
                  </a:cubicBezTo>
                  <a:cubicBezTo>
                    <a:pt x="521" y="2285"/>
                    <a:pt x="521" y="2286"/>
                    <a:pt x="522" y="2287"/>
                  </a:cubicBezTo>
                  <a:cubicBezTo>
                    <a:pt x="522" y="2287"/>
                    <a:pt x="522" y="2287"/>
                    <a:pt x="522" y="2287"/>
                  </a:cubicBezTo>
                  <a:cubicBezTo>
                    <a:pt x="524" y="2289"/>
                    <a:pt x="526" y="2290"/>
                    <a:pt x="529" y="2292"/>
                  </a:cubicBezTo>
                  <a:cubicBezTo>
                    <a:pt x="529" y="2292"/>
                    <a:pt x="529" y="2292"/>
                    <a:pt x="530" y="2292"/>
                  </a:cubicBezTo>
                  <a:cubicBezTo>
                    <a:pt x="530" y="2292"/>
                    <a:pt x="531" y="2292"/>
                    <a:pt x="531" y="2291"/>
                  </a:cubicBezTo>
                  <a:cubicBezTo>
                    <a:pt x="532" y="2290"/>
                    <a:pt x="532" y="2289"/>
                    <a:pt x="531" y="2289"/>
                  </a:cubicBezTo>
                  <a:cubicBezTo>
                    <a:pt x="529" y="2287"/>
                    <a:pt x="527" y="2285"/>
                    <a:pt x="524" y="2284"/>
                  </a:cubicBezTo>
                  <a:cubicBezTo>
                    <a:pt x="524" y="2284"/>
                    <a:pt x="524" y="2284"/>
                    <a:pt x="523" y="2284"/>
                  </a:cubicBezTo>
                  <a:moveTo>
                    <a:pt x="2022" y="2271"/>
                  </a:moveTo>
                  <a:cubicBezTo>
                    <a:pt x="2021" y="2271"/>
                    <a:pt x="2021" y="2271"/>
                    <a:pt x="2021" y="2271"/>
                  </a:cubicBezTo>
                  <a:cubicBezTo>
                    <a:pt x="2019" y="2273"/>
                    <a:pt x="2016" y="2274"/>
                    <a:pt x="2014" y="2276"/>
                  </a:cubicBezTo>
                  <a:cubicBezTo>
                    <a:pt x="2013" y="2277"/>
                    <a:pt x="2013" y="2278"/>
                    <a:pt x="2014" y="2279"/>
                  </a:cubicBezTo>
                  <a:cubicBezTo>
                    <a:pt x="2014" y="2279"/>
                    <a:pt x="2015" y="2280"/>
                    <a:pt x="2015" y="2280"/>
                  </a:cubicBezTo>
                  <a:cubicBezTo>
                    <a:pt x="2016" y="2280"/>
                    <a:pt x="2016" y="2279"/>
                    <a:pt x="2017" y="2279"/>
                  </a:cubicBezTo>
                  <a:cubicBezTo>
                    <a:pt x="2019" y="2278"/>
                    <a:pt x="2021" y="2276"/>
                    <a:pt x="2023" y="2274"/>
                  </a:cubicBezTo>
                  <a:cubicBezTo>
                    <a:pt x="2024" y="2274"/>
                    <a:pt x="2024" y="2272"/>
                    <a:pt x="2023" y="2272"/>
                  </a:cubicBezTo>
                  <a:cubicBezTo>
                    <a:pt x="2023" y="2271"/>
                    <a:pt x="2022" y="2271"/>
                    <a:pt x="2022" y="2271"/>
                  </a:cubicBezTo>
                  <a:moveTo>
                    <a:pt x="501" y="2267"/>
                  </a:moveTo>
                  <a:cubicBezTo>
                    <a:pt x="500" y="2267"/>
                    <a:pt x="500" y="2267"/>
                    <a:pt x="499" y="2268"/>
                  </a:cubicBezTo>
                  <a:cubicBezTo>
                    <a:pt x="499" y="2268"/>
                    <a:pt x="499" y="2270"/>
                    <a:pt x="500" y="2270"/>
                  </a:cubicBezTo>
                  <a:cubicBezTo>
                    <a:pt x="502" y="2272"/>
                    <a:pt x="504" y="2274"/>
                    <a:pt x="506" y="2275"/>
                  </a:cubicBezTo>
                  <a:cubicBezTo>
                    <a:pt x="506" y="2276"/>
                    <a:pt x="507" y="2276"/>
                    <a:pt x="507" y="2276"/>
                  </a:cubicBezTo>
                  <a:cubicBezTo>
                    <a:pt x="508" y="2276"/>
                    <a:pt x="508" y="2275"/>
                    <a:pt x="509" y="2275"/>
                  </a:cubicBezTo>
                  <a:cubicBezTo>
                    <a:pt x="509" y="2274"/>
                    <a:pt x="509" y="2273"/>
                    <a:pt x="508" y="2272"/>
                  </a:cubicBezTo>
                  <a:cubicBezTo>
                    <a:pt x="506" y="2270"/>
                    <a:pt x="504" y="2269"/>
                    <a:pt x="502" y="2267"/>
                  </a:cubicBezTo>
                  <a:cubicBezTo>
                    <a:pt x="502" y="2267"/>
                    <a:pt x="501" y="2267"/>
                    <a:pt x="501" y="2267"/>
                  </a:cubicBezTo>
                  <a:moveTo>
                    <a:pt x="2044" y="2254"/>
                  </a:moveTo>
                  <a:cubicBezTo>
                    <a:pt x="2044" y="2254"/>
                    <a:pt x="2043" y="2254"/>
                    <a:pt x="2043" y="2254"/>
                  </a:cubicBezTo>
                  <a:cubicBezTo>
                    <a:pt x="2041" y="2256"/>
                    <a:pt x="2039" y="2257"/>
                    <a:pt x="2037" y="2259"/>
                  </a:cubicBezTo>
                  <a:cubicBezTo>
                    <a:pt x="2036" y="2260"/>
                    <a:pt x="2036" y="2261"/>
                    <a:pt x="2036" y="2262"/>
                  </a:cubicBezTo>
                  <a:cubicBezTo>
                    <a:pt x="2037" y="2262"/>
                    <a:pt x="2037" y="2263"/>
                    <a:pt x="2038" y="2263"/>
                  </a:cubicBezTo>
                  <a:cubicBezTo>
                    <a:pt x="2038" y="2263"/>
                    <a:pt x="2039" y="2262"/>
                    <a:pt x="2039" y="2262"/>
                  </a:cubicBezTo>
                  <a:cubicBezTo>
                    <a:pt x="2041" y="2260"/>
                    <a:pt x="2043" y="2259"/>
                    <a:pt x="2045" y="2257"/>
                  </a:cubicBezTo>
                  <a:cubicBezTo>
                    <a:pt x="2046" y="2256"/>
                    <a:pt x="2046" y="2255"/>
                    <a:pt x="2046" y="2254"/>
                  </a:cubicBezTo>
                  <a:cubicBezTo>
                    <a:pt x="2045" y="2254"/>
                    <a:pt x="2045" y="2254"/>
                    <a:pt x="2044" y="2254"/>
                  </a:cubicBezTo>
                  <a:moveTo>
                    <a:pt x="479" y="2250"/>
                  </a:moveTo>
                  <a:cubicBezTo>
                    <a:pt x="478" y="2250"/>
                    <a:pt x="478" y="2250"/>
                    <a:pt x="477" y="2250"/>
                  </a:cubicBezTo>
                  <a:cubicBezTo>
                    <a:pt x="476" y="2251"/>
                    <a:pt x="477" y="2253"/>
                    <a:pt x="477" y="2253"/>
                  </a:cubicBezTo>
                  <a:cubicBezTo>
                    <a:pt x="480" y="2255"/>
                    <a:pt x="482" y="2257"/>
                    <a:pt x="484" y="2258"/>
                  </a:cubicBezTo>
                  <a:cubicBezTo>
                    <a:pt x="484" y="2258"/>
                    <a:pt x="485" y="2259"/>
                    <a:pt x="485" y="2259"/>
                  </a:cubicBezTo>
                  <a:cubicBezTo>
                    <a:pt x="486" y="2259"/>
                    <a:pt x="486" y="2258"/>
                    <a:pt x="487" y="2258"/>
                  </a:cubicBezTo>
                  <a:cubicBezTo>
                    <a:pt x="487" y="2257"/>
                    <a:pt x="487" y="2256"/>
                    <a:pt x="486" y="2255"/>
                  </a:cubicBezTo>
                  <a:cubicBezTo>
                    <a:pt x="484" y="2253"/>
                    <a:pt x="482" y="2252"/>
                    <a:pt x="480" y="2250"/>
                  </a:cubicBezTo>
                  <a:cubicBezTo>
                    <a:pt x="480" y="2250"/>
                    <a:pt x="479" y="2250"/>
                    <a:pt x="479" y="2250"/>
                  </a:cubicBezTo>
                  <a:moveTo>
                    <a:pt x="2066" y="2236"/>
                  </a:moveTo>
                  <a:cubicBezTo>
                    <a:pt x="2065" y="2236"/>
                    <a:pt x="2065" y="2236"/>
                    <a:pt x="2065" y="2236"/>
                  </a:cubicBezTo>
                  <a:cubicBezTo>
                    <a:pt x="2063" y="2238"/>
                    <a:pt x="2061" y="2240"/>
                    <a:pt x="2058" y="2242"/>
                  </a:cubicBezTo>
                  <a:cubicBezTo>
                    <a:pt x="2058" y="2242"/>
                    <a:pt x="2057" y="2243"/>
                    <a:pt x="2058" y="2244"/>
                  </a:cubicBezTo>
                  <a:cubicBezTo>
                    <a:pt x="2059" y="2245"/>
                    <a:pt x="2059" y="2245"/>
                    <a:pt x="2060" y="2245"/>
                  </a:cubicBezTo>
                  <a:cubicBezTo>
                    <a:pt x="2060" y="2245"/>
                    <a:pt x="2061" y="2245"/>
                    <a:pt x="2061" y="2245"/>
                  </a:cubicBezTo>
                  <a:cubicBezTo>
                    <a:pt x="2063" y="2243"/>
                    <a:pt x="2065" y="2241"/>
                    <a:pt x="2067" y="2240"/>
                  </a:cubicBezTo>
                  <a:cubicBezTo>
                    <a:pt x="2068" y="2239"/>
                    <a:pt x="2068" y="2238"/>
                    <a:pt x="2067" y="2237"/>
                  </a:cubicBezTo>
                  <a:cubicBezTo>
                    <a:pt x="2067" y="2236"/>
                    <a:pt x="2066" y="2236"/>
                    <a:pt x="2066" y="2236"/>
                  </a:cubicBezTo>
                  <a:moveTo>
                    <a:pt x="457" y="2232"/>
                  </a:moveTo>
                  <a:cubicBezTo>
                    <a:pt x="456" y="2232"/>
                    <a:pt x="456" y="2232"/>
                    <a:pt x="455" y="2233"/>
                  </a:cubicBezTo>
                  <a:cubicBezTo>
                    <a:pt x="455" y="2234"/>
                    <a:pt x="455" y="2235"/>
                    <a:pt x="456" y="2236"/>
                  </a:cubicBezTo>
                  <a:cubicBezTo>
                    <a:pt x="458" y="2237"/>
                    <a:pt x="460" y="2239"/>
                    <a:pt x="462" y="2241"/>
                  </a:cubicBezTo>
                  <a:cubicBezTo>
                    <a:pt x="462" y="2241"/>
                    <a:pt x="463" y="2241"/>
                    <a:pt x="463" y="2241"/>
                  </a:cubicBezTo>
                  <a:cubicBezTo>
                    <a:pt x="464" y="2241"/>
                    <a:pt x="464" y="2241"/>
                    <a:pt x="465" y="2240"/>
                  </a:cubicBezTo>
                  <a:cubicBezTo>
                    <a:pt x="465" y="2239"/>
                    <a:pt x="465" y="2238"/>
                    <a:pt x="464" y="2238"/>
                  </a:cubicBezTo>
                  <a:cubicBezTo>
                    <a:pt x="462" y="2236"/>
                    <a:pt x="460" y="2234"/>
                    <a:pt x="458" y="2232"/>
                  </a:cubicBezTo>
                  <a:cubicBezTo>
                    <a:pt x="458" y="2232"/>
                    <a:pt x="457" y="2232"/>
                    <a:pt x="457" y="2232"/>
                  </a:cubicBezTo>
                  <a:moveTo>
                    <a:pt x="2087" y="2218"/>
                  </a:moveTo>
                  <a:cubicBezTo>
                    <a:pt x="2087" y="2218"/>
                    <a:pt x="2086" y="2218"/>
                    <a:pt x="2086" y="2218"/>
                  </a:cubicBezTo>
                  <a:cubicBezTo>
                    <a:pt x="2084" y="2220"/>
                    <a:pt x="2082" y="2222"/>
                    <a:pt x="2080" y="2224"/>
                  </a:cubicBezTo>
                  <a:cubicBezTo>
                    <a:pt x="2079" y="2224"/>
                    <a:pt x="2079" y="2226"/>
                    <a:pt x="2080" y="2226"/>
                  </a:cubicBezTo>
                  <a:cubicBezTo>
                    <a:pt x="2080" y="2227"/>
                    <a:pt x="2081" y="2227"/>
                    <a:pt x="2081" y="2227"/>
                  </a:cubicBezTo>
                  <a:cubicBezTo>
                    <a:pt x="2082" y="2227"/>
                    <a:pt x="2082" y="2227"/>
                    <a:pt x="2083" y="2227"/>
                  </a:cubicBezTo>
                  <a:cubicBezTo>
                    <a:pt x="2085" y="2225"/>
                    <a:pt x="2087" y="2223"/>
                    <a:pt x="2089" y="2221"/>
                  </a:cubicBezTo>
                  <a:cubicBezTo>
                    <a:pt x="2089" y="2221"/>
                    <a:pt x="2090" y="2219"/>
                    <a:pt x="2089" y="2219"/>
                  </a:cubicBezTo>
                  <a:cubicBezTo>
                    <a:pt x="2088" y="2218"/>
                    <a:pt x="2088" y="2218"/>
                    <a:pt x="2087" y="2218"/>
                  </a:cubicBezTo>
                  <a:moveTo>
                    <a:pt x="436" y="2214"/>
                  </a:moveTo>
                  <a:cubicBezTo>
                    <a:pt x="435" y="2214"/>
                    <a:pt x="435" y="2214"/>
                    <a:pt x="434" y="2215"/>
                  </a:cubicBezTo>
                  <a:cubicBezTo>
                    <a:pt x="433" y="2215"/>
                    <a:pt x="434" y="2217"/>
                    <a:pt x="434" y="2217"/>
                  </a:cubicBezTo>
                  <a:cubicBezTo>
                    <a:pt x="436" y="2219"/>
                    <a:pt x="438" y="2221"/>
                    <a:pt x="440" y="2223"/>
                  </a:cubicBezTo>
                  <a:cubicBezTo>
                    <a:pt x="441" y="2223"/>
                    <a:pt x="441" y="2223"/>
                    <a:pt x="442" y="2223"/>
                  </a:cubicBezTo>
                  <a:cubicBezTo>
                    <a:pt x="442" y="2223"/>
                    <a:pt x="443" y="2223"/>
                    <a:pt x="443" y="2222"/>
                  </a:cubicBezTo>
                  <a:cubicBezTo>
                    <a:pt x="444" y="2222"/>
                    <a:pt x="444" y="2220"/>
                    <a:pt x="443" y="2220"/>
                  </a:cubicBezTo>
                  <a:cubicBezTo>
                    <a:pt x="441" y="2218"/>
                    <a:pt x="439" y="2216"/>
                    <a:pt x="437" y="2214"/>
                  </a:cubicBezTo>
                  <a:cubicBezTo>
                    <a:pt x="437" y="2214"/>
                    <a:pt x="436" y="2214"/>
                    <a:pt x="436" y="2214"/>
                  </a:cubicBezTo>
                  <a:moveTo>
                    <a:pt x="2108" y="2199"/>
                  </a:moveTo>
                  <a:cubicBezTo>
                    <a:pt x="2108" y="2199"/>
                    <a:pt x="2107" y="2200"/>
                    <a:pt x="2107" y="2200"/>
                  </a:cubicBezTo>
                  <a:cubicBezTo>
                    <a:pt x="2105" y="2202"/>
                    <a:pt x="2103" y="2204"/>
                    <a:pt x="2101" y="2205"/>
                  </a:cubicBezTo>
                  <a:cubicBezTo>
                    <a:pt x="2100" y="2206"/>
                    <a:pt x="2100" y="2207"/>
                    <a:pt x="2101" y="2208"/>
                  </a:cubicBezTo>
                  <a:cubicBezTo>
                    <a:pt x="2101" y="2209"/>
                    <a:pt x="2102" y="2209"/>
                    <a:pt x="2102" y="2209"/>
                  </a:cubicBezTo>
                  <a:cubicBezTo>
                    <a:pt x="2103" y="2209"/>
                    <a:pt x="2103" y="2209"/>
                    <a:pt x="2104" y="2208"/>
                  </a:cubicBezTo>
                  <a:cubicBezTo>
                    <a:pt x="2106" y="2206"/>
                    <a:pt x="2108" y="2205"/>
                    <a:pt x="2110" y="2203"/>
                  </a:cubicBezTo>
                  <a:cubicBezTo>
                    <a:pt x="2111" y="2202"/>
                    <a:pt x="2111" y="2201"/>
                    <a:pt x="2110" y="2200"/>
                  </a:cubicBezTo>
                  <a:cubicBezTo>
                    <a:pt x="2109" y="2200"/>
                    <a:pt x="2109" y="2199"/>
                    <a:pt x="2108" y="2199"/>
                  </a:cubicBezTo>
                  <a:moveTo>
                    <a:pt x="415" y="2195"/>
                  </a:moveTo>
                  <a:cubicBezTo>
                    <a:pt x="414" y="2195"/>
                    <a:pt x="414" y="2195"/>
                    <a:pt x="413" y="2196"/>
                  </a:cubicBezTo>
                  <a:cubicBezTo>
                    <a:pt x="413" y="2197"/>
                    <a:pt x="413" y="2198"/>
                    <a:pt x="413" y="2199"/>
                  </a:cubicBezTo>
                  <a:cubicBezTo>
                    <a:pt x="413" y="2199"/>
                    <a:pt x="413" y="2199"/>
                    <a:pt x="413" y="2199"/>
                  </a:cubicBezTo>
                  <a:cubicBezTo>
                    <a:pt x="415" y="2200"/>
                    <a:pt x="417" y="2202"/>
                    <a:pt x="419" y="2204"/>
                  </a:cubicBezTo>
                  <a:cubicBezTo>
                    <a:pt x="420" y="2204"/>
                    <a:pt x="420" y="2205"/>
                    <a:pt x="421" y="2205"/>
                  </a:cubicBezTo>
                  <a:cubicBezTo>
                    <a:pt x="421" y="2205"/>
                    <a:pt x="422" y="2204"/>
                    <a:pt x="422" y="2204"/>
                  </a:cubicBezTo>
                  <a:cubicBezTo>
                    <a:pt x="423" y="2203"/>
                    <a:pt x="423" y="2202"/>
                    <a:pt x="422" y="2201"/>
                  </a:cubicBezTo>
                  <a:cubicBezTo>
                    <a:pt x="420" y="2199"/>
                    <a:pt x="418" y="2198"/>
                    <a:pt x="416" y="2196"/>
                  </a:cubicBezTo>
                  <a:cubicBezTo>
                    <a:pt x="416" y="2195"/>
                    <a:pt x="415" y="2195"/>
                    <a:pt x="415" y="2195"/>
                  </a:cubicBezTo>
                  <a:moveTo>
                    <a:pt x="2129" y="2180"/>
                  </a:moveTo>
                  <a:cubicBezTo>
                    <a:pt x="2128" y="2180"/>
                    <a:pt x="2128" y="2181"/>
                    <a:pt x="2128" y="2181"/>
                  </a:cubicBezTo>
                  <a:cubicBezTo>
                    <a:pt x="2126" y="2183"/>
                    <a:pt x="2124" y="2185"/>
                    <a:pt x="2122" y="2186"/>
                  </a:cubicBezTo>
                  <a:cubicBezTo>
                    <a:pt x="2121" y="2187"/>
                    <a:pt x="2121" y="2188"/>
                    <a:pt x="2122" y="2189"/>
                  </a:cubicBezTo>
                  <a:cubicBezTo>
                    <a:pt x="2122" y="2190"/>
                    <a:pt x="2123" y="2190"/>
                    <a:pt x="2123" y="2190"/>
                  </a:cubicBezTo>
                  <a:cubicBezTo>
                    <a:pt x="2124" y="2190"/>
                    <a:pt x="2124" y="2190"/>
                    <a:pt x="2124" y="2189"/>
                  </a:cubicBezTo>
                  <a:cubicBezTo>
                    <a:pt x="2126" y="2188"/>
                    <a:pt x="2128" y="2186"/>
                    <a:pt x="2130" y="2184"/>
                  </a:cubicBezTo>
                  <a:cubicBezTo>
                    <a:pt x="2131" y="2183"/>
                    <a:pt x="2131" y="2182"/>
                    <a:pt x="2130" y="2181"/>
                  </a:cubicBezTo>
                  <a:cubicBezTo>
                    <a:pt x="2130" y="2181"/>
                    <a:pt x="2130" y="2180"/>
                    <a:pt x="2129" y="2180"/>
                  </a:cubicBezTo>
                  <a:moveTo>
                    <a:pt x="394" y="2176"/>
                  </a:moveTo>
                  <a:cubicBezTo>
                    <a:pt x="394" y="2176"/>
                    <a:pt x="393" y="2176"/>
                    <a:pt x="393" y="2177"/>
                  </a:cubicBezTo>
                  <a:cubicBezTo>
                    <a:pt x="393" y="2177"/>
                    <a:pt x="393" y="2177"/>
                    <a:pt x="393" y="2177"/>
                  </a:cubicBezTo>
                  <a:cubicBezTo>
                    <a:pt x="392" y="2178"/>
                    <a:pt x="392" y="2179"/>
                    <a:pt x="393" y="2180"/>
                  </a:cubicBezTo>
                  <a:cubicBezTo>
                    <a:pt x="393" y="2180"/>
                    <a:pt x="393" y="2180"/>
                    <a:pt x="393" y="2180"/>
                  </a:cubicBezTo>
                  <a:cubicBezTo>
                    <a:pt x="395" y="2181"/>
                    <a:pt x="397" y="2183"/>
                    <a:pt x="399" y="2185"/>
                  </a:cubicBezTo>
                  <a:cubicBezTo>
                    <a:pt x="399" y="2185"/>
                    <a:pt x="400" y="2186"/>
                    <a:pt x="400" y="2186"/>
                  </a:cubicBezTo>
                  <a:cubicBezTo>
                    <a:pt x="401" y="2186"/>
                    <a:pt x="401" y="2185"/>
                    <a:pt x="402" y="2185"/>
                  </a:cubicBezTo>
                  <a:cubicBezTo>
                    <a:pt x="402" y="2185"/>
                    <a:pt x="402" y="2184"/>
                    <a:pt x="402" y="2184"/>
                  </a:cubicBezTo>
                  <a:cubicBezTo>
                    <a:pt x="402" y="2183"/>
                    <a:pt x="402" y="2183"/>
                    <a:pt x="401" y="2182"/>
                  </a:cubicBezTo>
                  <a:cubicBezTo>
                    <a:pt x="400" y="2180"/>
                    <a:pt x="398" y="2179"/>
                    <a:pt x="396" y="2177"/>
                  </a:cubicBezTo>
                  <a:cubicBezTo>
                    <a:pt x="395" y="2176"/>
                    <a:pt x="395" y="2176"/>
                    <a:pt x="394" y="2176"/>
                  </a:cubicBezTo>
                  <a:moveTo>
                    <a:pt x="2149" y="2161"/>
                  </a:moveTo>
                  <a:cubicBezTo>
                    <a:pt x="2149" y="2161"/>
                    <a:pt x="2148" y="2161"/>
                    <a:pt x="2148" y="2162"/>
                  </a:cubicBezTo>
                  <a:cubicBezTo>
                    <a:pt x="2146" y="2163"/>
                    <a:pt x="2144" y="2165"/>
                    <a:pt x="2142" y="2167"/>
                  </a:cubicBezTo>
                  <a:cubicBezTo>
                    <a:pt x="2141" y="2168"/>
                    <a:pt x="2141" y="2169"/>
                    <a:pt x="2142" y="2170"/>
                  </a:cubicBezTo>
                  <a:cubicBezTo>
                    <a:pt x="2142" y="2170"/>
                    <a:pt x="2143" y="2171"/>
                    <a:pt x="2143" y="2171"/>
                  </a:cubicBezTo>
                  <a:cubicBezTo>
                    <a:pt x="2144" y="2171"/>
                    <a:pt x="2144" y="2170"/>
                    <a:pt x="2145" y="2170"/>
                  </a:cubicBezTo>
                  <a:cubicBezTo>
                    <a:pt x="2147" y="2168"/>
                    <a:pt x="2149" y="2166"/>
                    <a:pt x="2151" y="2164"/>
                  </a:cubicBezTo>
                  <a:cubicBezTo>
                    <a:pt x="2151" y="2164"/>
                    <a:pt x="2151" y="2162"/>
                    <a:pt x="2151" y="2162"/>
                  </a:cubicBezTo>
                  <a:cubicBezTo>
                    <a:pt x="2150" y="2161"/>
                    <a:pt x="2150" y="2161"/>
                    <a:pt x="2149" y="2161"/>
                  </a:cubicBezTo>
                  <a:moveTo>
                    <a:pt x="374" y="2157"/>
                  </a:moveTo>
                  <a:cubicBezTo>
                    <a:pt x="374" y="2157"/>
                    <a:pt x="373" y="2157"/>
                    <a:pt x="373" y="2157"/>
                  </a:cubicBezTo>
                  <a:cubicBezTo>
                    <a:pt x="372" y="2158"/>
                    <a:pt x="372" y="2159"/>
                    <a:pt x="373" y="2160"/>
                  </a:cubicBezTo>
                  <a:cubicBezTo>
                    <a:pt x="375" y="2162"/>
                    <a:pt x="377" y="2164"/>
                    <a:pt x="379" y="2166"/>
                  </a:cubicBezTo>
                  <a:cubicBezTo>
                    <a:pt x="379" y="2166"/>
                    <a:pt x="379" y="2166"/>
                    <a:pt x="380" y="2166"/>
                  </a:cubicBezTo>
                  <a:cubicBezTo>
                    <a:pt x="380" y="2166"/>
                    <a:pt x="381" y="2166"/>
                    <a:pt x="381" y="2166"/>
                  </a:cubicBezTo>
                  <a:cubicBezTo>
                    <a:pt x="382" y="2165"/>
                    <a:pt x="382" y="2164"/>
                    <a:pt x="381" y="2163"/>
                  </a:cubicBezTo>
                  <a:cubicBezTo>
                    <a:pt x="379" y="2161"/>
                    <a:pt x="378" y="2159"/>
                    <a:pt x="376" y="2157"/>
                  </a:cubicBezTo>
                  <a:cubicBezTo>
                    <a:pt x="375" y="2157"/>
                    <a:pt x="375" y="2157"/>
                    <a:pt x="374" y="2157"/>
                  </a:cubicBezTo>
                  <a:moveTo>
                    <a:pt x="2169" y="2141"/>
                  </a:moveTo>
                  <a:cubicBezTo>
                    <a:pt x="2168" y="2141"/>
                    <a:pt x="2168" y="2141"/>
                    <a:pt x="2167" y="2142"/>
                  </a:cubicBezTo>
                  <a:cubicBezTo>
                    <a:pt x="2166" y="2144"/>
                    <a:pt x="2164" y="2146"/>
                    <a:pt x="2162" y="2147"/>
                  </a:cubicBezTo>
                  <a:cubicBezTo>
                    <a:pt x="2161" y="2148"/>
                    <a:pt x="2161" y="2150"/>
                    <a:pt x="2162" y="2150"/>
                  </a:cubicBezTo>
                  <a:cubicBezTo>
                    <a:pt x="2162" y="2151"/>
                    <a:pt x="2163" y="2151"/>
                    <a:pt x="2163" y="2151"/>
                  </a:cubicBezTo>
                  <a:cubicBezTo>
                    <a:pt x="2164" y="2151"/>
                    <a:pt x="2164" y="2151"/>
                    <a:pt x="2165" y="2150"/>
                  </a:cubicBezTo>
                  <a:cubicBezTo>
                    <a:pt x="2167" y="2148"/>
                    <a:pt x="2168" y="2146"/>
                    <a:pt x="2170" y="2145"/>
                  </a:cubicBezTo>
                  <a:cubicBezTo>
                    <a:pt x="2171" y="2144"/>
                    <a:pt x="2171" y="2142"/>
                    <a:pt x="2170" y="2142"/>
                  </a:cubicBezTo>
                  <a:cubicBezTo>
                    <a:pt x="2170" y="2141"/>
                    <a:pt x="2169" y="2141"/>
                    <a:pt x="2169" y="2141"/>
                  </a:cubicBezTo>
                  <a:moveTo>
                    <a:pt x="355" y="2137"/>
                  </a:moveTo>
                  <a:cubicBezTo>
                    <a:pt x="354" y="2137"/>
                    <a:pt x="354" y="2137"/>
                    <a:pt x="353" y="2137"/>
                  </a:cubicBezTo>
                  <a:cubicBezTo>
                    <a:pt x="352" y="2138"/>
                    <a:pt x="352" y="2139"/>
                    <a:pt x="353" y="2140"/>
                  </a:cubicBezTo>
                  <a:cubicBezTo>
                    <a:pt x="355" y="2142"/>
                    <a:pt x="357" y="2144"/>
                    <a:pt x="359" y="2146"/>
                  </a:cubicBezTo>
                  <a:cubicBezTo>
                    <a:pt x="359" y="2146"/>
                    <a:pt x="360" y="2146"/>
                    <a:pt x="360" y="2146"/>
                  </a:cubicBezTo>
                  <a:cubicBezTo>
                    <a:pt x="361" y="2146"/>
                    <a:pt x="361" y="2146"/>
                    <a:pt x="362" y="2146"/>
                  </a:cubicBezTo>
                  <a:cubicBezTo>
                    <a:pt x="362" y="2145"/>
                    <a:pt x="362" y="2144"/>
                    <a:pt x="362" y="2143"/>
                  </a:cubicBezTo>
                  <a:cubicBezTo>
                    <a:pt x="360" y="2141"/>
                    <a:pt x="358" y="2139"/>
                    <a:pt x="356" y="2137"/>
                  </a:cubicBezTo>
                  <a:cubicBezTo>
                    <a:pt x="356" y="2137"/>
                    <a:pt x="355" y="2137"/>
                    <a:pt x="355" y="2137"/>
                  </a:cubicBezTo>
                  <a:moveTo>
                    <a:pt x="2188" y="2121"/>
                  </a:moveTo>
                  <a:cubicBezTo>
                    <a:pt x="2188" y="2121"/>
                    <a:pt x="2187" y="2121"/>
                    <a:pt x="2187" y="2121"/>
                  </a:cubicBezTo>
                  <a:cubicBezTo>
                    <a:pt x="2185" y="2123"/>
                    <a:pt x="2183" y="2125"/>
                    <a:pt x="2181" y="2127"/>
                  </a:cubicBezTo>
                  <a:cubicBezTo>
                    <a:pt x="2180" y="2128"/>
                    <a:pt x="2181" y="2129"/>
                    <a:pt x="2181" y="2130"/>
                  </a:cubicBezTo>
                  <a:cubicBezTo>
                    <a:pt x="2182" y="2131"/>
                    <a:pt x="2182" y="2131"/>
                    <a:pt x="2183" y="2131"/>
                  </a:cubicBezTo>
                  <a:cubicBezTo>
                    <a:pt x="2183" y="2131"/>
                    <a:pt x="2184" y="2130"/>
                    <a:pt x="2184" y="2130"/>
                  </a:cubicBezTo>
                  <a:cubicBezTo>
                    <a:pt x="2186" y="2128"/>
                    <a:pt x="2188" y="2126"/>
                    <a:pt x="2190" y="2124"/>
                  </a:cubicBezTo>
                  <a:cubicBezTo>
                    <a:pt x="2190" y="2123"/>
                    <a:pt x="2190" y="2122"/>
                    <a:pt x="2190" y="2121"/>
                  </a:cubicBezTo>
                  <a:cubicBezTo>
                    <a:pt x="2189" y="2121"/>
                    <a:pt x="2189" y="2121"/>
                    <a:pt x="2188" y="2121"/>
                  </a:cubicBezTo>
                  <a:moveTo>
                    <a:pt x="335" y="2116"/>
                  </a:moveTo>
                  <a:cubicBezTo>
                    <a:pt x="335" y="2116"/>
                    <a:pt x="334" y="2116"/>
                    <a:pt x="334" y="2117"/>
                  </a:cubicBezTo>
                  <a:cubicBezTo>
                    <a:pt x="333" y="2118"/>
                    <a:pt x="333" y="2119"/>
                    <a:pt x="334" y="2120"/>
                  </a:cubicBezTo>
                  <a:cubicBezTo>
                    <a:pt x="336" y="2122"/>
                    <a:pt x="338" y="2124"/>
                    <a:pt x="339" y="2125"/>
                  </a:cubicBezTo>
                  <a:cubicBezTo>
                    <a:pt x="340" y="2126"/>
                    <a:pt x="340" y="2126"/>
                    <a:pt x="341" y="2126"/>
                  </a:cubicBezTo>
                  <a:cubicBezTo>
                    <a:pt x="341" y="2126"/>
                    <a:pt x="342" y="2126"/>
                    <a:pt x="342" y="2126"/>
                  </a:cubicBezTo>
                  <a:cubicBezTo>
                    <a:pt x="343" y="2125"/>
                    <a:pt x="343" y="2124"/>
                    <a:pt x="342" y="2123"/>
                  </a:cubicBezTo>
                  <a:cubicBezTo>
                    <a:pt x="340" y="2121"/>
                    <a:pt x="339" y="2119"/>
                    <a:pt x="337" y="2117"/>
                  </a:cubicBezTo>
                  <a:cubicBezTo>
                    <a:pt x="336" y="2116"/>
                    <a:pt x="336" y="2116"/>
                    <a:pt x="335" y="2116"/>
                  </a:cubicBezTo>
                  <a:moveTo>
                    <a:pt x="2207" y="2100"/>
                  </a:moveTo>
                  <a:cubicBezTo>
                    <a:pt x="2206" y="2100"/>
                    <a:pt x="2206" y="2100"/>
                    <a:pt x="2206" y="2101"/>
                  </a:cubicBezTo>
                  <a:cubicBezTo>
                    <a:pt x="2204" y="2103"/>
                    <a:pt x="2202" y="2105"/>
                    <a:pt x="2200" y="2107"/>
                  </a:cubicBezTo>
                  <a:cubicBezTo>
                    <a:pt x="2199" y="2108"/>
                    <a:pt x="2200" y="2109"/>
                    <a:pt x="2200" y="2110"/>
                  </a:cubicBezTo>
                  <a:cubicBezTo>
                    <a:pt x="2201" y="2110"/>
                    <a:pt x="2201" y="2110"/>
                    <a:pt x="2202" y="2110"/>
                  </a:cubicBezTo>
                  <a:cubicBezTo>
                    <a:pt x="2202" y="2110"/>
                    <a:pt x="2203" y="2110"/>
                    <a:pt x="2203" y="2109"/>
                  </a:cubicBezTo>
                  <a:cubicBezTo>
                    <a:pt x="2205" y="2107"/>
                    <a:pt x="2207" y="2105"/>
                    <a:pt x="2209" y="2103"/>
                  </a:cubicBezTo>
                  <a:cubicBezTo>
                    <a:pt x="2209" y="2103"/>
                    <a:pt x="2209" y="2101"/>
                    <a:pt x="2208" y="2101"/>
                  </a:cubicBezTo>
                  <a:cubicBezTo>
                    <a:pt x="2208" y="2100"/>
                    <a:pt x="2207" y="2100"/>
                    <a:pt x="2207" y="2100"/>
                  </a:cubicBezTo>
                  <a:moveTo>
                    <a:pt x="317" y="2095"/>
                  </a:moveTo>
                  <a:cubicBezTo>
                    <a:pt x="316" y="2095"/>
                    <a:pt x="316" y="2096"/>
                    <a:pt x="315" y="2096"/>
                  </a:cubicBezTo>
                  <a:cubicBezTo>
                    <a:pt x="315" y="2097"/>
                    <a:pt x="314" y="2098"/>
                    <a:pt x="315" y="2099"/>
                  </a:cubicBezTo>
                  <a:cubicBezTo>
                    <a:pt x="317" y="2101"/>
                    <a:pt x="319" y="2103"/>
                    <a:pt x="320" y="2105"/>
                  </a:cubicBezTo>
                  <a:cubicBezTo>
                    <a:pt x="321" y="2105"/>
                    <a:pt x="321" y="2105"/>
                    <a:pt x="322" y="2105"/>
                  </a:cubicBezTo>
                  <a:cubicBezTo>
                    <a:pt x="322" y="2105"/>
                    <a:pt x="323" y="2105"/>
                    <a:pt x="323" y="2105"/>
                  </a:cubicBezTo>
                  <a:cubicBezTo>
                    <a:pt x="324" y="2104"/>
                    <a:pt x="324" y="2103"/>
                    <a:pt x="323" y="2102"/>
                  </a:cubicBezTo>
                  <a:cubicBezTo>
                    <a:pt x="322" y="2100"/>
                    <a:pt x="320" y="2098"/>
                    <a:pt x="318" y="2096"/>
                  </a:cubicBezTo>
                  <a:cubicBezTo>
                    <a:pt x="318" y="2096"/>
                    <a:pt x="317" y="2095"/>
                    <a:pt x="317" y="2095"/>
                  </a:cubicBezTo>
                  <a:moveTo>
                    <a:pt x="2225" y="2079"/>
                  </a:moveTo>
                  <a:cubicBezTo>
                    <a:pt x="2225" y="2079"/>
                    <a:pt x="2224" y="2079"/>
                    <a:pt x="2224" y="2080"/>
                  </a:cubicBezTo>
                  <a:cubicBezTo>
                    <a:pt x="2222" y="2082"/>
                    <a:pt x="2220" y="2084"/>
                    <a:pt x="2219" y="2086"/>
                  </a:cubicBezTo>
                  <a:cubicBezTo>
                    <a:pt x="2218" y="2087"/>
                    <a:pt x="2218" y="2088"/>
                    <a:pt x="2219" y="2089"/>
                  </a:cubicBezTo>
                  <a:cubicBezTo>
                    <a:pt x="2219" y="2089"/>
                    <a:pt x="2220" y="2089"/>
                    <a:pt x="2220" y="2089"/>
                  </a:cubicBezTo>
                  <a:cubicBezTo>
                    <a:pt x="2221" y="2089"/>
                    <a:pt x="2221" y="2089"/>
                    <a:pt x="2222" y="2088"/>
                  </a:cubicBezTo>
                  <a:cubicBezTo>
                    <a:pt x="2223" y="2086"/>
                    <a:pt x="2225" y="2084"/>
                    <a:pt x="2227" y="2082"/>
                  </a:cubicBezTo>
                  <a:cubicBezTo>
                    <a:pt x="2228" y="2081"/>
                    <a:pt x="2228" y="2080"/>
                    <a:pt x="2227" y="2080"/>
                  </a:cubicBezTo>
                  <a:cubicBezTo>
                    <a:pt x="2226" y="2079"/>
                    <a:pt x="2226" y="2079"/>
                    <a:pt x="2225" y="2079"/>
                  </a:cubicBezTo>
                  <a:moveTo>
                    <a:pt x="298" y="2074"/>
                  </a:moveTo>
                  <a:cubicBezTo>
                    <a:pt x="298" y="2074"/>
                    <a:pt x="298" y="2074"/>
                    <a:pt x="298" y="2074"/>
                  </a:cubicBezTo>
                  <a:cubicBezTo>
                    <a:pt x="298" y="2074"/>
                    <a:pt x="297" y="2074"/>
                    <a:pt x="297" y="2075"/>
                  </a:cubicBezTo>
                  <a:cubicBezTo>
                    <a:pt x="296" y="2075"/>
                    <a:pt x="296" y="2077"/>
                    <a:pt x="297" y="2077"/>
                  </a:cubicBezTo>
                  <a:cubicBezTo>
                    <a:pt x="299" y="2080"/>
                    <a:pt x="300" y="2082"/>
                    <a:pt x="302" y="2084"/>
                  </a:cubicBezTo>
                  <a:cubicBezTo>
                    <a:pt x="302" y="2084"/>
                    <a:pt x="303" y="2084"/>
                    <a:pt x="304" y="2084"/>
                  </a:cubicBezTo>
                  <a:cubicBezTo>
                    <a:pt x="304" y="2084"/>
                    <a:pt x="304" y="2084"/>
                    <a:pt x="305" y="2084"/>
                  </a:cubicBezTo>
                  <a:cubicBezTo>
                    <a:pt x="305" y="2084"/>
                    <a:pt x="305" y="2084"/>
                    <a:pt x="305" y="2084"/>
                  </a:cubicBezTo>
                  <a:cubicBezTo>
                    <a:pt x="306" y="2083"/>
                    <a:pt x="306" y="2082"/>
                    <a:pt x="305" y="2081"/>
                  </a:cubicBezTo>
                  <a:cubicBezTo>
                    <a:pt x="303" y="2079"/>
                    <a:pt x="302" y="2077"/>
                    <a:pt x="300" y="2075"/>
                  </a:cubicBezTo>
                  <a:cubicBezTo>
                    <a:pt x="300" y="2074"/>
                    <a:pt x="299" y="2074"/>
                    <a:pt x="298" y="2074"/>
                  </a:cubicBezTo>
                  <a:moveTo>
                    <a:pt x="2243" y="2058"/>
                  </a:moveTo>
                  <a:cubicBezTo>
                    <a:pt x="2243" y="2058"/>
                    <a:pt x="2242" y="2058"/>
                    <a:pt x="2242" y="2058"/>
                  </a:cubicBezTo>
                  <a:cubicBezTo>
                    <a:pt x="2240" y="2060"/>
                    <a:pt x="2238" y="2062"/>
                    <a:pt x="2237" y="2064"/>
                  </a:cubicBezTo>
                  <a:cubicBezTo>
                    <a:pt x="2236" y="2065"/>
                    <a:pt x="2236" y="2067"/>
                    <a:pt x="2237" y="2067"/>
                  </a:cubicBezTo>
                  <a:cubicBezTo>
                    <a:pt x="2237" y="2068"/>
                    <a:pt x="2238" y="2068"/>
                    <a:pt x="2238" y="2068"/>
                  </a:cubicBezTo>
                  <a:cubicBezTo>
                    <a:pt x="2239" y="2068"/>
                    <a:pt x="2239" y="2067"/>
                    <a:pt x="2240" y="2067"/>
                  </a:cubicBezTo>
                  <a:cubicBezTo>
                    <a:pt x="2241" y="2065"/>
                    <a:pt x="2243" y="2063"/>
                    <a:pt x="2245" y="2061"/>
                  </a:cubicBezTo>
                  <a:cubicBezTo>
                    <a:pt x="2246" y="2060"/>
                    <a:pt x="2245" y="2059"/>
                    <a:pt x="2245" y="2058"/>
                  </a:cubicBezTo>
                  <a:cubicBezTo>
                    <a:pt x="2244" y="2058"/>
                    <a:pt x="2244" y="2058"/>
                    <a:pt x="2243" y="2058"/>
                  </a:cubicBezTo>
                  <a:moveTo>
                    <a:pt x="281" y="2053"/>
                  </a:moveTo>
                  <a:cubicBezTo>
                    <a:pt x="280" y="2053"/>
                    <a:pt x="280" y="2053"/>
                    <a:pt x="279" y="2053"/>
                  </a:cubicBezTo>
                  <a:cubicBezTo>
                    <a:pt x="278" y="2054"/>
                    <a:pt x="278" y="2055"/>
                    <a:pt x="279" y="2056"/>
                  </a:cubicBezTo>
                  <a:cubicBezTo>
                    <a:pt x="279" y="2056"/>
                    <a:pt x="279" y="2056"/>
                    <a:pt x="279" y="2056"/>
                  </a:cubicBezTo>
                  <a:cubicBezTo>
                    <a:pt x="281" y="2058"/>
                    <a:pt x="282" y="2060"/>
                    <a:pt x="284" y="2062"/>
                  </a:cubicBezTo>
                  <a:cubicBezTo>
                    <a:pt x="284" y="2063"/>
                    <a:pt x="285" y="2063"/>
                    <a:pt x="286" y="2063"/>
                  </a:cubicBezTo>
                  <a:cubicBezTo>
                    <a:pt x="286" y="2063"/>
                    <a:pt x="286" y="2063"/>
                    <a:pt x="287" y="2062"/>
                  </a:cubicBezTo>
                  <a:cubicBezTo>
                    <a:pt x="288" y="2062"/>
                    <a:pt x="288" y="2060"/>
                    <a:pt x="287" y="2060"/>
                  </a:cubicBezTo>
                  <a:cubicBezTo>
                    <a:pt x="285" y="2057"/>
                    <a:pt x="284" y="2055"/>
                    <a:pt x="282" y="2053"/>
                  </a:cubicBezTo>
                  <a:cubicBezTo>
                    <a:pt x="282" y="2053"/>
                    <a:pt x="281" y="2053"/>
                    <a:pt x="281" y="2053"/>
                  </a:cubicBezTo>
                  <a:moveTo>
                    <a:pt x="2261" y="2036"/>
                  </a:moveTo>
                  <a:cubicBezTo>
                    <a:pt x="2260" y="2036"/>
                    <a:pt x="2260" y="2036"/>
                    <a:pt x="2259" y="2036"/>
                  </a:cubicBezTo>
                  <a:cubicBezTo>
                    <a:pt x="2257" y="2038"/>
                    <a:pt x="2256" y="2041"/>
                    <a:pt x="2254" y="2043"/>
                  </a:cubicBezTo>
                  <a:cubicBezTo>
                    <a:pt x="2254" y="2044"/>
                    <a:pt x="2254" y="2045"/>
                    <a:pt x="2255" y="2045"/>
                  </a:cubicBezTo>
                  <a:cubicBezTo>
                    <a:pt x="2255" y="2046"/>
                    <a:pt x="2255" y="2046"/>
                    <a:pt x="2256" y="2046"/>
                  </a:cubicBezTo>
                  <a:cubicBezTo>
                    <a:pt x="2256" y="2046"/>
                    <a:pt x="2257" y="2046"/>
                    <a:pt x="2257" y="2045"/>
                  </a:cubicBezTo>
                  <a:cubicBezTo>
                    <a:pt x="2259" y="2043"/>
                    <a:pt x="2261" y="2041"/>
                    <a:pt x="2262" y="2039"/>
                  </a:cubicBezTo>
                  <a:cubicBezTo>
                    <a:pt x="2263" y="2038"/>
                    <a:pt x="2263" y="2037"/>
                    <a:pt x="2262" y="2036"/>
                  </a:cubicBezTo>
                  <a:cubicBezTo>
                    <a:pt x="2262" y="2036"/>
                    <a:pt x="2261" y="2036"/>
                    <a:pt x="2261" y="2036"/>
                  </a:cubicBezTo>
                  <a:moveTo>
                    <a:pt x="263" y="2031"/>
                  </a:moveTo>
                  <a:cubicBezTo>
                    <a:pt x="263" y="2031"/>
                    <a:pt x="262" y="2031"/>
                    <a:pt x="262" y="2031"/>
                  </a:cubicBezTo>
                  <a:cubicBezTo>
                    <a:pt x="261" y="2032"/>
                    <a:pt x="261" y="2033"/>
                    <a:pt x="262" y="2034"/>
                  </a:cubicBezTo>
                  <a:cubicBezTo>
                    <a:pt x="263" y="2036"/>
                    <a:pt x="265" y="2038"/>
                    <a:pt x="267" y="2040"/>
                  </a:cubicBezTo>
                  <a:cubicBezTo>
                    <a:pt x="267" y="2041"/>
                    <a:pt x="268" y="2041"/>
                    <a:pt x="268" y="2041"/>
                  </a:cubicBezTo>
                  <a:cubicBezTo>
                    <a:pt x="269" y="2041"/>
                    <a:pt x="269" y="2041"/>
                    <a:pt x="269" y="2040"/>
                  </a:cubicBezTo>
                  <a:cubicBezTo>
                    <a:pt x="270" y="2040"/>
                    <a:pt x="270" y="2039"/>
                    <a:pt x="270" y="2038"/>
                  </a:cubicBezTo>
                  <a:cubicBezTo>
                    <a:pt x="268" y="2036"/>
                    <a:pt x="266" y="2033"/>
                    <a:pt x="265" y="2031"/>
                  </a:cubicBezTo>
                  <a:cubicBezTo>
                    <a:pt x="264" y="2031"/>
                    <a:pt x="264" y="2031"/>
                    <a:pt x="263" y="2031"/>
                  </a:cubicBezTo>
                  <a:moveTo>
                    <a:pt x="2278" y="2013"/>
                  </a:moveTo>
                  <a:cubicBezTo>
                    <a:pt x="2277" y="2013"/>
                    <a:pt x="2276" y="2014"/>
                    <a:pt x="2276" y="2014"/>
                  </a:cubicBezTo>
                  <a:cubicBezTo>
                    <a:pt x="2274" y="2016"/>
                    <a:pt x="2273" y="2018"/>
                    <a:pt x="2271" y="2021"/>
                  </a:cubicBezTo>
                  <a:cubicBezTo>
                    <a:pt x="2271" y="2021"/>
                    <a:pt x="2271" y="2023"/>
                    <a:pt x="2272" y="2023"/>
                  </a:cubicBezTo>
                  <a:cubicBezTo>
                    <a:pt x="2272" y="2024"/>
                    <a:pt x="2272" y="2024"/>
                    <a:pt x="2273" y="2024"/>
                  </a:cubicBezTo>
                  <a:cubicBezTo>
                    <a:pt x="2273" y="2024"/>
                    <a:pt x="2274" y="2023"/>
                    <a:pt x="2274" y="2023"/>
                  </a:cubicBezTo>
                  <a:cubicBezTo>
                    <a:pt x="2276" y="2021"/>
                    <a:pt x="2278" y="2019"/>
                    <a:pt x="2279" y="2017"/>
                  </a:cubicBezTo>
                  <a:cubicBezTo>
                    <a:pt x="2280" y="2016"/>
                    <a:pt x="2280" y="2014"/>
                    <a:pt x="2279" y="2014"/>
                  </a:cubicBezTo>
                  <a:cubicBezTo>
                    <a:pt x="2278" y="2013"/>
                    <a:pt x="2278" y="2013"/>
                    <a:pt x="2278" y="2013"/>
                  </a:cubicBezTo>
                  <a:moveTo>
                    <a:pt x="246" y="2008"/>
                  </a:moveTo>
                  <a:cubicBezTo>
                    <a:pt x="246" y="2008"/>
                    <a:pt x="246" y="2008"/>
                    <a:pt x="245" y="2009"/>
                  </a:cubicBezTo>
                  <a:cubicBezTo>
                    <a:pt x="244" y="2009"/>
                    <a:pt x="244" y="2010"/>
                    <a:pt x="245" y="2011"/>
                  </a:cubicBezTo>
                  <a:cubicBezTo>
                    <a:pt x="246" y="2013"/>
                    <a:pt x="248" y="2016"/>
                    <a:pt x="250" y="2018"/>
                  </a:cubicBezTo>
                  <a:cubicBezTo>
                    <a:pt x="250" y="2018"/>
                    <a:pt x="251" y="2019"/>
                    <a:pt x="251" y="2019"/>
                  </a:cubicBezTo>
                  <a:cubicBezTo>
                    <a:pt x="252" y="2019"/>
                    <a:pt x="252" y="2018"/>
                    <a:pt x="252" y="2018"/>
                  </a:cubicBezTo>
                  <a:cubicBezTo>
                    <a:pt x="253" y="2018"/>
                    <a:pt x="253" y="2016"/>
                    <a:pt x="253" y="2015"/>
                  </a:cubicBezTo>
                  <a:cubicBezTo>
                    <a:pt x="251" y="2013"/>
                    <a:pt x="250" y="2011"/>
                    <a:pt x="248" y="2009"/>
                  </a:cubicBezTo>
                  <a:cubicBezTo>
                    <a:pt x="248" y="2008"/>
                    <a:pt x="247" y="2008"/>
                    <a:pt x="246" y="2008"/>
                  </a:cubicBezTo>
                  <a:moveTo>
                    <a:pt x="2294" y="1991"/>
                  </a:moveTo>
                  <a:cubicBezTo>
                    <a:pt x="2293" y="1991"/>
                    <a:pt x="2293" y="1991"/>
                    <a:pt x="2292" y="1992"/>
                  </a:cubicBezTo>
                  <a:cubicBezTo>
                    <a:pt x="2291" y="1994"/>
                    <a:pt x="2289" y="1996"/>
                    <a:pt x="2288" y="1998"/>
                  </a:cubicBezTo>
                  <a:cubicBezTo>
                    <a:pt x="2287" y="1999"/>
                    <a:pt x="2287" y="2000"/>
                    <a:pt x="2288" y="2001"/>
                  </a:cubicBezTo>
                  <a:cubicBezTo>
                    <a:pt x="2289" y="2001"/>
                    <a:pt x="2289" y="2001"/>
                    <a:pt x="2289" y="2001"/>
                  </a:cubicBezTo>
                  <a:cubicBezTo>
                    <a:pt x="2290" y="2001"/>
                    <a:pt x="2291" y="2001"/>
                    <a:pt x="2291" y="2000"/>
                  </a:cubicBezTo>
                  <a:cubicBezTo>
                    <a:pt x="2291" y="2000"/>
                    <a:pt x="2291" y="2000"/>
                    <a:pt x="2291" y="2000"/>
                  </a:cubicBezTo>
                  <a:cubicBezTo>
                    <a:pt x="2293" y="1998"/>
                    <a:pt x="2294" y="1996"/>
                    <a:pt x="2296" y="1994"/>
                  </a:cubicBezTo>
                  <a:cubicBezTo>
                    <a:pt x="2296" y="1993"/>
                    <a:pt x="2296" y="1992"/>
                    <a:pt x="2295" y="1991"/>
                  </a:cubicBezTo>
                  <a:cubicBezTo>
                    <a:pt x="2295" y="1991"/>
                    <a:pt x="2294" y="1991"/>
                    <a:pt x="2294" y="1991"/>
                  </a:cubicBezTo>
                  <a:moveTo>
                    <a:pt x="230" y="1985"/>
                  </a:moveTo>
                  <a:cubicBezTo>
                    <a:pt x="230" y="1985"/>
                    <a:pt x="229" y="1985"/>
                    <a:pt x="229" y="1986"/>
                  </a:cubicBezTo>
                  <a:cubicBezTo>
                    <a:pt x="228" y="1986"/>
                    <a:pt x="228" y="1988"/>
                    <a:pt x="228" y="1989"/>
                  </a:cubicBezTo>
                  <a:cubicBezTo>
                    <a:pt x="230" y="1991"/>
                    <a:pt x="231" y="1993"/>
                    <a:pt x="233" y="1995"/>
                  </a:cubicBezTo>
                  <a:cubicBezTo>
                    <a:pt x="233" y="1996"/>
                    <a:pt x="234" y="1996"/>
                    <a:pt x="235" y="1996"/>
                  </a:cubicBezTo>
                  <a:cubicBezTo>
                    <a:pt x="235" y="1996"/>
                    <a:pt x="235" y="1996"/>
                    <a:pt x="236" y="1996"/>
                  </a:cubicBezTo>
                  <a:cubicBezTo>
                    <a:pt x="237" y="1995"/>
                    <a:pt x="237" y="1994"/>
                    <a:pt x="236" y="1993"/>
                  </a:cubicBezTo>
                  <a:cubicBezTo>
                    <a:pt x="235" y="1991"/>
                    <a:pt x="233" y="1988"/>
                    <a:pt x="232" y="1986"/>
                  </a:cubicBezTo>
                  <a:cubicBezTo>
                    <a:pt x="231" y="1986"/>
                    <a:pt x="231" y="1985"/>
                    <a:pt x="230" y="1985"/>
                  </a:cubicBezTo>
                  <a:moveTo>
                    <a:pt x="2310" y="1968"/>
                  </a:moveTo>
                  <a:cubicBezTo>
                    <a:pt x="2309" y="1968"/>
                    <a:pt x="2309" y="1968"/>
                    <a:pt x="2308" y="1969"/>
                  </a:cubicBezTo>
                  <a:cubicBezTo>
                    <a:pt x="2307" y="1971"/>
                    <a:pt x="2305" y="1973"/>
                    <a:pt x="2304" y="1975"/>
                  </a:cubicBezTo>
                  <a:cubicBezTo>
                    <a:pt x="2303" y="1976"/>
                    <a:pt x="2303" y="1977"/>
                    <a:pt x="2304" y="1978"/>
                  </a:cubicBezTo>
                  <a:cubicBezTo>
                    <a:pt x="2305" y="1978"/>
                    <a:pt x="2305" y="1978"/>
                    <a:pt x="2305" y="1978"/>
                  </a:cubicBezTo>
                  <a:cubicBezTo>
                    <a:pt x="2306" y="1978"/>
                    <a:pt x="2307" y="1978"/>
                    <a:pt x="2307" y="1977"/>
                  </a:cubicBezTo>
                  <a:cubicBezTo>
                    <a:pt x="2307" y="1977"/>
                    <a:pt x="2307" y="1977"/>
                    <a:pt x="2307" y="1977"/>
                  </a:cubicBezTo>
                  <a:cubicBezTo>
                    <a:pt x="2309" y="1975"/>
                    <a:pt x="2310" y="1973"/>
                    <a:pt x="2312" y="1971"/>
                  </a:cubicBezTo>
                  <a:cubicBezTo>
                    <a:pt x="2312" y="1970"/>
                    <a:pt x="2312" y="1969"/>
                    <a:pt x="2311" y="1968"/>
                  </a:cubicBezTo>
                  <a:cubicBezTo>
                    <a:pt x="2311" y="1968"/>
                    <a:pt x="2310" y="1968"/>
                    <a:pt x="2310" y="1968"/>
                  </a:cubicBezTo>
                  <a:moveTo>
                    <a:pt x="214" y="1962"/>
                  </a:moveTo>
                  <a:cubicBezTo>
                    <a:pt x="214" y="1962"/>
                    <a:pt x="213" y="1962"/>
                    <a:pt x="213" y="1963"/>
                  </a:cubicBezTo>
                  <a:cubicBezTo>
                    <a:pt x="212" y="1963"/>
                    <a:pt x="212" y="1964"/>
                    <a:pt x="213" y="1965"/>
                  </a:cubicBezTo>
                  <a:cubicBezTo>
                    <a:pt x="214" y="1968"/>
                    <a:pt x="215" y="1970"/>
                    <a:pt x="217" y="1972"/>
                  </a:cubicBezTo>
                  <a:cubicBezTo>
                    <a:pt x="217" y="1973"/>
                    <a:pt x="218" y="1973"/>
                    <a:pt x="219" y="1973"/>
                  </a:cubicBezTo>
                  <a:cubicBezTo>
                    <a:pt x="219" y="1973"/>
                    <a:pt x="219" y="1973"/>
                    <a:pt x="220" y="1973"/>
                  </a:cubicBezTo>
                  <a:cubicBezTo>
                    <a:pt x="221" y="1972"/>
                    <a:pt x="221" y="1971"/>
                    <a:pt x="220" y="1970"/>
                  </a:cubicBezTo>
                  <a:cubicBezTo>
                    <a:pt x="219" y="1968"/>
                    <a:pt x="217" y="1965"/>
                    <a:pt x="216" y="1963"/>
                  </a:cubicBezTo>
                  <a:cubicBezTo>
                    <a:pt x="215" y="1963"/>
                    <a:pt x="215" y="1962"/>
                    <a:pt x="214" y="1962"/>
                  </a:cubicBezTo>
                  <a:moveTo>
                    <a:pt x="2325" y="1944"/>
                  </a:moveTo>
                  <a:cubicBezTo>
                    <a:pt x="2325" y="1944"/>
                    <a:pt x="2324" y="1945"/>
                    <a:pt x="2324" y="1945"/>
                  </a:cubicBezTo>
                  <a:cubicBezTo>
                    <a:pt x="2322" y="1948"/>
                    <a:pt x="2321" y="1950"/>
                    <a:pt x="2319" y="1952"/>
                  </a:cubicBezTo>
                  <a:cubicBezTo>
                    <a:pt x="2319" y="1953"/>
                    <a:pt x="2319" y="1954"/>
                    <a:pt x="2320" y="1955"/>
                  </a:cubicBezTo>
                  <a:cubicBezTo>
                    <a:pt x="2320" y="1955"/>
                    <a:pt x="2321" y="1955"/>
                    <a:pt x="2321" y="1955"/>
                  </a:cubicBezTo>
                  <a:cubicBezTo>
                    <a:pt x="2322" y="1955"/>
                    <a:pt x="2322" y="1955"/>
                    <a:pt x="2323" y="1954"/>
                  </a:cubicBezTo>
                  <a:cubicBezTo>
                    <a:pt x="2324" y="1952"/>
                    <a:pt x="2326" y="1950"/>
                    <a:pt x="2327" y="1947"/>
                  </a:cubicBezTo>
                  <a:cubicBezTo>
                    <a:pt x="2328" y="1947"/>
                    <a:pt x="2327" y="1945"/>
                    <a:pt x="2326" y="1945"/>
                  </a:cubicBezTo>
                  <a:cubicBezTo>
                    <a:pt x="2326" y="1944"/>
                    <a:pt x="2326" y="1944"/>
                    <a:pt x="2325" y="1944"/>
                  </a:cubicBezTo>
                  <a:moveTo>
                    <a:pt x="199" y="1939"/>
                  </a:moveTo>
                  <a:cubicBezTo>
                    <a:pt x="198" y="1939"/>
                    <a:pt x="198" y="1939"/>
                    <a:pt x="198" y="1939"/>
                  </a:cubicBezTo>
                  <a:cubicBezTo>
                    <a:pt x="197" y="1940"/>
                    <a:pt x="197" y="1941"/>
                    <a:pt x="197" y="1942"/>
                  </a:cubicBezTo>
                  <a:cubicBezTo>
                    <a:pt x="199" y="1944"/>
                    <a:pt x="200" y="1946"/>
                    <a:pt x="201" y="1949"/>
                  </a:cubicBezTo>
                  <a:cubicBezTo>
                    <a:pt x="202" y="1949"/>
                    <a:pt x="203" y="1949"/>
                    <a:pt x="203" y="1949"/>
                  </a:cubicBezTo>
                  <a:cubicBezTo>
                    <a:pt x="204" y="1949"/>
                    <a:pt x="204" y="1949"/>
                    <a:pt x="204" y="1949"/>
                  </a:cubicBezTo>
                  <a:cubicBezTo>
                    <a:pt x="205" y="1949"/>
                    <a:pt x="205" y="1947"/>
                    <a:pt x="205" y="1946"/>
                  </a:cubicBezTo>
                  <a:cubicBezTo>
                    <a:pt x="203" y="1944"/>
                    <a:pt x="202" y="1942"/>
                    <a:pt x="201" y="1940"/>
                  </a:cubicBezTo>
                  <a:cubicBezTo>
                    <a:pt x="200" y="1939"/>
                    <a:pt x="200" y="1939"/>
                    <a:pt x="199" y="1939"/>
                  </a:cubicBezTo>
                  <a:moveTo>
                    <a:pt x="2340" y="1921"/>
                  </a:moveTo>
                  <a:cubicBezTo>
                    <a:pt x="2340" y="1921"/>
                    <a:pt x="2339" y="1921"/>
                    <a:pt x="2339" y="1922"/>
                  </a:cubicBezTo>
                  <a:cubicBezTo>
                    <a:pt x="2337" y="1924"/>
                    <a:pt x="2336" y="1926"/>
                    <a:pt x="2334" y="1928"/>
                  </a:cubicBezTo>
                  <a:cubicBezTo>
                    <a:pt x="2334" y="1929"/>
                    <a:pt x="2334" y="1931"/>
                    <a:pt x="2335" y="1931"/>
                  </a:cubicBezTo>
                  <a:cubicBezTo>
                    <a:pt x="2335" y="1931"/>
                    <a:pt x="2336" y="1932"/>
                    <a:pt x="2336" y="1932"/>
                  </a:cubicBezTo>
                  <a:cubicBezTo>
                    <a:pt x="2337" y="1932"/>
                    <a:pt x="2337" y="1931"/>
                    <a:pt x="2338" y="1931"/>
                  </a:cubicBezTo>
                  <a:cubicBezTo>
                    <a:pt x="2339" y="1928"/>
                    <a:pt x="2341" y="1926"/>
                    <a:pt x="2342" y="1924"/>
                  </a:cubicBezTo>
                  <a:cubicBezTo>
                    <a:pt x="2343" y="1923"/>
                    <a:pt x="2342" y="1922"/>
                    <a:pt x="2341" y="1921"/>
                  </a:cubicBezTo>
                  <a:cubicBezTo>
                    <a:pt x="2341" y="1921"/>
                    <a:pt x="2341" y="1921"/>
                    <a:pt x="2340" y="1921"/>
                  </a:cubicBezTo>
                  <a:moveTo>
                    <a:pt x="184" y="1915"/>
                  </a:moveTo>
                  <a:cubicBezTo>
                    <a:pt x="184" y="1915"/>
                    <a:pt x="183" y="1915"/>
                    <a:pt x="183" y="1915"/>
                  </a:cubicBezTo>
                  <a:cubicBezTo>
                    <a:pt x="182" y="1916"/>
                    <a:pt x="182" y="1917"/>
                    <a:pt x="182" y="1918"/>
                  </a:cubicBezTo>
                  <a:cubicBezTo>
                    <a:pt x="184" y="1920"/>
                    <a:pt x="185" y="1923"/>
                    <a:pt x="187" y="1925"/>
                  </a:cubicBezTo>
                  <a:cubicBezTo>
                    <a:pt x="187" y="1925"/>
                    <a:pt x="188" y="1926"/>
                    <a:pt x="188" y="1926"/>
                  </a:cubicBezTo>
                  <a:cubicBezTo>
                    <a:pt x="189" y="1926"/>
                    <a:pt x="189" y="1926"/>
                    <a:pt x="189" y="1925"/>
                  </a:cubicBezTo>
                  <a:cubicBezTo>
                    <a:pt x="190" y="1925"/>
                    <a:pt x="190" y="1924"/>
                    <a:pt x="190" y="1923"/>
                  </a:cubicBezTo>
                  <a:cubicBezTo>
                    <a:pt x="189" y="1920"/>
                    <a:pt x="187" y="1918"/>
                    <a:pt x="186" y="1916"/>
                  </a:cubicBezTo>
                  <a:cubicBezTo>
                    <a:pt x="185" y="1915"/>
                    <a:pt x="185" y="1915"/>
                    <a:pt x="184" y="1915"/>
                  </a:cubicBezTo>
                  <a:moveTo>
                    <a:pt x="2355" y="1897"/>
                  </a:moveTo>
                  <a:cubicBezTo>
                    <a:pt x="2354" y="1897"/>
                    <a:pt x="2353" y="1897"/>
                    <a:pt x="2353" y="1898"/>
                  </a:cubicBezTo>
                  <a:cubicBezTo>
                    <a:pt x="2352" y="1900"/>
                    <a:pt x="2350" y="1902"/>
                    <a:pt x="2349" y="1905"/>
                  </a:cubicBezTo>
                  <a:cubicBezTo>
                    <a:pt x="2349" y="1905"/>
                    <a:pt x="2349" y="1905"/>
                    <a:pt x="2349" y="1906"/>
                  </a:cubicBezTo>
                  <a:cubicBezTo>
                    <a:pt x="2349" y="1907"/>
                    <a:pt x="2349" y="1907"/>
                    <a:pt x="2350" y="1907"/>
                  </a:cubicBezTo>
                  <a:cubicBezTo>
                    <a:pt x="2350" y="1908"/>
                    <a:pt x="2350" y="1908"/>
                    <a:pt x="2351" y="1908"/>
                  </a:cubicBezTo>
                  <a:cubicBezTo>
                    <a:pt x="2351" y="1908"/>
                    <a:pt x="2352" y="1907"/>
                    <a:pt x="2352" y="1907"/>
                  </a:cubicBezTo>
                  <a:cubicBezTo>
                    <a:pt x="2354" y="1904"/>
                    <a:pt x="2355" y="1902"/>
                    <a:pt x="2356" y="1900"/>
                  </a:cubicBezTo>
                  <a:cubicBezTo>
                    <a:pt x="2357" y="1899"/>
                    <a:pt x="2357" y="1898"/>
                    <a:pt x="2356" y="1897"/>
                  </a:cubicBezTo>
                  <a:cubicBezTo>
                    <a:pt x="2356" y="1897"/>
                    <a:pt x="2356" y="1897"/>
                    <a:pt x="2356" y="1897"/>
                  </a:cubicBezTo>
                  <a:cubicBezTo>
                    <a:pt x="2355" y="1897"/>
                    <a:pt x="2355" y="1897"/>
                    <a:pt x="2355" y="1897"/>
                  </a:cubicBezTo>
                  <a:moveTo>
                    <a:pt x="170" y="1891"/>
                  </a:moveTo>
                  <a:cubicBezTo>
                    <a:pt x="169" y="1891"/>
                    <a:pt x="169" y="1891"/>
                    <a:pt x="169" y="1891"/>
                  </a:cubicBezTo>
                  <a:cubicBezTo>
                    <a:pt x="168" y="1892"/>
                    <a:pt x="167" y="1893"/>
                    <a:pt x="168" y="1894"/>
                  </a:cubicBezTo>
                  <a:cubicBezTo>
                    <a:pt x="169" y="1896"/>
                    <a:pt x="171" y="1898"/>
                    <a:pt x="172" y="1901"/>
                  </a:cubicBezTo>
                  <a:cubicBezTo>
                    <a:pt x="172" y="1901"/>
                    <a:pt x="173" y="1902"/>
                    <a:pt x="174" y="1902"/>
                  </a:cubicBezTo>
                  <a:cubicBezTo>
                    <a:pt x="174" y="1902"/>
                    <a:pt x="174" y="1902"/>
                    <a:pt x="175" y="1901"/>
                  </a:cubicBezTo>
                  <a:cubicBezTo>
                    <a:pt x="176" y="1901"/>
                    <a:pt x="176" y="1900"/>
                    <a:pt x="176" y="1899"/>
                  </a:cubicBezTo>
                  <a:cubicBezTo>
                    <a:pt x="174" y="1896"/>
                    <a:pt x="173" y="1894"/>
                    <a:pt x="171" y="1892"/>
                  </a:cubicBezTo>
                  <a:cubicBezTo>
                    <a:pt x="171" y="1891"/>
                    <a:pt x="170" y="1891"/>
                    <a:pt x="170" y="1891"/>
                  </a:cubicBezTo>
                  <a:moveTo>
                    <a:pt x="2368" y="1872"/>
                  </a:moveTo>
                  <a:cubicBezTo>
                    <a:pt x="2368" y="1872"/>
                    <a:pt x="2367" y="1873"/>
                    <a:pt x="2367" y="1873"/>
                  </a:cubicBezTo>
                  <a:cubicBezTo>
                    <a:pt x="2365" y="1876"/>
                    <a:pt x="2364" y="1878"/>
                    <a:pt x="2363" y="1880"/>
                  </a:cubicBezTo>
                  <a:cubicBezTo>
                    <a:pt x="2362" y="1881"/>
                    <a:pt x="2363" y="1883"/>
                    <a:pt x="2364" y="1883"/>
                  </a:cubicBezTo>
                  <a:cubicBezTo>
                    <a:pt x="2364" y="1883"/>
                    <a:pt x="2364" y="1883"/>
                    <a:pt x="2365" y="1883"/>
                  </a:cubicBezTo>
                  <a:cubicBezTo>
                    <a:pt x="2365" y="1883"/>
                    <a:pt x="2365" y="1883"/>
                    <a:pt x="2366" y="1883"/>
                  </a:cubicBezTo>
                  <a:cubicBezTo>
                    <a:pt x="2366" y="1883"/>
                    <a:pt x="2366" y="1883"/>
                    <a:pt x="2366" y="1882"/>
                  </a:cubicBezTo>
                  <a:cubicBezTo>
                    <a:pt x="2366" y="1882"/>
                    <a:pt x="2366" y="1882"/>
                    <a:pt x="2366" y="1882"/>
                  </a:cubicBezTo>
                  <a:cubicBezTo>
                    <a:pt x="2368" y="1880"/>
                    <a:pt x="2369" y="1878"/>
                    <a:pt x="2370" y="1875"/>
                  </a:cubicBezTo>
                  <a:cubicBezTo>
                    <a:pt x="2370" y="1875"/>
                    <a:pt x="2370" y="1875"/>
                    <a:pt x="2370" y="1874"/>
                  </a:cubicBezTo>
                  <a:cubicBezTo>
                    <a:pt x="2370" y="1874"/>
                    <a:pt x="2370" y="1873"/>
                    <a:pt x="2369" y="1873"/>
                  </a:cubicBezTo>
                  <a:cubicBezTo>
                    <a:pt x="2369" y="1873"/>
                    <a:pt x="2369" y="1872"/>
                    <a:pt x="2368" y="1872"/>
                  </a:cubicBezTo>
                  <a:moveTo>
                    <a:pt x="156" y="1866"/>
                  </a:moveTo>
                  <a:cubicBezTo>
                    <a:pt x="156" y="1866"/>
                    <a:pt x="155" y="1866"/>
                    <a:pt x="155" y="1867"/>
                  </a:cubicBezTo>
                  <a:cubicBezTo>
                    <a:pt x="154" y="1867"/>
                    <a:pt x="154" y="1868"/>
                    <a:pt x="154" y="1869"/>
                  </a:cubicBezTo>
                  <a:cubicBezTo>
                    <a:pt x="156" y="1872"/>
                    <a:pt x="157" y="1874"/>
                    <a:pt x="158" y="1876"/>
                  </a:cubicBezTo>
                  <a:cubicBezTo>
                    <a:pt x="159" y="1877"/>
                    <a:pt x="159" y="1877"/>
                    <a:pt x="160" y="1877"/>
                  </a:cubicBezTo>
                  <a:cubicBezTo>
                    <a:pt x="160" y="1877"/>
                    <a:pt x="161" y="1877"/>
                    <a:pt x="161" y="1877"/>
                  </a:cubicBezTo>
                  <a:cubicBezTo>
                    <a:pt x="162" y="1876"/>
                    <a:pt x="162" y="1875"/>
                    <a:pt x="162" y="1874"/>
                  </a:cubicBezTo>
                  <a:cubicBezTo>
                    <a:pt x="160" y="1872"/>
                    <a:pt x="159" y="1870"/>
                    <a:pt x="158" y="1867"/>
                  </a:cubicBezTo>
                  <a:cubicBezTo>
                    <a:pt x="157" y="1867"/>
                    <a:pt x="157" y="1866"/>
                    <a:pt x="156" y="1866"/>
                  </a:cubicBezTo>
                  <a:moveTo>
                    <a:pt x="2382" y="1848"/>
                  </a:moveTo>
                  <a:cubicBezTo>
                    <a:pt x="2381" y="1848"/>
                    <a:pt x="2381" y="1848"/>
                    <a:pt x="2380" y="1848"/>
                  </a:cubicBezTo>
                  <a:cubicBezTo>
                    <a:pt x="2380" y="1849"/>
                    <a:pt x="2380" y="1849"/>
                    <a:pt x="2380" y="1849"/>
                  </a:cubicBezTo>
                  <a:cubicBezTo>
                    <a:pt x="2379" y="1851"/>
                    <a:pt x="2377" y="1854"/>
                    <a:pt x="2376" y="1856"/>
                  </a:cubicBezTo>
                  <a:cubicBezTo>
                    <a:pt x="2376" y="1857"/>
                    <a:pt x="2376" y="1858"/>
                    <a:pt x="2377" y="1859"/>
                  </a:cubicBezTo>
                  <a:cubicBezTo>
                    <a:pt x="2377" y="1859"/>
                    <a:pt x="2377" y="1859"/>
                    <a:pt x="2377" y="1859"/>
                  </a:cubicBezTo>
                  <a:cubicBezTo>
                    <a:pt x="2377" y="1859"/>
                    <a:pt x="2378" y="1859"/>
                    <a:pt x="2378" y="1859"/>
                  </a:cubicBezTo>
                  <a:cubicBezTo>
                    <a:pt x="2379" y="1859"/>
                    <a:pt x="2379" y="1859"/>
                    <a:pt x="2380" y="1858"/>
                  </a:cubicBezTo>
                  <a:cubicBezTo>
                    <a:pt x="2381" y="1856"/>
                    <a:pt x="2382" y="1853"/>
                    <a:pt x="2383" y="1851"/>
                  </a:cubicBezTo>
                  <a:cubicBezTo>
                    <a:pt x="2384" y="1850"/>
                    <a:pt x="2384" y="1849"/>
                    <a:pt x="2383" y="1848"/>
                  </a:cubicBezTo>
                  <a:cubicBezTo>
                    <a:pt x="2382" y="1848"/>
                    <a:pt x="2382" y="1848"/>
                    <a:pt x="2382" y="1848"/>
                  </a:cubicBezTo>
                  <a:moveTo>
                    <a:pt x="143" y="1841"/>
                  </a:moveTo>
                  <a:cubicBezTo>
                    <a:pt x="143" y="1841"/>
                    <a:pt x="142" y="1842"/>
                    <a:pt x="142" y="1842"/>
                  </a:cubicBezTo>
                  <a:cubicBezTo>
                    <a:pt x="141" y="1842"/>
                    <a:pt x="141" y="1843"/>
                    <a:pt x="141" y="1844"/>
                  </a:cubicBezTo>
                  <a:cubicBezTo>
                    <a:pt x="142" y="1847"/>
                    <a:pt x="144" y="1849"/>
                    <a:pt x="145" y="1852"/>
                  </a:cubicBezTo>
                  <a:cubicBezTo>
                    <a:pt x="145" y="1852"/>
                    <a:pt x="146" y="1853"/>
                    <a:pt x="147" y="1853"/>
                  </a:cubicBezTo>
                  <a:cubicBezTo>
                    <a:pt x="147" y="1853"/>
                    <a:pt x="147" y="1853"/>
                    <a:pt x="147" y="1852"/>
                  </a:cubicBezTo>
                  <a:cubicBezTo>
                    <a:pt x="148" y="1852"/>
                    <a:pt x="149" y="1851"/>
                    <a:pt x="148" y="1850"/>
                  </a:cubicBezTo>
                  <a:cubicBezTo>
                    <a:pt x="147" y="1847"/>
                    <a:pt x="146" y="1845"/>
                    <a:pt x="145" y="1843"/>
                  </a:cubicBezTo>
                  <a:cubicBezTo>
                    <a:pt x="144" y="1842"/>
                    <a:pt x="144" y="1841"/>
                    <a:pt x="143" y="1841"/>
                  </a:cubicBezTo>
                  <a:moveTo>
                    <a:pt x="2394" y="1823"/>
                  </a:moveTo>
                  <a:cubicBezTo>
                    <a:pt x="2394" y="1823"/>
                    <a:pt x="2393" y="1823"/>
                    <a:pt x="2393" y="1824"/>
                  </a:cubicBezTo>
                  <a:cubicBezTo>
                    <a:pt x="2391" y="1827"/>
                    <a:pt x="2390" y="1829"/>
                    <a:pt x="2389" y="1831"/>
                  </a:cubicBezTo>
                  <a:cubicBezTo>
                    <a:pt x="2389" y="1832"/>
                    <a:pt x="2389" y="1833"/>
                    <a:pt x="2390" y="1834"/>
                  </a:cubicBezTo>
                  <a:cubicBezTo>
                    <a:pt x="2390" y="1834"/>
                    <a:pt x="2390" y="1834"/>
                    <a:pt x="2391" y="1834"/>
                  </a:cubicBezTo>
                  <a:cubicBezTo>
                    <a:pt x="2392" y="1834"/>
                    <a:pt x="2392" y="1834"/>
                    <a:pt x="2393" y="1833"/>
                  </a:cubicBezTo>
                  <a:cubicBezTo>
                    <a:pt x="2393" y="1833"/>
                    <a:pt x="2393" y="1833"/>
                    <a:pt x="2393" y="1833"/>
                  </a:cubicBezTo>
                  <a:cubicBezTo>
                    <a:pt x="2394" y="1831"/>
                    <a:pt x="2395" y="1828"/>
                    <a:pt x="2396" y="1826"/>
                  </a:cubicBezTo>
                  <a:cubicBezTo>
                    <a:pt x="2397" y="1825"/>
                    <a:pt x="2396" y="1824"/>
                    <a:pt x="2395" y="1823"/>
                  </a:cubicBezTo>
                  <a:cubicBezTo>
                    <a:pt x="2395" y="1823"/>
                    <a:pt x="2395" y="1823"/>
                    <a:pt x="2394" y="1823"/>
                  </a:cubicBezTo>
                  <a:moveTo>
                    <a:pt x="130" y="1816"/>
                  </a:moveTo>
                  <a:cubicBezTo>
                    <a:pt x="130" y="1816"/>
                    <a:pt x="130" y="1816"/>
                    <a:pt x="129" y="1817"/>
                  </a:cubicBezTo>
                  <a:cubicBezTo>
                    <a:pt x="128" y="1817"/>
                    <a:pt x="128" y="1818"/>
                    <a:pt x="128" y="1819"/>
                  </a:cubicBezTo>
                  <a:cubicBezTo>
                    <a:pt x="128" y="1819"/>
                    <a:pt x="128" y="1819"/>
                    <a:pt x="128" y="1819"/>
                  </a:cubicBezTo>
                  <a:cubicBezTo>
                    <a:pt x="130" y="1822"/>
                    <a:pt x="131" y="1824"/>
                    <a:pt x="132" y="1826"/>
                  </a:cubicBezTo>
                  <a:cubicBezTo>
                    <a:pt x="132" y="1827"/>
                    <a:pt x="133" y="1828"/>
                    <a:pt x="134" y="1828"/>
                  </a:cubicBezTo>
                  <a:cubicBezTo>
                    <a:pt x="134" y="1828"/>
                    <a:pt x="134" y="1828"/>
                    <a:pt x="135" y="1827"/>
                  </a:cubicBezTo>
                  <a:cubicBezTo>
                    <a:pt x="136" y="1827"/>
                    <a:pt x="136" y="1826"/>
                    <a:pt x="136" y="1825"/>
                  </a:cubicBezTo>
                  <a:cubicBezTo>
                    <a:pt x="134" y="1822"/>
                    <a:pt x="133" y="1820"/>
                    <a:pt x="132" y="1818"/>
                  </a:cubicBezTo>
                  <a:cubicBezTo>
                    <a:pt x="132" y="1817"/>
                    <a:pt x="131" y="1816"/>
                    <a:pt x="130" y="1816"/>
                  </a:cubicBezTo>
                  <a:moveTo>
                    <a:pt x="2407" y="1798"/>
                  </a:moveTo>
                  <a:cubicBezTo>
                    <a:pt x="2406" y="1798"/>
                    <a:pt x="2405" y="1798"/>
                    <a:pt x="2405" y="1799"/>
                  </a:cubicBezTo>
                  <a:cubicBezTo>
                    <a:pt x="2404" y="1801"/>
                    <a:pt x="2402" y="1804"/>
                    <a:pt x="2401" y="1806"/>
                  </a:cubicBezTo>
                  <a:cubicBezTo>
                    <a:pt x="2401" y="1807"/>
                    <a:pt x="2401" y="1808"/>
                    <a:pt x="2402" y="1809"/>
                  </a:cubicBezTo>
                  <a:cubicBezTo>
                    <a:pt x="2403" y="1809"/>
                    <a:pt x="2403" y="1809"/>
                    <a:pt x="2403" y="1809"/>
                  </a:cubicBezTo>
                  <a:cubicBezTo>
                    <a:pt x="2404" y="1809"/>
                    <a:pt x="2405" y="1809"/>
                    <a:pt x="2405" y="1808"/>
                  </a:cubicBezTo>
                  <a:cubicBezTo>
                    <a:pt x="2406" y="1806"/>
                    <a:pt x="2407" y="1803"/>
                    <a:pt x="2408" y="1801"/>
                  </a:cubicBezTo>
                  <a:cubicBezTo>
                    <a:pt x="2409" y="1800"/>
                    <a:pt x="2408" y="1799"/>
                    <a:pt x="2407" y="1798"/>
                  </a:cubicBezTo>
                  <a:cubicBezTo>
                    <a:pt x="2407" y="1798"/>
                    <a:pt x="2407" y="1798"/>
                    <a:pt x="2407" y="1798"/>
                  </a:cubicBezTo>
                  <a:moveTo>
                    <a:pt x="118" y="1791"/>
                  </a:moveTo>
                  <a:cubicBezTo>
                    <a:pt x="118" y="1791"/>
                    <a:pt x="118" y="1791"/>
                    <a:pt x="117" y="1791"/>
                  </a:cubicBezTo>
                  <a:cubicBezTo>
                    <a:pt x="116" y="1792"/>
                    <a:pt x="116" y="1793"/>
                    <a:pt x="116" y="1794"/>
                  </a:cubicBezTo>
                  <a:cubicBezTo>
                    <a:pt x="116" y="1794"/>
                    <a:pt x="116" y="1794"/>
                    <a:pt x="116" y="1794"/>
                  </a:cubicBezTo>
                  <a:cubicBezTo>
                    <a:pt x="117" y="1796"/>
                    <a:pt x="119" y="1799"/>
                    <a:pt x="120" y="1801"/>
                  </a:cubicBezTo>
                  <a:cubicBezTo>
                    <a:pt x="120" y="1802"/>
                    <a:pt x="121" y="1802"/>
                    <a:pt x="122" y="1802"/>
                  </a:cubicBezTo>
                  <a:cubicBezTo>
                    <a:pt x="122" y="1802"/>
                    <a:pt x="122" y="1802"/>
                    <a:pt x="122" y="1802"/>
                  </a:cubicBezTo>
                  <a:cubicBezTo>
                    <a:pt x="123" y="1802"/>
                    <a:pt x="124" y="1800"/>
                    <a:pt x="123" y="1799"/>
                  </a:cubicBezTo>
                  <a:cubicBezTo>
                    <a:pt x="122" y="1797"/>
                    <a:pt x="121" y="1795"/>
                    <a:pt x="120" y="1792"/>
                  </a:cubicBezTo>
                  <a:cubicBezTo>
                    <a:pt x="120" y="1791"/>
                    <a:pt x="119" y="1791"/>
                    <a:pt x="118" y="1791"/>
                  </a:cubicBezTo>
                  <a:moveTo>
                    <a:pt x="2418" y="1773"/>
                  </a:moveTo>
                  <a:cubicBezTo>
                    <a:pt x="2417" y="1773"/>
                    <a:pt x="2417" y="1773"/>
                    <a:pt x="2416" y="1774"/>
                  </a:cubicBezTo>
                  <a:cubicBezTo>
                    <a:pt x="2415" y="1776"/>
                    <a:pt x="2414" y="1779"/>
                    <a:pt x="2413" y="1781"/>
                  </a:cubicBezTo>
                  <a:cubicBezTo>
                    <a:pt x="2413" y="1782"/>
                    <a:pt x="2413" y="1783"/>
                    <a:pt x="2414" y="1784"/>
                  </a:cubicBezTo>
                  <a:cubicBezTo>
                    <a:pt x="2414" y="1784"/>
                    <a:pt x="2415" y="1784"/>
                    <a:pt x="2415" y="1784"/>
                  </a:cubicBezTo>
                  <a:cubicBezTo>
                    <a:pt x="2416" y="1784"/>
                    <a:pt x="2416" y="1783"/>
                    <a:pt x="2417" y="1783"/>
                  </a:cubicBezTo>
                  <a:cubicBezTo>
                    <a:pt x="2417" y="1783"/>
                    <a:pt x="2417" y="1783"/>
                    <a:pt x="2417" y="1783"/>
                  </a:cubicBezTo>
                  <a:cubicBezTo>
                    <a:pt x="2418" y="1780"/>
                    <a:pt x="2419" y="1778"/>
                    <a:pt x="2420" y="1775"/>
                  </a:cubicBezTo>
                  <a:cubicBezTo>
                    <a:pt x="2420" y="1774"/>
                    <a:pt x="2420" y="1773"/>
                    <a:pt x="2419" y="1773"/>
                  </a:cubicBezTo>
                  <a:cubicBezTo>
                    <a:pt x="2419" y="1773"/>
                    <a:pt x="2418" y="1773"/>
                    <a:pt x="2418" y="1773"/>
                  </a:cubicBezTo>
                  <a:moveTo>
                    <a:pt x="107" y="1765"/>
                  </a:moveTo>
                  <a:cubicBezTo>
                    <a:pt x="106" y="1765"/>
                    <a:pt x="106" y="1765"/>
                    <a:pt x="106" y="1766"/>
                  </a:cubicBezTo>
                  <a:cubicBezTo>
                    <a:pt x="105" y="1766"/>
                    <a:pt x="104" y="1767"/>
                    <a:pt x="105" y="1768"/>
                  </a:cubicBezTo>
                  <a:cubicBezTo>
                    <a:pt x="105" y="1768"/>
                    <a:pt x="105" y="1768"/>
                    <a:pt x="105" y="1768"/>
                  </a:cubicBezTo>
                  <a:cubicBezTo>
                    <a:pt x="106" y="1771"/>
                    <a:pt x="107" y="1773"/>
                    <a:pt x="108" y="1776"/>
                  </a:cubicBezTo>
                  <a:cubicBezTo>
                    <a:pt x="108" y="1776"/>
                    <a:pt x="109" y="1777"/>
                    <a:pt x="110" y="1777"/>
                  </a:cubicBezTo>
                  <a:cubicBezTo>
                    <a:pt x="110" y="1777"/>
                    <a:pt x="110" y="1777"/>
                    <a:pt x="111" y="1777"/>
                  </a:cubicBezTo>
                  <a:cubicBezTo>
                    <a:pt x="112" y="1776"/>
                    <a:pt x="112" y="1775"/>
                    <a:pt x="112" y="1774"/>
                  </a:cubicBezTo>
                  <a:cubicBezTo>
                    <a:pt x="111" y="1772"/>
                    <a:pt x="110" y="1769"/>
                    <a:pt x="108" y="1767"/>
                  </a:cubicBezTo>
                  <a:cubicBezTo>
                    <a:pt x="108" y="1766"/>
                    <a:pt x="107" y="1765"/>
                    <a:pt x="107" y="1765"/>
                  </a:cubicBezTo>
                  <a:moveTo>
                    <a:pt x="2429" y="1747"/>
                  </a:moveTo>
                  <a:cubicBezTo>
                    <a:pt x="2428" y="1747"/>
                    <a:pt x="2428" y="1747"/>
                    <a:pt x="2427" y="1748"/>
                  </a:cubicBezTo>
                  <a:cubicBezTo>
                    <a:pt x="2426" y="1751"/>
                    <a:pt x="2425" y="1753"/>
                    <a:pt x="2424" y="1755"/>
                  </a:cubicBezTo>
                  <a:cubicBezTo>
                    <a:pt x="2424" y="1756"/>
                    <a:pt x="2424" y="1758"/>
                    <a:pt x="2425" y="1758"/>
                  </a:cubicBezTo>
                  <a:cubicBezTo>
                    <a:pt x="2426" y="1758"/>
                    <a:pt x="2426" y="1758"/>
                    <a:pt x="2426" y="1758"/>
                  </a:cubicBezTo>
                  <a:cubicBezTo>
                    <a:pt x="2427" y="1758"/>
                    <a:pt x="2428" y="1758"/>
                    <a:pt x="2428" y="1757"/>
                  </a:cubicBezTo>
                  <a:cubicBezTo>
                    <a:pt x="2429" y="1755"/>
                    <a:pt x="2430" y="1752"/>
                    <a:pt x="2431" y="1750"/>
                  </a:cubicBezTo>
                  <a:cubicBezTo>
                    <a:pt x="2431" y="1749"/>
                    <a:pt x="2431" y="1747"/>
                    <a:pt x="2430" y="1747"/>
                  </a:cubicBezTo>
                  <a:cubicBezTo>
                    <a:pt x="2430" y="1747"/>
                    <a:pt x="2429" y="1747"/>
                    <a:pt x="2429" y="1747"/>
                  </a:cubicBezTo>
                  <a:moveTo>
                    <a:pt x="96" y="1740"/>
                  </a:moveTo>
                  <a:cubicBezTo>
                    <a:pt x="95" y="1740"/>
                    <a:pt x="95" y="1740"/>
                    <a:pt x="95" y="1740"/>
                  </a:cubicBezTo>
                  <a:cubicBezTo>
                    <a:pt x="94" y="1740"/>
                    <a:pt x="93" y="1741"/>
                    <a:pt x="94" y="1742"/>
                  </a:cubicBezTo>
                  <a:cubicBezTo>
                    <a:pt x="95" y="1745"/>
                    <a:pt x="96" y="1747"/>
                    <a:pt x="97" y="1750"/>
                  </a:cubicBezTo>
                  <a:cubicBezTo>
                    <a:pt x="97" y="1750"/>
                    <a:pt x="98" y="1751"/>
                    <a:pt x="99" y="1751"/>
                  </a:cubicBezTo>
                  <a:cubicBezTo>
                    <a:pt x="99" y="1751"/>
                    <a:pt x="99" y="1751"/>
                    <a:pt x="100" y="1751"/>
                  </a:cubicBezTo>
                  <a:cubicBezTo>
                    <a:pt x="101" y="1750"/>
                    <a:pt x="101" y="1749"/>
                    <a:pt x="101" y="1748"/>
                  </a:cubicBezTo>
                  <a:cubicBezTo>
                    <a:pt x="100" y="1746"/>
                    <a:pt x="99" y="1743"/>
                    <a:pt x="98" y="1741"/>
                  </a:cubicBezTo>
                  <a:cubicBezTo>
                    <a:pt x="97" y="1740"/>
                    <a:pt x="96" y="1740"/>
                    <a:pt x="96" y="1740"/>
                  </a:cubicBezTo>
                  <a:moveTo>
                    <a:pt x="2440" y="1721"/>
                  </a:moveTo>
                  <a:cubicBezTo>
                    <a:pt x="2439" y="1721"/>
                    <a:pt x="2438" y="1721"/>
                    <a:pt x="2438" y="1722"/>
                  </a:cubicBezTo>
                  <a:cubicBezTo>
                    <a:pt x="2437" y="1725"/>
                    <a:pt x="2436" y="1727"/>
                    <a:pt x="2435" y="1730"/>
                  </a:cubicBezTo>
                  <a:cubicBezTo>
                    <a:pt x="2434" y="1731"/>
                    <a:pt x="2435" y="1732"/>
                    <a:pt x="2436" y="1732"/>
                  </a:cubicBezTo>
                  <a:cubicBezTo>
                    <a:pt x="2436" y="1732"/>
                    <a:pt x="2436" y="1732"/>
                    <a:pt x="2437" y="1732"/>
                  </a:cubicBezTo>
                  <a:cubicBezTo>
                    <a:pt x="2437" y="1732"/>
                    <a:pt x="2438" y="1732"/>
                    <a:pt x="2439" y="1731"/>
                  </a:cubicBezTo>
                  <a:cubicBezTo>
                    <a:pt x="2440" y="1729"/>
                    <a:pt x="2440" y="1726"/>
                    <a:pt x="2441" y="1724"/>
                  </a:cubicBezTo>
                  <a:cubicBezTo>
                    <a:pt x="2442" y="1723"/>
                    <a:pt x="2441" y="1722"/>
                    <a:pt x="2440" y="1721"/>
                  </a:cubicBezTo>
                  <a:cubicBezTo>
                    <a:pt x="2440" y="1721"/>
                    <a:pt x="2440" y="1721"/>
                    <a:pt x="2440" y="1721"/>
                  </a:cubicBezTo>
                  <a:moveTo>
                    <a:pt x="85" y="1713"/>
                  </a:moveTo>
                  <a:cubicBezTo>
                    <a:pt x="85" y="1713"/>
                    <a:pt x="85" y="1713"/>
                    <a:pt x="85" y="1714"/>
                  </a:cubicBezTo>
                  <a:cubicBezTo>
                    <a:pt x="84" y="1714"/>
                    <a:pt x="83" y="1715"/>
                    <a:pt x="83" y="1716"/>
                  </a:cubicBezTo>
                  <a:cubicBezTo>
                    <a:pt x="84" y="1719"/>
                    <a:pt x="85" y="1721"/>
                    <a:pt x="86" y="1724"/>
                  </a:cubicBezTo>
                  <a:cubicBezTo>
                    <a:pt x="87" y="1724"/>
                    <a:pt x="87" y="1725"/>
                    <a:pt x="88" y="1725"/>
                  </a:cubicBezTo>
                  <a:cubicBezTo>
                    <a:pt x="88" y="1725"/>
                    <a:pt x="89" y="1725"/>
                    <a:pt x="89" y="1725"/>
                  </a:cubicBezTo>
                  <a:cubicBezTo>
                    <a:pt x="90" y="1724"/>
                    <a:pt x="90" y="1723"/>
                    <a:pt x="90" y="1722"/>
                  </a:cubicBezTo>
                  <a:cubicBezTo>
                    <a:pt x="89" y="1720"/>
                    <a:pt x="88" y="1717"/>
                    <a:pt x="87" y="1715"/>
                  </a:cubicBezTo>
                  <a:cubicBezTo>
                    <a:pt x="87" y="1714"/>
                    <a:pt x="86" y="1713"/>
                    <a:pt x="85" y="1713"/>
                  </a:cubicBezTo>
                  <a:moveTo>
                    <a:pt x="2449" y="1695"/>
                  </a:moveTo>
                  <a:cubicBezTo>
                    <a:pt x="2449" y="1695"/>
                    <a:pt x="2448" y="1695"/>
                    <a:pt x="2448" y="1696"/>
                  </a:cubicBezTo>
                  <a:cubicBezTo>
                    <a:pt x="2447" y="1699"/>
                    <a:pt x="2446" y="1701"/>
                    <a:pt x="2445" y="1704"/>
                  </a:cubicBezTo>
                  <a:cubicBezTo>
                    <a:pt x="2444" y="1705"/>
                    <a:pt x="2445" y="1706"/>
                    <a:pt x="2446" y="1706"/>
                  </a:cubicBezTo>
                  <a:cubicBezTo>
                    <a:pt x="2446" y="1706"/>
                    <a:pt x="2446" y="1706"/>
                    <a:pt x="2447" y="1706"/>
                  </a:cubicBezTo>
                  <a:cubicBezTo>
                    <a:pt x="2448" y="1706"/>
                    <a:pt x="2448" y="1706"/>
                    <a:pt x="2449" y="1705"/>
                  </a:cubicBezTo>
                  <a:cubicBezTo>
                    <a:pt x="2449" y="1705"/>
                    <a:pt x="2449" y="1705"/>
                    <a:pt x="2449" y="1705"/>
                  </a:cubicBezTo>
                  <a:cubicBezTo>
                    <a:pt x="2450" y="1702"/>
                    <a:pt x="2450" y="1700"/>
                    <a:pt x="2451" y="1697"/>
                  </a:cubicBezTo>
                  <a:cubicBezTo>
                    <a:pt x="2452" y="1696"/>
                    <a:pt x="2451" y="1695"/>
                    <a:pt x="2450" y="1695"/>
                  </a:cubicBezTo>
                  <a:cubicBezTo>
                    <a:pt x="2450" y="1695"/>
                    <a:pt x="2450" y="1695"/>
                    <a:pt x="2449" y="1695"/>
                  </a:cubicBezTo>
                  <a:moveTo>
                    <a:pt x="76" y="1687"/>
                  </a:moveTo>
                  <a:cubicBezTo>
                    <a:pt x="75" y="1687"/>
                    <a:pt x="75" y="1687"/>
                    <a:pt x="75" y="1687"/>
                  </a:cubicBezTo>
                  <a:cubicBezTo>
                    <a:pt x="74" y="1688"/>
                    <a:pt x="73" y="1689"/>
                    <a:pt x="74" y="1690"/>
                  </a:cubicBezTo>
                  <a:cubicBezTo>
                    <a:pt x="74" y="1690"/>
                    <a:pt x="74" y="1690"/>
                    <a:pt x="74" y="1690"/>
                  </a:cubicBezTo>
                  <a:cubicBezTo>
                    <a:pt x="75" y="1692"/>
                    <a:pt x="75" y="1695"/>
                    <a:pt x="76" y="1697"/>
                  </a:cubicBezTo>
                  <a:cubicBezTo>
                    <a:pt x="77" y="1698"/>
                    <a:pt x="77" y="1699"/>
                    <a:pt x="78" y="1699"/>
                  </a:cubicBezTo>
                  <a:cubicBezTo>
                    <a:pt x="79" y="1699"/>
                    <a:pt x="79" y="1699"/>
                    <a:pt x="79" y="1698"/>
                  </a:cubicBezTo>
                  <a:cubicBezTo>
                    <a:pt x="80" y="1698"/>
                    <a:pt x="81" y="1697"/>
                    <a:pt x="80" y="1696"/>
                  </a:cubicBezTo>
                  <a:cubicBezTo>
                    <a:pt x="79" y="1693"/>
                    <a:pt x="78" y="1691"/>
                    <a:pt x="77" y="1688"/>
                  </a:cubicBezTo>
                  <a:cubicBezTo>
                    <a:pt x="77" y="1688"/>
                    <a:pt x="76" y="1687"/>
                    <a:pt x="76" y="1687"/>
                  </a:cubicBezTo>
                  <a:moveTo>
                    <a:pt x="2459" y="1668"/>
                  </a:moveTo>
                  <a:cubicBezTo>
                    <a:pt x="2458" y="1668"/>
                    <a:pt x="2457" y="1669"/>
                    <a:pt x="2457" y="1670"/>
                  </a:cubicBezTo>
                  <a:cubicBezTo>
                    <a:pt x="2456" y="1672"/>
                    <a:pt x="2455" y="1675"/>
                    <a:pt x="2454" y="1677"/>
                  </a:cubicBezTo>
                  <a:cubicBezTo>
                    <a:pt x="2454" y="1678"/>
                    <a:pt x="2455" y="1679"/>
                    <a:pt x="2456" y="1680"/>
                  </a:cubicBezTo>
                  <a:cubicBezTo>
                    <a:pt x="2456" y="1680"/>
                    <a:pt x="2456" y="1680"/>
                    <a:pt x="2456" y="1680"/>
                  </a:cubicBezTo>
                  <a:cubicBezTo>
                    <a:pt x="2457" y="1680"/>
                    <a:pt x="2458" y="1679"/>
                    <a:pt x="2458" y="1679"/>
                  </a:cubicBezTo>
                  <a:cubicBezTo>
                    <a:pt x="2458" y="1679"/>
                    <a:pt x="2458" y="1679"/>
                    <a:pt x="2458" y="1679"/>
                  </a:cubicBezTo>
                  <a:cubicBezTo>
                    <a:pt x="2459" y="1676"/>
                    <a:pt x="2460" y="1674"/>
                    <a:pt x="2461" y="1671"/>
                  </a:cubicBezTo>
                  <a:cubicBezTo>
                    <a:pt x="2461" y="1670"/>
                    <a:pt x="2461" y="1669"/>
                    <a:pt x="2459" y="1668"/>
                  </a:cubicBezTo>
                  <a:cubicBezTo>
                    <a:pt x="2459" y="1668"/>
                    <a:pt x="2459" y="1668"/>
                    <a:pt x="2459" y="1668"/>
                  </a:cubicBezTo>
                  <a:moveTo>
                    <a:pt x="66" y="1660"/>
                  </a:moveTo>
                  <a:cubicBezTo>
                    <a:pt x="66" y="1660"/>
                    <a:pt x="66" y="1660"/>
                    <a:pt x="66" y="1661"/>
                  </a:cubicBezTo>
                  <a:cubicBezTo>
                    <a:pt x="65" y="1661"/>
                    <a:pt x="64" y="1662"/>
                    <a:pt x="64" y="1663"/>
                  </a:cubicBezTo>
                  <a:cubicBezTo>
                    <a:pt x="65" y="1666"/>
                    <a:pt x="66" y="1668"/>
                    <a:pt x="67" y="1671"/>
                  </a:cubicBezTo>
                  <a:cubicBezTo>
                    <a:pt x="67" y="1672"/>
                    <a:pt x="68" y="1672"/>
                    <a:pt x="69" y="1672"/>
                  </a:cubicBezTo>
                  <a:cubicBezTo>
                    <a:pt x="69" y="1672"/>
                    <a:pt x="69" y="1672"/>
                    <a:pt x="70" y="1672"/>
                  </a:cubicBezTo>
                  <a:cubicBezTo>
                    <a:pt x="71" y="1672"/>
                    <a:pt x="71" y="1670"/>
                    <a:pt x="71" y="1669"/>
                  </a:cubicBezTo>
                  <a:cubicBezTo>
                    <a:pt x="70" y="1667"/>
                    <a:pt x="69" y="1664"/>
                    <a:pt x="68" y="1662"/>
                  </a:cubicBezTo>
                  <a:cubicBezTo>
                    <a:pt x="68" y="1661"/>
                    <a:pt x="67" y="1660"/>
                    <a:pt x="66" y="1660"/>
                  </a:cubicBezTo>
                  <a:moveTo>
                    <a:pt x="2468" y="1642"/>
                  </a:moveTo>
                  <a:cubicBezTo>
                    <a:pt x="2467" y="1642"/>
                    <a:pt x="2466" y="1642"/>
                    <a:pt x="2466" y="1643"/>
                  </a:cubicBezTo>
                  <a:cubicBezTo>
                    <a:pt x="2465" y="1646"/>
                    <a:pt x="2464" y="1648"/>
                    <a:pt x="2463" y="1651"/>
                  </a:cubicBezTo>
                  <a:cubicBezTo>
                    <a:pt x="2463" y="1652"/>
                    <a:pt x="2463" y="1653"/>
                    <a:pt x="2464" y="1653"/>
                  </a:cubicBezTo>
                  <a:cubicBezTo>
                    <a:pt x="2465" y="1653"/>
                    <a:pt x="2465" y="1653"/>
                    <a:pt x="2465" y="1653"/>
                  </a:cubicBezTo>
                  <a:cubicBezTo>
                    <a:pt x="2466" y="1653"/>
                    <a:pt x="2467" y="1653"/>
                    <a:pt x="2467" y="1652"/>
                  </a:cubicBezTo>
                  <a:cubicBezTo>
                    <a:pt x="2468" y="1649"/>
                    <a:pt x="2469" y="1647"/>
                    <a:pt x="2469" y="1644"/>
                  </a:cubicBezTo>
                  <a:cubicBezTo>
                    <a:pt x="2470" y="1643"/>
                    <a:pt x="2469" y="1642"/>
                    <a:pt x="2468" y="1642"/>
                  </a:cubicBezTo>
                  <a:cubicBezTo>
                    <a:pt x="2468" y="1642"/>
                    <a:pt x="2468" y="1642"/>
                    <a:pt x="2468" y="1642"/>
                  </a:cubicBezTo>
                  <a:moveTo>
                    <a:pt x="58" y="1634"/>
                  </a:moveTo>
                  <a:cubicBezTo>
                    <a:pt x="58" y="1634"/>
                    <a:pt x="57" y="1634"/>
                    <a:pt x="57" y="1634"/>
                  </a:cubicBezTo>
                  <a:cubicBezTo>
                    <a:pt x="56" y="1634"/>
                    <a:pt x="56" y="1635"/>
                    <a:pt x="56" y="1636"/>
                  </a:cubicBezTo>
                  <a:cubicBezTo>
                    <a:pt x="57" y="1639"/>
                    <a:pt x="57" y="1641"/>
                    <a:pt x="58" y="1644"/>
                  </a:cubicBezTo>
                  <a:cubicBezTo>
                    <a:pt x="59" y="1645"/>
                    <a:pt x="59" y="1645"/>
                    <a:pt x="60" y="1645"/>
                  </a:cubicBezTo>
                  <a:cubicBezTo>
                    <a:pt x="60" y="1645"/>
                    <a:pt x="61" y="1645"/>
                    <a:pt x="61" y="1645"/>
                  </a:cubicBezTo>
                  <a:cubicBezTo>
                    <a:pt x="62" y="1645"/>
                    <a:pt x="62" y="1644"/>
                    <a:pt x="62" y="1643"/>
                  </a:cubicBezTo>
                  <a:cubicBezTo>
                    <a:pt x="61" y="1640"/>
                    <a:pt x="60" y="1638"/>
                    <a:pt x="60" y="1635"/>
                  </a:cubicBezTo>
                  <a:cubicBezTo>
                    <a:pt x="59" y="1634"/>
                    <a:pt x="59" y="1634"/>
                    <a:pt x="58" y="1634"/>
                  </a:cubicBezTo>
                  <a:moveTo>
                    <a:pt x="2476" y="1615"/>
                  </a:moveTo>
                  <a:cubicBezTo>
                    <a:pt x="2475" y="1615"/>
                    <a:pt x="2474" y="1616"/>
                    <a:pt x="2474" y="1616"/>
                  </a:cubicBezTo>
                  <a:cubicBezTo>
                    <a:pt x="2473" y="1619"/>
                    <a:pt x="2472" y="1621"/>
                    <a:pt x="2471" y="1624"/>
                  </a:cubicBezTo>
                  <a:cubicBezTo>
                    <a:pt x="2471" y="1625"/>
                    <a:pt x="2472" y="1626"/>
                    <a:pt x="2473" y="1627"/>
                  </a:cubicBezTo>
                  <a:cubicBezTo>
                    <a:pt x="2473" y="1627"/>
                    <a:pt x="2473" y="1627"/>
                    <a:pt x="2473" y="1627"/>
                  </a:cubicBezTo>
                  <a:cubicBezTo>
                    <a:pt x="2474" y="1627"/>
                    <a:pt x="2475" y="1626"/>
                    <a:pt x="2475" y="1625"/>
                  </a:cubicBezTo>
                  <a:cubicBezTo>
                    <a:pt x="2476" y="1623"/>
                    <a:pt x="2477" y="1620"/>
                    <a:pt x="2478" y="1617"/>
                  </a:cubicBezTo>
                  <a:cubicBezTo>
                    <a:pt x="2478" y="1616"/>
                    <a:pt x="2477" y="1615"/>
                    <a:pt x="2476" y="1615"/>
                  </a:cubicBezTo>
                  <a:cubicBezTo>
                    <a:pt x="2476" y="1615"/>
                    <a:pt x="2476" y="1615"/>
                    <a:pt x="2476" y="1615"/>
                  </a:cubicBezTo>
                  <a:moveTo>
                    <a:pt x="50" y="1607"/>
                  </a:moveTo>
                  <a:cubicBezTo>
                    <a:pt x="50" y="1607"/>
                    <a:pt x="49" y="1607"/>
                    <a:pt x="49" y="1607"/>
                  </a:cubicBezTo>
                  <a:cubicBezTo>
                    <a:pt x="48" y="1607"/>
                    <a:pt x="48" y="1608"/>
                    <a:pt x="48" y="1609"/>
                  </a:cubicBezTo>
                  <a:cubicBezTo>
                    <a:pt x="48" y="1611"/>
                    <a:pt x="49" y="1613"/>
                    <a:pt x="50" y="1615"/>
                  </a:cubicBezTo>
                  <a:cubicBezTo>
                    <a:pt x="50" y="1616"/>
                    <a:pt x="50" y="1616"/>
                    <a:pt x="50" y="1617"/>
                  </a:cubicBezTo>
                  <a:cubicBezTo>
                    <a:pt x="50" y="1618"/>
                    <a:pt x="51" y="1618"/>
                    <a:pt x="51" y="1618"/>
                  </a:cubicBezTo>
                  <a:cubicBezTo>
                    <a:pt x="51" y="1618"/>
                    <a:pt x="52" y="1618"/>
                    <a:pt x="52" y="1618"/>
                  </a:cubicBezTo>
                  <a:cubicBezTo>
                    <a:pt x="52" y="1618"/>
                    <a:pt x="52" y="1618"/>
                    <a:pt x="53" y="1618"/>
                  </a:cubicBezTo>
                  <a:cubicBezTo>
                    <a:pt x="54" y="1618"/>
                    <a:pt x="54" y="1617"/>
                    <a:pt x="54" y="1616"/>
                  </a:cubicBezTo>
                  <a:cubicBezTo>
                    <a:pt x="53" y="1613"/>
                    <a:pt x="52" y="1611"/>
                    <a:pt x="52" y="1608"/>
                  </a:cubicBezTo>
                  <a:cubicBezTo>
                    <a:pt x="52" y="1607"/>
                    <a:pt x="51" y="1607"/>
                    <a:pt x="50" y="1607"/>
                  </a:cubicBezTo>
                  <a:moveTo>
                    <a:pt x="2483" y="1588"/>
                  </a:moveTo>
                  <a:cubicBezTo>
                    <a:pt x="2482" y="1588"/>
                    <a:pt x="2481" y="1589"/>
                    <a:pt x="2481" y="1589"/>
                  </a:cubicBezTo>
                  <a:cubicBezTo>
                    <a:pt x="2481" y="1592"/>
                    <a:pt x="2480" y="1595"/>
                    <a:pt x="2479" y="1597"/>
                  </a:cubicBezTo>
                  <a:cubicBezTo>
                    <a:pt x="2479" y="1598"/>
                    <a:pt x="2480" y="1599"/>
                    <a:pt x="2481" y="1600"/>
                  </a:cubicBezTo>
                  <a:cubicBezTo>
                    <a:pt x="2481" y="1600"/>
                    <a:pt x="2481" y="1600"/>
                    <a:pt x="2481" y="1600"/>
                  </a:cubicBezTo>
                  <a:cubicBezTo>
                    <a:pt x="2482" y="1600"/>
                    <a:pt x="2483" y="1599"/>
                    <a:pt x="2483" y="1598"/>
                  </a:cubicBezTo>
                  <a:cubicBezTo>
                    <a:pt x="2483" y="1598"/>
                    <a:pt x="2483" y="1598"/>
                    <a:pt x="2483" y="1598"/>
                  </a:cubicBezTo>
                  <a:cubicBezTo>
                    <a:pt x="2484" y="1596"/>
                    <a:pt x="2484" y="1593"/>
                    <a:pt x="2485" y="1590"/>
                  </a:cubicBezTo>
                  <a:cubicBezTo>
                    <a:pt x="2485" y="1589"/>
                    <a:pt x="2485" y="1588"/>
                    <a:pt x="2484" y="1588"/>
                  </a:cubicBezTo>
                  <a:cubicBezTo>
                    <a:pt x="2484" y="1588"/>
                    <a:pt x="2483" y="1588"/>
                    <a:pt x="2483" y="1588"/>
                  </a:cubicBezTo>
                  <a:moveTo>
                    <a:pt x="43" y="1580"/>
                  </a:moveTo>
                  <a:cubicBezTo>
                    <a:pt x="42" y="1580"/>
                    <a:pt x="42" y="1580"/>
                    <a:pt x="42" y="1580"/>
                  </a:cubicBezTo>
                  <a:cubicBezTo>
                    <a:pt x="41" y="1580"/>
                    <a:pt x="40" y="1581"/>
                    <a:pt x="41" y="1582"/>
                  </a:cubicBezTo>
                  <a:cubicBezTo>
                    <a:pt x="41" y="1585"/>
                    <a:pt x="42" y="1587"/>
                    <a:pt x="43" y="1590"/>
                  </a:cubicBezTo>
                  <a:cubicBezTo>
                    <a:pt x="43" y="1591"/>
                    <a:pt x="44" y="1592"/>
                    <a:pt x="45" y="1592"/>
                  </a:cubicBezTo>
                  <a:cubicBezTo>
                    <a:pt x="45" y="1592"/>
                    <a:pt x="45" y="1591"/>
                    <a:pt x="45" y="1591"/>
                  </a:cubicBezTo>
                  <a:cubicBezTo>
                    <a:pt x="46" y="1591"/>
                    <a:pt x="47" y="1590"/>
                    <a:pt x="46" y="1589"/>
                  </a:cubicBezTo>
                  <a:cubicBezTo>
                    <a:pt x="46" y="1586"/>
                    <a:pt x="45" y="1584"/>
                    <a:pt x="44" y="1581"/>
                  </a:cubicBezTo>
                  <a:cubicBezTo>
                    <a:pt x="44" y="1580"/>
                    <a:pt x="43" y="1580"/>
                    <a:pt x="43" y="1580"/>
                  </a:cubicBezTo>
                  <a:moveTo>
                    <a:pt x="2490" y="1561"/>
                  </a:moveTo>
                  <a:cubicBezTo>
                    <a:pt x="2489" y="1561"/>
                    <a:pt x="2488" y="1561"/>
                    <a:pt x="2488" y="1562"/>
                  </a:cubicBezTo>
                  <a:cubicBezTo>
                    <a:pt x="2488" y="1565"/>
                    <a:pt x="2487" y="1568"/>
                    <a:pt x="2486" y="1570"/>
                  </a:cubicBezTo>
                  <a:cubicBezTo>
                    <a:pt x="2486" y="1571"/>
                    <a:pt x="2487" y="1572"/>
                    <a:pt x="2488" y="1573"/>
                  </a:cubicBezTo>
                  <a:cubicBezTo>
                    <a:pt x="2488" y="1573"/>
                    <a:pt x="2488" y="1573"/>
                    <a:pt x="2488" y="1573"/>
                  </a:cubicBezTo>
                  <a:cubicBezTo>
                    <a:pt x="2489" y="1573"/>
                    <a:pt x="2490" y="1572"/>
                    <a:pt x="2490" y="1571"/>
                  </a:cubicBezTo>
                  <a:cubicBezTo>
                    <a:pt x="2490" y="1571"/>
                    <a:pt x="2490" y="1571"/>
                    <a:pt x="2490" y="1571"/>
                  </a:cubicBezTo>
                  <a:cubicBezTo>
                    <a:pt x="2491" y="1568"/>
                    <a:pt x="2491" y="1566"/>
                    <a:pt x="2492" y="1563"/>
                  </a:cubicBezTo>
                  <a:cubicBezTo>
                    <a:pt x="2492" y="1562"/>
                    <a:pt x="2492" y="1561"/>
                    <a:pt x="2491" y="1561"/>
                  </a:cubicBezTo>
                  <a:cubicBezTo>
                    <a:pt x="2490" y="1561"/>
                    <a:pt x="2490" y="1561"/>
                    <a:pt x="2490" y="1561"/>
                  </a:cubicBezTo>
                  <a:moveTo>
                    <a:pt x="36" y="1553"/>
                  </a:moveTo>
                  <a:cubicBezTo>
                    <a:pt x="36" y="1553"/>
                    <a:pt x="35" y="1553"/>
                    <a:pt x="35" y="1553"/>
                  </a:cubicBezTo>
                  <a:cubicBezTo>
                    <a:pt x="34" y="1553"/>
                    <a:pt x="34" y="1554"/>
                    <a:pt x="34" y="1555"/>
                  </a:cubicBezTo>
                  <a:cubicBezTo>
                    <a:pt x="34" y="1558"/>
                    <a:pt x="35" y="1560"/>
                    <a:pt x="36" y="1563"/>
                  </a:cubicBezTo>
                  <a:cubicBezTo>
                    <a:pt x="36" y="1564"/>
                    <a:pt x="36" y="1564"/>
                    <a:pt x="37" y="1564"/>
                  </a:cubicBezTo>
                  <a:cubicBezTo>
                    <a:pt x="37" y="1564"/>
                    <a:pt x="37" y="1564"/>
                    <a:pt x="38" y="1564"/>
                  </a:cubicBezTo>
                  <a:cubicBezTo>
                    <a:pt x="38" y="1564"/>
                    <a:pt x="38" y="1564"/>
                    <a:pt x="38" y="1564"/>
                  </a:cubicBezTo>
                  <a:cubicBezTo>
                    <a:pt x="39" y="1564"/>
                    <a:pt x="40" y="1563"/>
                    <a:pt x="40" y="1562"/>
                  </a:cubicBezTo>
                  <a:cubicBezTo>
                    <a:pt x="39" y="1559"/>
                    <a:pt x="38" y="1557"/>
                    <a:pt x="38" y="1554"/>
                  </a:cubicBezTo>
                  <a:cubicBezTo>
                    <a:pt x="38" y="1554"/>
                    <a:pt x="37" y="1553"/>
                    <a:pt x="37" y="1553"/>
                  </a:cubicBezTo>
                  <a:cubicBezTo>
                    <a:pt x="37" y="1553"/>
                    <a:pt x="36" y="1553"/>
                    <a:pt x="36" y="1553"/>
                  </a:cubicBezTo>
                  <a:moveTo>
                    <a:pt x="2496" y="1534"/>
                  </a:moveTo>
                  <a:cubicBezTo>
                    <a:pt x="2495" y="1534"/>
                    <a:pt x="2495" y="1534"/>
                    <a:pt x="2494" y="1535"/>
                  </a:cubicBezTo>
                  <a:cubicBezTo>
                    <a:pt x="2494" y="1538"/>
                    <a:pt x="2493" y="1540"/>
                    <a:pt x="2493" y="1543"/>
                  </a:cubicBezTo>
                  <a:cubicBezTo>
                    <a:pt x="2492" y="1544"/>
                    <a:pt x="2493" y="1545"/>
                    <a:pt x="2494" y="1545"/>
                  </a:cubicBezTo>
                  <a:cubicBezTo>
                    <a:pt x="2494" y="1545"/>
                    <a:pt x="2495" y="1545"/>
                    <a:pt x="2495" y="1545"/>
                  </a:cubicBezTo>
                  <a:cubicBezTo>
                    <a:pt x="2496" y="1545"/>
                    <a:pt x="2496" y="1545"/>
                    <a:pt x="2497" y="1544"/>
                  </a:cubicBezTo>
                  <a:cubicBezTo>
                    <a:pt x="2497" y="1544"/>
                    <a:pt x="2497" y="1544"/>
                    <a:pt x="2497" y="1544"/>
                  </a:cubicBezTo>
                  <a:cubicBezTo>
                    <a:pt x="2497" y="1541"/>
                    <a:pt x="2498" y="1539"/>
                    <a:pt x="2498" y="1536"/>
                  </a:cubicBezTo>
                  <a:cubicBezTo>
                    <a:pt x="2499" y="1535"/>
                    <a:pt x="2498" y="1534"/>
                    <a:pt x="2497" y="1534"/>
                  </a:cubicBezTo>
                  <a:cubicBezTo>
                    <a:pt x="2497" y="1534"/>
                    <a:pt x="2497" y="1534"/>
                    <a:pt x="2496" y="1534"/>
                  </a:cubicBezTo>
                  <a:moveTo>
                    <a:pt x="30" y="1525"/>
                  </a:moveTo>
                  <a:cubicBezTo>
                    <a:pt x="30" y="1525"/>
                    <a:pt x="29" y="1525"/>
                    <a:pt x="29" y="1525"/>
                  </a:cubicBezTo>
                  <a:cubicBezTo>
                    <a:pt x="28" y="1526"/>
                    <a:pt x="27" y="1527"/>
                    <a:pt x="28" y="1528"/>
                  </a:cubicBezTo>
                  <a:cubicBezTo>
                    <a:pt x="28" y="1530"/>
                    <a:pt x="29" y="1533"/>
                    <a:pt x="29" y="1535"/>
                  </a:cubicBezTo>
                  <a:cubicBezTo>
                    <a:pt x="30" y="1536"/>
                    <a:pt x="30" y="1537"/>
                    <a:pt x="31" y="1537"/>
                  </a:cubicBezTo>
                  <a:cubicBezTo>
                    <a:pt x="31" y="1537"/>
                    <a:pt x="32" y="1537"/>
                    <a:pt x="32" y="1537"/>
                  </a:cubicBezTo>
                  <a:cubicBezTo>
                    <a:pt x="33" y="1537"/>
                    <a:pt x="34" y="1536"/>
                    <a:pt x="33" y="1535"/>
                  </a:cubicBezTo>
                  <a:cubicBezTo>
                    <a:pt x="33" y="1532"/>
                    <a:pt x="32" y="1529"/>
                    <a:pt x="32" y="1527"/>
                  </a:cubicBezTo>
                  <a:cubicBezTo>
                    <a:pt x="31" y="1526"/>
                    <a:pt x="31" y="1525"/>
                    <a:pt x="30" y="1525"/>
                  </a:cubicBezTo>
                  <a:moveTo>
                    <a:pt x="2502" y="1506"/>
                  </a:moveTo>
                  <a:cubicBezTo>
                    <a:pt x="2501" y="1506"/>
                    <a:pt x="2500" y="1507"/>
                    <a:pt x="2500" y="1508"/>
                  </a:cubicBezTo>
                  <a:cubicBezTo>
                    <a:pt x="2500" y="1510"/>
                    <a:pt x="2499" y="1513"/>
                    <a:pt x="2499" y="1516"/>
                  </a:cubicBezTo>
                  <a:cubicBezTo>
                    <a:pt x="2498" y="1517"/>
                    <a:pt x="2499" y="1518"/>
                    <a:pt x="2500" y="1518"/>
                  </a:cubicBezTo>
                  <a:cubicBezTo>
                    <a:pt x="2500" y="1518"/>
                    <a:pt x="2500" y="1518"/>
                    <a:pt x="2501" y="1518"/>
                  </a:cubicBezTo>
                  <a:cubicBezTo>
                    <a:pt x="2501" y="1518"/>
                    <a:pt x="2502" y="1517"/>
                    <a:pt x="2503" y="1516"/>
                  </a:cubicBezTo>
                  <a:cubicBezTo>
                    <a:pt x="2503" y="1516"/>
                    <a:pt x="2503" y="1516"/>
                    <a:pt x="2503" y="1516"/>
                  </a:cubicBezTo>
                  <a:cubicBezTo>
                    <a:pt x="2503" y="1514"/>
                    <a:pt x="2504" y="1511"/>
                    <a:pt x="2504" y="1508"/>
                  </a:cubicBezTo>
                  <a:cubicBezTo>
                    <a:pt x="2504" y="1507"/>
                    <a:pt x="2504" y="1506"/>
                    <a:pt x="2502" y="1506"/>
                  </a:cubicBezTo>
                  <a:cubicBezTo>
                    <a:pt x="2502" y="1506"/>
                    <a:pt x="2502" y="1506"/>
                    <a:pt x="2502" y="1506"/>
                  </a:cubicBezTo>
                  <a:moveTo>
                    <a:pt x="24" y="1498"/>
                  </a:moveTo>
                  <a:cubicBezTo>
                    <a:pt x="24" y="1498"/>
                    <a:pt x="24" y="1498"/>
                    <a:pt x="24" y="1498"/>
                  </a:cubicBezTo>
                  <a:cubicBezTo>
                    <a:pt x="23" y="1498"/>
                    <a:pt x="22" y="1499"/>
                    <a:pt x="22" y="1500"/>
                  </a:cubicBezTo>
                  <a:cubicBezTo>
                    <a:pt x="23" y="1503"/>
                    <a:pt x="23" y="1505"/>
                    <a:pt x="24" y="1508"/>
                  </a:cubicBezTo>
                  <a:cubicBezTo>
                    <a:pt x="24" y="1509"/>
                    <a:pt x="25" y="1510"/>
                    <a:pt x="26" y="1510"/>
                  </a:cubicBezTo>
                  <a:cubicBezTo>
                    <a:pt x="26" y="1510"/>
                    <a:pt x="26" y="1510"/>
                    <a:pt x="26" y="1510"/>
                  </a:cubicBezTo>
                  <a:cubicBezTo>
                    <a:pt x="27" y="1509"/>
                    <a:pt x="28" y="1508"/>
                    <a:pt x="28" y="1507"/>
                  </a:cubicBezTo>
                  <a:cubicBezTo>
                    <a:pt x="27" y="1505"/>
                    <a:pt x="27" y="1502"/>
                    <a:pt x="26" y="1499"/>
                  </a:cubicBezTo>
                  <a:cubicBezTo>
                    <a:pt x="26" y="1498"/>
                    <a:pt x="25" y="1498"/>
                    <a:pt x="24" y="1498"/>
                  </a:cubicBezTo>
                  <a:moveTo>
                    <a:pt x="2507" y="1479"/>
                  </a:moveTo>
                  <a:cubicBezTo>
                    <a:pt x="2506" y="1479"/>
                    <a:pt x="2505" y="1479"/>
                    <a:pt x="2505" y="1480"/>
                  </a:cubicBezTo>
                  <a:cubicBezTo>
                    <a:pt x="2505" y="1483"/>
                    <a:pt x="2504" y="1485"/>
                    <a:pt x="2504" y="1488"/>
                  </a:cubicBezTo>
                  <a:cubicBezTo>
                    <a:pt x="2504" y="1489"/>
                    <a:pt x="2504" y="1490"/>
                    <a:pt x="2505" y="1490"/>
                  </a:cubicBezTo>
                  <a:cubicBezTo>
                    <a:pt x="2506" y="1490"/>
                    <a:pt x="2506" y="1490"/>
                    <a:pt x="2506" y="1490"/>
                  </a:cubicBezTo>
                  <a:cubicBezTo>
                    <a:pt x="2507" y="1490"/>
                    <a:pt x="2508" y="1490"/>
                    <a:pt x="2508" y="1489"/>
                  </a:cubicBezTo>
                  <a:cubicBezTo>
                    <a:pt x="2508" y="1486"/>
                    <a:pt x="2509" y="1484"/>
                    <a:pt x="2509" y="1481"/>
                  </a:cubicBezTo>
                  <a:cubicBezTo>
                    <a:pt x="2509" y="1480"/>
                    <a:pt x="2509" y="1479"/>
                    <a:pt x="2508" y="1479"/>
                  </a:cubicBezTo>
                  <a:cubicBezTo>
                    <a:pt x="2507" y="1479"/>
                    <a:pt x="2507" y="1479"/>
                    <a:pt x="2507" y="1479"/>
                  </a:cubicBezTo>
                  <a:moveTo>
                    <a:pt x="19" y="1470"/>
                  </a:moveTo>
                  <a:cubicBezTo>
                    <a:pt x="19" y="1470"/>
                    <a:pt x="19" y="1470"/>
                    <a:pt x="19" y="1470"/>
                  </a:cubicBezTo>
                  <a:cubicBezTo>
                    <a:pt x="18" y="1470"/>
                    <a:pt x="17" y="1471"/>
                    <a:pt x="17" y="1473"/>
                  </a:cubicBezTo>
                  <a:cubicBezTo>
                    <a:pt x="18" y="1475"/>
                    <a:pt x="18" y="1478"/>
                    <a:pt x="19" y="1480"/>
                  </a:cubicBezTo>
                  <a:cubicBezTo>
                    <a:pt x="19" y="1481"/>
                    <a:pt x="20" y="1482"/>
                    <a:pt x="21" y="1482"/>
                  </a:cubicBezTo>
                  <a:cubicBezTo>
                    <a:pt x="21" y="1482"/>
                    <a:pt x="21" y="1482"/>
                    <a:pt x="21" y="1482"/>
                  </a:cubicBezTo>
                  <a:cubicBezTo>
                    <a:pt x="22" y="1482"/>
                    <a:pt x="23" y="1481"/>
                    <a:pt x="23" y="1480"/>
                  </a:cubicBezTo>
                  <a:cubicBezTo>
                    <a:pt x="22" y="1477"/>
                    <a:pt x="22" y="1474"/>
                    <a:pt x="21" y="1472"/>
                  </a:cubicBezTo>
                  <a:cubicBezTo>
                    <a:pt x="21" y="1471"/>
                    <a:pt x="20" y="1470"/>
                    <a:pt x="19" y="1470"/>
                  </a:cubicBezTo>
                  <a:moveTo>
                    <a:pt x="2512" y="1451"/>
                  </a:moveTo>
                  <a:cubicBezTo>
                    <a:pt x="2511" y="1451"/>
                    <a:pt x="2510" y="1452"/>
                    <a:pt x="2510" y="1453"/>
                  </a:cubicBezTo>
                  <a:cubicBezTo>
                    <a:pt x="2509" y="1455"/>
                    <a:pt x="2509" y="1458"/>
                    <a:pt x="2508" y="1460"/>
                  </a:cubicBezTo>
                  <a:cubicBezTo>
                    <a:pt x="2508" y="1462"/>
                    <a:pt x="2509" y="1463"/>
                    <a:pt x="2510" y="1463"/>
                  </a:cubicBezTo>
                  <a:cubicBezTo>
                    <a:pt x="2510" y="1463"/>
                    <a:pt x="2510" y="1463"/>
                    <a:pt x="2510" y="1463"/>
                  </a:cubicBezTo>
                  <a:cubicBezTo>
                    <a:pt x="2511" y="1463"/>
                    <a:pt x="2512" y="1462"/>
                    <a:pt x="2512" y="1461"/>
                  </a:cubicBezTo>
                  <a:cubicBezTo>
                    <a:pt x="2513" y="1458"/>
                    <a:pt x="2513" y="1456"/>
                    <a:pt x="2514" y="1453"/>
                  </a:cubicBezTo>
                  <a:cubicBezTo>
                    <a:pt x="2514" y="1452"/>
                    <a:pt x="2513" y="1451"/>
                    <a:pt x="2512" y="1451"/>
                  </a:cubicBezTo>
                  <a:cubicBezTo>
                    <a:pt x="2512" y="1451"/>
                    <a:pt x="2512" y="1451"/>
                    <a:pt x="2512" y="1451"/>
                  </a:cubicBezTo>
                  <a:moveTo>
                    <a:pt x="15" y="1443"/>
                  </a:moveTo>
                  <a:cubicBezTo>
                    <a:pt x="15" y="1443"/>
                    <a:pt x="15" y="1443"/>
                    <a:pt x="15" y="1443"/>
                  </a:cubicBezTo>
                  <a:cubicBezTo>
                    <a:pt x="14" y="1443"/>
                    <a:pt x="13" y="1444"/>
                    <a:pt x="13" y="1445"/>
                  </a:cubicBezTo>
                  <a:cubicBezTo>
                    <a:pt x="13" y="1447"/>
                    <a:pt x="14" y="1450"/>
                    <a:pt x="14" y="1453"/>
                  </a:cubicBezTo>
                  <a:cubicBezTo>
                    <a:pt x="14" y="1454"/>
                    <a:pt x="15" y="1454"/>
                    <a:pt x="16" y="1454"/>
                  </a:cubicBezTo>
                  <a:cubicBezTo>
                    <a:pt x="16" y="1454"/>
                    <a:pt x="16" y="1454"/>
                    <a:pt x="16" y="1454"/>
                  </a:cubicBezTo>
                  <a:cubicBezTo>
                    <a:pt x="17" y="1454"/>
                    <a:pt x="18" y="1453"/>
                    <a:pt x="18" y="1452"/>
                  </a:cubicBezTo>
                  <a:cubicBezTo>
                    <a:pt x="18" y="1450"/>
                    <a:pt x="17" y="1447"/>
                    <a:pt x="17" y="1444"/>
                  </a:cubicBezTo>
                  <a:cubicBezTo>
                    <a:pt x="17" y="1443"/>
                    <a:pt x="16" y="1443"/>
                    <a:pt x="15" y="1443"/>
                  </a:cubicBezTo>
                  <a:moveTo>
                    <a:pt x="2516" y="1423"/>
                  </a:moveTo>
                  <a:cubicBezTo>
                    <a:pt x="2515" y="1423"/>
                    <a:pt x="2514" y="1424"/>
                    <a:pt x="2514" y="1425"/>
                  </a:cubicBezTo>
                  <a:cubicBezTo>
                    <a:pt x="2513" y="1428"/>
                    <a:pt x="2513" y="1430"/>
                    <a:pt x="2513" y="1433"/>
                  </a:cubicBezTo>
                  <a:cubicBezTo>
                    <a:pt x="2512" y="1434"/>
                    <a:pt x="2513" y="1435"/>
                    <a:pt x="2514" y="1435"/>
                  </a:cubicBezTo>
                  <a:cubicBezTo>
                    <a:pt x="2514" y="1435"/>
                    <a:pt x="2514" y="1435"/>
                    <a:pt x="2514" y="1435"/>
                  </a:cubicBezTo>
                  <a:cubicBezTo>
                    <a:pt x="2515" y="1435"/>
                    <a:pt x="2516" y="1434"/>
                    <a:pt x="2516" y="1433"/>
                  </a:cubicBezTo>
                  <a:cubicBezTo>
                    <a:pt x="2516" y="1433"/>
                    <a:pt x="2516" y="1433"/>
                    <a:pt x="2516" y="1433"/>
                  </a:cubicBezTo>
                  <a:cubicBezTo>
                    <a:pt x="2517" y="1431"/>
                    <a:pt x="2517" y="1428"/>
                    <a:pt x="2518" y="1425"/>
                  </a:cubicBezTo>
                  <a:cubicBezTo>
                    <a:pt x="2518" y="1424"/>
                    <a:pt x="2517" y="1423"/>
                    <a:pt x="2516" y="1423"/>
                  </a:cubicBezTo>
                  <a:cubicBezTo>
                    <a:pt x="2516" y="1423"/>
                    <a:pt x="2516" y="1423"/>
                    <a:pt x="2516" y="1423"/>
                  </a:cubicBezTo>
                  <a:moveTo>
                    <a:pt x="11" y="1415"/>
                  </a:moveTo>
                  <a:cubicBezTo>
                    <a:pt x="11" y="1415"/>
                    <a:pt x="11" y="1415"/>
                    <a:pt x="11" y="1415"/>
                  </a:cubicBezTo>
                  <a:cubicBezTo>
                    <a:pt x="10" y="1415"/>
                    <a:pt x="9" y="1416"/>
                    <a:pt x="9" y="1417"/>
                  </a:cubicBezTo>
                  <a:cubicBezTo>
                    <a:pt x="10" y="1420"/>
                    <a:pt x="10" y="1422"/>
                    <a:pt x="10" y="1425"/>
                  </a:cubicBezTo>
                  <a:cubicBezTo>
                    <a:pt x="10" y="1426"/>
                    <a:pt x="11" y="1427"/>
                    <a:pt x="12" y="1427"/>
                  </a:cubicBezTo>
                  <a:cubicBezTo>
                    <a:pt x="12" y="1427"/>
                    <a:pt x="12" y="1427"/>
                    <a:pt x="13" y="1427"/>
                  </a:cubicBezTo>
                  <a:cubicBezTo>
                    <a:pt x="14" y="1427"/>
                    <a:pt x="14" y="1426"/>
                    <a:pt x="14" y="1424"/>
                  </a:cubicBezTo>
                  <a:cubicBezTo>
                    <a:pt x="14" y="1422"/>
                    <a:pt x="14" y="1419"/>
                    <a:pt x="13" y="1417"/>
                  </a:cubicBezTo>
                  <a:cubicBezTo>
                    <a:pt x="13" y="1415"/>
                    <a:pt x="12" y="1415"/>
                    <a:pt x="11" y="1415"/>
                  </a:cubicBezTo>
                  <a:moveTo>
                    <a:pt x="2519" y="1395"/>
                  </a:moveTo>
                  <a:cubicBezTo>
                    <a:pt x="2518" y="1395"/>
                    <a:pt x="2517" y="1396"/>
                    <a:pt x="2517" y="1397"/>
                  </a:cubicBezTo>
                  <a:cubicBezTo>
                    <a:pt x="2516" y="1400"/>
                    <a:pt x="2516" y="1402"/>
                    <a:pt x="2516" y="1405"/>
                  </a:cubicBezTo>
                  <a:cubicBezTo>
                    <a:pt x="2516" y="1406"/>
                    <a:pt x="2517" y="1407"/>
                    <a:pt x="2518" y="1407"/>
                  </a:cubicBezTo>
                  <a:cubicBezTo>
                    <a:pt x="2518" y="1407"/>
                    <a:pt x="2518" y="1407"/>
                    <a:pt x="2518" y="1407"/>
                  </a:cubicBezTo>
                  <a:cubicBezTo>
                    <a:pt x="2519" y="1407"/>
                    <a:pt x="2520" y="1407"/>
                    <a:pt x="2520" y="1406"/>
                  </a:cubicBezTo>
                  <a:cubicBezTo>
                    <a:pt x="2520" y="1406"/>
                    <a:pt x="2520" y="1406"/>
                    <a:pt x="2520" y="1406"/>
                  </a:cubicBezTo>
                  <a:cubicBezTo>
                    <a:pt x="2520" y="1403"/>
                    <a:pt x="2520" y="1400"/>
                    <a:pt x="2521" y="1398"/>
                  </a:cubicBezTo>
                  <a:cubicBezTo>
                    <a:pt x="2521" y="1396"/>
                    <a:pt x="2520" y="1395"/>
                    <a:pt x="2519" y="1395"/>
                  </a:cubicBezTo>
                  <a:cubicBezTo>
                    <a:pt x="2519" y="1395"/>
                    <a:pt x="2519" y="1395"/>
                    <a:pt x="2519" y="1395"/>
                  </a:cubicBezTo>
                  <a:moveTo>
                    <a:pt x="8" y="1387"/>
                  </a:moveTo>
                  <a:cubicBezTo>
                    <a:pt x="8" y="1387"/>
                    <a:pt x="8" y="1387"/>
                    <a:pt x="8" y="1387"/>
                  </a:cubicBezTo>
                  <a:cubicBezTo>
                    <a:pt x="7" y="1387"/>
                    <a:pt x="6" y="1388"/>
                    <a:pt x="6" y="1389"/>
                  </a:cubicBezTo>
                  <a:cubicBezTo>
                    <a:pt x="6" y="1389"/>
                    <a:pt x="6" y="1389"/>
                    <a:pt x="6" y="1389"/>
                  </a:cubicBezTo>
                  <a:cubicBezTo>
                    <a:pt x="6" y="1392"/>
                    <a:pt x="7" y="1394"/>
                    <a:pt x="7" y="1397"/>
                  </a:cubicBezTo>
                  <a:cubicBezTo>
                    <a:pt x="7" y="1398"/>
                    <a:pt x="8" y="1399"/>
                    <a:pt x="9" y="1399"/>
                  </a:cubicBezTo>
                  <a:cubicBezTo>
                    <a:pt x="9" y="1399"/>
                    <a:pt x="9" y="1399"/>
                    <a:pt x="9" y="1399"/>
                  </a:cubicBezTo>
                  <a:cubicBezTo>
                    <a:pt x="10" y="1399"/>
                    <a:pt x="11" y="1398"/>
                    <a:pt x="11" y="1397"/>
                  </a:cubicBezTo>
                  <a:cubicBezTo>
                    <a:pt x="11" y="1394"/>
                    <a:pt x="10" y="1391"/>
                    <a:pt x="10" y="1389"/>
                  </a:cubicBezTo>
                  <a:cubicBezTo>
                    <a:pt x="10" y="1388"/>
                    <a:pt x="9" y="1387"/>
                    <a:pt x="8" y="1387"/>
                  </a:cubicBezTo>
                  <a:moveTo>
                    <a:pt x="2521" y="1367"/>
                  </a:moveTo>
                  <a:cubicBezTo>
                    <a:pt x="2520" y="1367"/>
                    <a:pt x="2519" y="1368"/>
                    <a:pt x="2519" y="1369"/>
                  </a:cubicBezTo>
                  <a:cubicBezTo>
                    <a:pt x="2519" y="1372"/>
                    <a:pt x="2519" y="1375"/>
                    <a:pt x="2519" y="1377"/>
                  </a:cubicBezTo>
                  <a:cubicBezTo>
                    <a:pt x="2519" y="1378"/>
                    <a:pt x="2519" y="1379"/>
                    <a:pt x="2521" y="1379"/>
                  </a:cubicBezTo>
                  <a:cubicBezTo>
                    <a:pt x="2521" y="1379"/>
                    <a:pt x="2521" y="1379"/>
                    <a:pt x="2521" y="1379"/>
                  </a:cubicBezTo>
                  <a:cubicBezTo>
                    <a:pt x="2522" y="1379"/>
                    <a:pt x="2523" y="1379"/>
                    <a:pt x="2523" y="1378"/>
                  </a:cubicBezTo>
                  <a:cubicBezTo>
                    <a:pt x="2523" y="1375"/>
                    <a:pt x="2523" y="1372"/>
                    <a:pt x="2523" y="1370"/>
                  </a:cubicBezTo>
                  <a:cubicBezTo>
                    <a:pt x="2523" y="1369"/>
                    <a:pt x="2523" y="1368"/>
                    <a:pt x="2522" y="1367"/>
                  </a:cubicBezTo>
                  <a:cubicBezTo>
                    <a:pt x="2521" y="1367"/>
                    <a:pt x="2521" y="1367"/>
                    <a:pt x="2521" y="1367"/>
                  </a:cubicBezTo>
                  <a:moveTo>
                    <a:pt x="6" y="1359"/>
                  </a:moveTo>
                  <a:cubicBezTo>
                    <a:pt x="6" y="1359"/>
                    <a:pt x="6" y="1359"/>
                    <a:pt x="6" y="1359"/>
                  </a:cubicBezTo>
                  <a:cubicBezTo>
                    <a:pt x="5" y="1359"/>
                    <a:pt x="4" y="1360"/>
                    <a:pt x="4" y="1361"/>
                  </a:cubicBezTo>
                  <a:cubicBezTo>
                    <a:pt x="4" y="1364"/>
                    <a:pt x="4" y="1366"/>
                    <a:pt x="4" y="1369"/>
                  </a:cubicBezTo>
                  <a:cubicBezTo>
                    <a:pt x="5" y="1370"/>
                    <a:pt x="5" y="1371"/>
                    <a:pt x="6" y="1371"/>
                  </a:cubicBezTo>
                  <a:cubicBezTo>
                    <a:pt x="6" y="1371"/>
                    <a:pt x="7" y="1371"/>
                    <a:pt x="7" y="1371"/>
                  </a:cubicBezTo>
                  <a:cubicBezTo>
                    <a:pt x="8" y="1371"/>
                    <a:pt x="9" y="1370"/>
                    <a:pt x="8" y="1369"/>
                  </a:cubicBezTo>
                  <a:cubicBezTo>
                    <a:pt x="8" y="1366"/>
                    <a:pt x="8" y="1363"/>
                    <a:pt x="8" y="1361"/>
                  </a:cubicBezTo>
                  <a:cubicBezTo>
                    <a:pt x="8" y="1360"/>
                    <a:pt x="7" y="1359"/>
                    <a:pt x="6" y="1359"/>
                  </a:cubicBezTo>
                  <a:moveTo>
                    <a:pt x="2523" y="1340"/>
                  </a:moveTo>
                  <a:cubicBezTo>
                    <a:pt x="2522" y="1340"/>
                    <a:pt x="2521" y="1340"/>
                    <a:pt x="2521" y="1341"/>
                  </a:cubicBezTo>
                  <a:cubicBezTo>
                    <a:pt x="2521" y="1344"/>
                    <a:pt x="2521" y="1347"/>
                    <a:pt x="2521" y="1349"/>
                  </a:cubicBezTo>
                  <a:cubicBezTo>
                    <a:pt x="2521" y="1350"/>
                    <a:pt x="2522" y="1351"/>
                    <a:pt x="2523" y="1351"/>
                  </a:cubicBezTo>
                  <a:cubicBezTo>
                    <a:pt x="2523" y="1351"/>
                    <a:pt x="2523" y="1351"/>
                    <a:pt x="2523" y="1351"/>
                  </a:cubicBezTo>
                  <a:cubicBezTo>
                    <a:pt x="2524" y="1351"/>
                    <a:pt x="2525" y="1351"/>
                    <a:pt x="2525" y="1350"/>
                  </a:cubicBezTo>
                  <a:cubicBezTo>
                    <a:pt x="2525" y="1347"/>
                    <a:pt x="2525" y="1344"/>
                    <a:pt x="2525" y="1342"/>
                  </a:cubicBezTo>
                  <a:cubicBezTo>
                    <a:pt x="2525" y="1341"/>
                    <a:pt x="2525" y="1340"/>
                    <a:pt x="2524" y="1340"/>
                  </a:cubicBezTo>
                  <a:cubicBezTo>
                    <a:pt x="2523" y="1340"/>
                    <a:pt x="2523" y="1340"/>
                    <a:pt x="2523" y="1340"/>
                  </a:cubicBezTo>
                  <a:moveTo>
                    <a:pt x="4" y="1331"/>
                  </a:moveTo>
                  <a:cubicBezTo>
                    <a:pt x="4" y="1331"/>
                    <a:pt x="4" y="1331"/>
                    <a:pt x="4" y="1331"/>
                  </a:cubicBezTo>
                  <a:cubicBezTo>
                    <a:pt x="3" y="1331"/>
                    <a:pt x="2" y="1332"/>
                    <a:pt x="2" y="1333"/>
                  </a:cubicBezTo>
                  <a:cubicBezTo>
                    <a:pt x="2" y="1336"/>
                    <a:pt x="2" y="1338"/>
                    <a:pt x="2" y="1341"/>
                  </a:cubicBezTo>
                  <a:cubicBezTo>
                    <a:pt x="2" y="1342"/>
                    <a:pt x="3" y="1343"/>
                    <a:pt x="4" y="1343"/>
                  </a:cubicBezTo>
                  <a:cubicBezTo>
                    <a:pt x="4" y="1343"/>
                    <a:pt x="5" y="1343"/>
                    <a:pt x="5" y="1343"/>
                  </a:cubicBezTo>
                  <a:cubicBezTo>
                    <a:pt x="6" y="1343"/>
                    <a:pt x="6" y="1342"/>
                    <a:pt x="6" y="1341"/>
                  </a:cubicBezTo>
                  <a:cubicBezTo>
                    <a:pt x="6" y="1338"/>
                    <a:pt x="6" y="1336"/>
                    <a:pt x="6" y="1333"/>
                  </a:cubicBezTo>
                  <a:cubicBezTo>
                    <a:pt x="6" y="1332"/>
                    <a:pt x="5" y="1331"/>
                    <a:pt x="4" y="1331"/>
                  </a:cubicBezTo>
                  <a:moveTo>
                    <a:pt x="2525" y="1312"/>
                  </a:moveTo>
                  <a:cubicBezTo>
                    <a:pt x="2524" y="1312"/>
                    <a:pt x="2523" y="1312"/>
                    <a:pt x="2523" y="1313"/>
                  </a:cubicBezTo>
                  <a:cubicBezTo>
                    <a:pt x="2523" y="1316"/>
                    <a:pt x="2523" y="1319"/>
                    <a:pt x="2522" y="1321"/>
                  </a:cubicBezTo>
                  <a:cubicBezTo>
                    <a:pt x="2522" y="1323"/>
                    <a:pt x="2523" y="1323"/>
                    <a:pt x="2524" y="1324"/>
                  </a:cubicBezTo>
                  <a:cubicBezTo>
                    <a:pt x="2524" y="1324"/>
                    <a:pt x="2524" y="1324"/>
                    <a:pt x="2524" y="1324"/>
                  </a:cubicBezTo>
                  <a:cubicBezTo>
                    <a:pt x="2526" y="1324"/>
                    <a:pt x="2526" y="1323"/>
                    <a:pt x="2526" y="1322"/>
                  </a:cubicBezTo>
                  <a:cubicBezTo>
                    <a:pt x="2527" y="1319"/>
                    <a:pt x="2527" y="1316"/>
                    <a:pt x="2527" y="1314"/>
                  </a:cubicBezTo>
                  <a:cubicBezTo>
                    <a:pt x="2527" y="1312"/>
                    <a:pt x="2526" y="1312"/>
                    <a:pt x="2525" y="1312"/>
                  </a:cubicBezTo>
                  <a:cubicBezTo>
                    <a:pt x="2525" y="1312"/>
                    <a:pt x="2525" y="1312"/>
                    <a:pt x="2525" y="1312"/>
                  </a:cubicBezTo>
                  <a:moveTo>
                    <a:pt x="3" y="1303"/>
                  </a:moveTo>
                  <a:cubicBezTo>
                    <a:pt x="3" y="1303"/>
                    <a:pt x="3" y="1303"/>
                    <a:pt x="3" y="1303"/>
                  </a:cubicBezTo>
                  <a:cubicBezTo>
                    <a:pt x="2" y="1303"/>
                    <a:pt x="1" y="1304"/>
                    <a:pt x="1" y="1305"/>
                  </a:cubicBezTo>
                  <a:cubicBezTo>
                    <a:pt x="1" y="1305"/>
                    <a:pt x="1" y="1305"/>
                    <a:pt x="1" y="1305"/>
                  </a:cubicBezTo>
                  <a:cubicBezTo>
                    <a:pt x="1" y="1308"/>
                    <a:pt x="1" y="1310"/>
                    <a:pt x="1" y="1313"/>
                  </a:cubicBezTo>
                  <a:cubicBezTo>
                    <a:pt x="1" y="1314"/>
                    <a:pt x="2" y="1315"/>
                    <a:pt x="3" y="1315"/>
                  </a:cubicBezTo>
                  <a:cubicBezTo>
                    <a:pt x="3" y="1315"/>
                    <a:pt x="3" y="1315"/>
                    <a:pt x="3" y="1315"/>
                  </a:cubicBezTo>
                  <a:cubicBezTo>
                    <a:pt x="4" y="1315"/>
                    <a:pt x="5" y="1314"/>
                    <a:pt x="5" y="1313"/>
                  </a:cubicBezTo>
                  <a:cubicBezTo>
                    <a:pt x="5" y="1310"/>
                    <a:pt x="5" y="1308"/>
                    <a:pt x="5" y="1305"/>
                  </a:cubicBezTo>
                  <a:cubicBezTo>
                    <a:pt x="5" y="1304"/>
                    <a:pt x="4" y="1303"/>
                    <a:pt x="3" y="1303"/>
                  </a:cubicBezTo>
                  <a:moveTo>
                    <a:pt x="2526" y="1284"/>
                  </a:moveTo>
                  <a:cubicBezTo>
                    <a:pt x="2524" y="1284"/>
                    <a:pt x="2524" y="1284"/>
                    <a:pt x="2524" y="1286"/>
                  </a:cubicBezTo>
                  <a:cubicBezTo>
                    <a:pt x="2524" y="1288"/>
                    <a:pt x="2523" y="1291"/>
                    <a:pt x="2523" y="1294"/>
                  </a:cubicBezTo>
                  <a:cubicBezTo>
                    <a:pt x="2523" y="1295"/>
                    <a:pt x="2524" y="1296"/>
                    <a:pt x="2525" y="1296"/>
                  </a:cubicBezTo>
                  <a:cubicBezTo>
                    <a:pt x="2525" y="1296"/>
                    <a:pt x="2525" y="1296"/>
                    <a:pt x="2525" y="1296"/>
                  </a:cubicBezTo>
                  <a:cubicBezTo>
                    <a:pt x="2526" y="1296"/>
                    <a:pt x="2527" y="1295"/>
                    <a:pt x="2527" y="1294"/>
                  </a:cubicBezTo>
                  <a:cubicBezTo>
                    <a:pt x="2527" y="1291"/>
                    <a:pt x="2528" y="1288"/>
                    <a:pt x="2528" y="1286"/>
                  </a:cubicBezTo>
                  <a:cubicBezTo>
                    <a:pt x="2528" y="1285"/>
                    <a:pt x="2527" y="1284"/>
                    <a:pt x="2526" y="1284"/>
                  </a:cubicBezTo>
                  <a:cubicBezTo>
                    <a:pt x="2526" y="1284"/>
                    <a:pt x="2526" y="1284"/>
                    <a:pt x="2526" y="1284"/>
                  </a:cubicBezTo>
                  <a:moveTo>
                    <a:pt x="2" y="1275"/>
                  </a:moveTo>
                  <a:cubicBezTo>
                    <a:pt x="2" y="1275"/>
                    <a:pt x="2" y="1275"/>
                    <a:pt x="2" y="1275"/>
                  </a:cubicBezTo>
                  <a:cubicBezTo>
                    <a:pt x="1" y="1275"/>
                    <a:pt x="0" y="1276"/>
                    <a:pt x="0" y="1277"/>
                  </a:cubicBezTo>
                  <a:cubicBezTo>
                    <a:pt x="0" y="1280"/>
                    <a:pt x="0" y="1282"/>
                    <a:pt x="0" y="1285"/>
                  </a:cubicBezTo>
                  <a:cubicBezTo>
                    <a:pt x="0" y="1286"/>
                    <a:pt x="1" y="1287"/>
                    <a:pt x="2" y="1287"/>
                  </a:cubicBezTo>
                  <a:cubicBezTo>
                    <a:pt x="2" y="1287"/>
                    <a:pt x="2" y="1287"/>
                    <a:pt x="2" y="1287"/>
                  </a:cubicBezTo>
                  <a:cubicBezTo>
                    <a:pt x="3" y="1287"/>
                    <a:pt x="4" y="1286"/>
                    <a:pt x="4" y="1285"/>
                  </a:cubicBezTo>
                  <a:cubicBezTo>
                    <a:pt x="4" y="1282"/>
                    <a:pt x="4" y="1280"/>
                    <a:pt x="4" y="1277"/>
                  </a:cubicBezTo>
                  <a:cubicBezTo>
                    <a:pt x="4" y="1276"/>
                    <a:pt x="3" y="1275"/>
                    <a:pt x="2" y="1275"/>
                  </a:cubicBezTo>
                  <a:moveTo>
                    <a:pt x="2526" y="1254"/>
                  </a:moveTo>
                  <a:cubicBezTo>
                    <a:pt x="2526" y="1254"/>
                    <a:pt x="2526" y="1254"/>
                    <a:pt x="2526" y="1254"/>
                  </a:cubicBezTo>
                  <a:cubicBezTo>
                    <a:pt x="2525" y="1254"/>
                    <a:pt x="2524" y="1255"/>
                    <a:pt x="2524" y="1256"/>
                  </a:cubicBezTo>
                  <a:cubicBezTo>
                    <a:pt x="2524" y="1258"/>
                    <a:pt x="2524" y="1261"/>
                    <a:pt x="2524" y="1264"/>
                  </a:cubicBezTo>
                  <a:cubicBezTo>
                    <a:pt x="2524" y="1264"/>
                    <a:pt x="2524" y="1265"/>
                    <a:pt x="2524" y="1266"/>
                  </a:cubicBezTo>
                  <a:cubicBezTo>
                    <a:pt x="2524" y="1267"/>
                    <a:pt x="2525" y="1268"/>
                    <a:pt x="2526" y="1268"/>
                  </a:cubicBezTo>
                  <a:cubicBezTo>
                    <a:pt x="2527" y="1268"/>
                    <a:pt x="2528" y="1267"/>
                    <a:pt x="2528" y="1266"/>
                  </a:cubicBezTo>
                  <a:cubicBezTo>
                    <a:pt x="2528" y="1265"/>
                    <a:pt x="2528" y="1264"/>
                    <a:pt x="2528" y="1264"/>
                  </a:cubicBezTo>
                  <a:cubicBezTo>
                    <a:pt x="2528" y="1261"/>
                    <a:pt x="2528" y="1258"/>
                    <a:pt x="2528" y="1256"/>
                  </a:cubicBezTo>
                  <a:cubicBezTo>
                    <a:pt x="2528" y="1255"/>
                    <a:pt x="2527" y="1254"/>
                    <a:pt x="2526" y="1254"/>
                  </a:cubicBezTo>
                  <a:moveTo>
                    <a:pt x="2" y="1247"/>
                  </a:moveTo>
                  <a:cubicBezTo>
                    <a:pt x="1" y="1247"/>
                    <a:pt x="0" y="1248"/>
                    <a:pt x="0" y="1249"/>
                  </a:cubicBezTo>
                  <a:cubicBezTo>
                    <a:pt x="0" y="1252"/>
                    <a:pt x="0" y="1254"/>
                    <a:pt x="0" y="1257"/>
                  </a:cubicBezTo>
                  <a:cubicBezTo>
                    <a:pt x="0" y="1258"/>
                    <a:pt x="1" y="1259"/>
                    <a:pt x="2" y="1259"/>
                  </a:cubicBezTo>
                  <a:cubicBezTo>
                    <a:pt x="2" y="1259"/>
                    <a:pt x="2" y="1259"/>
                    <a:pt x="2" y="1259"/>
                  </a:cubicBezTo>
                  <a:cubicBezTo>
                    <a:pt x="3" y="1259"/>
                    <a:pt x="4" y="1258"/>
                    <a:pt x="4" y="1257"/>
                  </a:cubicBezTo>
                  <a:cubicBezTo>
                    <a:pt x="4" y="1254"/>
                    <a:pt x="4" y="1252"/>
                    <a:pt x="4" y="1249"/>
                  </a:cubicBezTo>
                  <a:cubicBezTo>
                    <a:pt x="4" y="1248"/>
                    <a:pt x="3" y="1247"/>
                    <a:pt x="2" y="1247"/>
                  </a:cubicBezTo>
                  <a:cubicBezTo>
                    <a:pt x="2" y="1247"/>
                    <a:pt x="2" y="1247"/>
                    <a:pt x="2" y="1247"/>
                  </a:cubicBezTo>
                  <a:moveTo>
                    <a:pt x="2525" y="1226"/>
                  </a:moveTo>
                  <a:cubicBezTo>
                    <a:pt x="2525" y="1226"/>
                    <a:pt x="2525" y="1226"/>
                    <a:pt x="2525" y="1226"/>
                  </a:cubicBezTo>
                  <a:cubicBezTo>
                    <a:pt x="2524" y="1226"/>
                    <a:pt x="2523" y="1227"/>
                    <a:pt x="2523" y="1228"/>
                  </a:cubicBezTo>
                  <a:cubicBezTo>
                    <a:pt x="2523" y="1231"/>
                    <a:pt x="2523" y="1233"/>
                    <a:pt x="2523" y="1236"/>
                  </a:cubicBezTo>
                  <a:cubicBezTo>
                    <a:pt x="2523" y="1237"/>
                    <a:pt x="2524" y="1238"/>
                    <a:pt x="2525" y="1238"/>
                  </a:cubicBezTo>
                  <a:cubicBezTo>
                    <a:pt x="2525" y="1238"/>
                    <a:pt x="2525" y="1238"/>
                    <a:pt x="2525" y="1238"/>
                  </a:cubicBezTo>
                  <a:cubicBezTo>
                    <a:pt x="2527" y="1238"/>
                    <a:pt x="2527" y="1237"/>
                    <a:pt x="2527" y="1236"/>
                  </a:cubicBezTo>
                  <a:cubicBezTo>
                    <a:pt x="2527" y="1233"/>
                    <a:pt x="2527" y="1230"/>
                    <a:pt x="2527" y="1228"/>
                  </a:cubicBezTo>
                  <a:cubicBezTo>
                    <a:pt x="2527" y="1227"/>
                    <a:pt x="2526" y="1226"/>
                    <a:pt x="2525" y="1226"/>
                  </a:cubicBezTo>
                  <a:moveTo>
                    <a:pt x="3" y="1219"/>
                  </a:moveTo>
                  <a:cubicBezTo>
                    <a:pt x="2" y="1219"/>
                    <a:pt x="1" y="1220"/>
                    <a:pt x="1" y="1221"/>
                  </a:cubicBezTo>
                  <a:cubicBezTo>
                    <a:pt x="1" y="1221"/>
                    <a:pt x="1" y="1221"/>
                    <a:pt x="1" y="1221"/>
                  </a:cubicBezTo>
                  <a:cubicBezTo>
                    <a:pt x="1" y="1224"/>
                    <a:pt x="1" y="1226"/>
                    <a:pt x="1" y="1229"/>
                  </a:cubicBezTo>
                  <a:cubicBezTo>
                    <a:pt x="1" y="1230"/>
                    <a:pt x="1" y="1231"/>
                    <a:pt x="3" y="1231"/>
                  </a:cubicBezTo>
                  <a:cubicBezTo>
                    <a:pt x="3" y="1231"/>
                    <a:pt x="3" y="1231"/>
                    <a:pt x="3" y="1231"/>
                  </a:cubicBezTo>
                  <a:cubicBezTo>
                    <a:pt x="4" y="1231"/>
                    <a:pt x="5" y="1230"/>
                    <a:pt x="5" y="1229"/>
                  </a:cubicBezTo>
                  <a:cubicBezTo>
                    <a:pt x="5" y="1226"/>
                    <a:pt x="5" y="1224"/>
                    <a:pt x="5" y="1221"/>
                  </a:cubicBezTo>
                  <a:cubicBezTo>
                    <a:pt x="5" y="1220"/>
                    <a:pt x="4" y="1219"/>
                    <a:pt x="3" y="1219"/>
                  </a:cubicBezTo>
                  <a:cubicBezTo>
                    <a:pt x="3" y="1219"/>
                    <a:pt x="3" y="1219"/>
                    <a:pt x="3" y="1219"/>
                  </a:cubicBezTo>
                  <a:moveTo>
                    <a:pt x="2524" y="1198"/>
                  </a:moveTo>
                  <a:cubicBezTo>
                    <a:pt x="2524" y="1198"/>
                    <a:pt x="2524" y="1198"/>
                    <a:pt x="2524" y="1198"/>
                  </a:cubicBezTo>
                  <a:cubicBezTo>
                    <a:pt x="2523" y="1198"/>
                    <a:pt x="2522" y="1199"/>
                    <a:pt x="2522" y="1200"/>
                  </a:cubicBezTo>
                  <a:cubicBezTo>
                    <a:pt x="2522" y="1203"/>
                    <a:pt x="2522" y="1205"/>
                    <a:pt x="2523" y="1208"/>
                  </a:cubicBezTo>
                  <a:cubicBezTo>
                    <a:pt x="2523" y="1209"/>
                    <a:pt x="2523" y="1210"/>
                    <a:pt x="2525" y="1210"/>
                  </a:cubicBezTo>
                  <a:cubicBezTo>
                    <a:pt x="2525" y="1210"/>
                    <a:pt x="2525" y="1210"/>
                    <a:pt x="2525" y="1210"/>
                  </a:cubicBezTo>
                  <a:cubicBezTo>
                    <a:pt x="2526" y="1210"/>
                    <a:pt x="2527" y="1209"/>
                    <a:pt x="2527" y="1208"/>
                  </a:cubicBezTo>
                  <a:cubicBezTo>
                    <a:pt x="2526" y="1205"/>
                    <a:pt x="2526" y="1202"/>
                    <a:pt x="2526" y="1200"/>
                  </a:cubicBezTo>
                  <a:cubicBezTo>
                    <a:pt x="2526" y="1199"/>
                    <a:pt x="2525" y="1198"/>
                    <a:pt x="2524" y="1198"/>
                  </a:cubicBezTo>
                  <a:moveTo>
                    <a:pt x="4" y="1191"/>
                  </a:moveTo>
                  <a:cubicBezTo>
                    <a:pt x="3" y="1191"/>
                    <a:pt x="2" y="1192"/>
                    <a:pt x="2" y="1193"/>
                  </a:cubicBezTo>
                  <a:cubicBezTo>
                    <a:pt x="2" y="1196"/>
                    <a:pt x="2" y="1198"/>
                    <a:pt x="2" y="1201"/>
                  </a:cubicBezTo>
                  <a:cubicBezTo>
                    <a:pt x="2" y="1202"/>
                    <a:pt x="2" y="1203"/>
                    <a:pt x="4" y="1203"/>
                  </a:cubicBezTo>
                  <a:cubicBezTo>
                    <a:pt x="4" y="1203"/>
                    <a:pt x="4" y="1203"/>
                    <a:pt x="4" y="1203"/>
                  </a:cubicBezTo>
                  <a:cubicBezTo>
                    <a:pt x="5" y="1203"/>
                    <a:pt x="6" y="1202"/>
                    <a:pt x="6" y="1201"/>
                  </a:cubicBezTo>
                  <a:cubicBezTo>
                    <a:pt x="6" y="1199"/>
                    <a:pt x="6" y="1196"/>
                    <a:pt x="6" y="1193"/>
                  </a:cubicBezTo>
                  <a:cubicBezTo>
                    <a:pt x="6" y="1192"/>
                    <a:pt x="5" y="1191"/>
                    <a:pt x="4" y="1191"/>
                  </a:cubicBezTo>
                  <a:cubicBezTo>
                    <a:pt x="4" y="1191"/>
                    <a:pt x="4" y="1191"/>
                    <a:pt x="4" y="1191"/>
                  </a:cubicBezTo>
                  <a:moveTo>
                    <a:pt x="2522" y="1170"/>
                  </a:moveTo>
                  <a:cubicBezTo>
                    <a:pt x="2522" y="1170"/>
                    <a:pt x="2522" y="1170"/>
                    <a:pt x="2522" y="1170"/>
                  </a:cubicBezTo>
                  <a:cubicBezTo>
                    <a:pt x="2521" y="1170"/>
                    <a:pt x="2520" y="1171"/>
                    <a:pt x="2520" y="1172"/>
                  </a:cubicBezTo>
                  <a:cubicBezTo>
                    <a:pt x="2521" y="1175"/>
                    <a:pt x="2521" y="1177"/>
                    <a:pt x="2521" y="1180"/>
                  </a:cubicBezTo>
                  <a:cubicBezTo>
                    <a:pt x="2521" y="1181"/>
                    <a:pt x="2522" y="1182"/>
                    <a:pt x="2523" y="1182"/>
                  </a:cubicBezTo>
                  <a:cubicBezTo>
                    <a:pt x="2523" y="1182"/>
                    <a:pt x="2523" y="1182"/>
                    <a:pt x="2523" y="1182"/>
                  </a:cubicBezTo>
                  <a:cubicBezTo>
                    <a:pt x="2524" y="1182"/>
                    <a:pt x="2525" y="1181"/>
                    <a:pt x="2525" y="1180"/>
                  </a:cubicBezTo>
                  <a:cubicBezTo>
                    <a:pt x="2525" y="1177"/>
                    <a:pt x="2525" y="1174"/>
                    <a:pt x="2524" y="1172"/>
                  </a:cubicBezTo>
                  <a:cubicBezTo>
                    <a:pt x="2524" y="1171"/>
                    <a:pt x="2523" y="1170"/>
                    <a:pt x="2522" y="1170"/>
                  </a:cubicBezTo>
                  <a:moveTo>
                    <a:pt x="6" y="1163"/>
                  </a:moveTo>
                  <a:cubicBezTo>
                    <a:pt x="5" y="1163"/>
                    <a:pt x="4" y="1164"/>
                    <a:pt x="4" y="1165"/>
                  </a:cubicBezTo>
                  <a:cubicBezTo>
                    <a:pt x="4" y="1165"/>
                    <a:pt x="4" y="1165"/>
                    <a:pt x="4" y="1165"/>
                  </a:cubicBezTo>
                  <a:cubicBezTo>
                    <a:pt x="4" y="1168"/>
                    <a:pt x="4" y="1170"/>
                    <a:pt x="3" y="1173"/>
                  </a:cubicBezTo>
                  <a:cubicBezTo>
                    <a:pt x="3" y="1174"/>
                    <a:pt x="4" y="1175"/>
                    <a:pt x="5" y="1175"/>
                  </a:cubicBezTo>
                  <a:cubicBezTo>
                    <a:pt x="5" y="1175"/>
                    <a:pt x="5" y="1175"/>
                    <a:pt x="5" y="1175"/>
                  </a:cubicBezTo>
                  <a:cubicBezTo>
                    <a:pt x="6" y="1175"/>
                    <a:pt x="7" y="1174"/>
                    <a:pt x="7" y="1173"/>
                  </a:cubicBezTo>
                  <a:cubicBezTo>
                    <a:pt x="7" y="1171"/>
                    <a:pt x="8" y="1168"/>
                    <a:pt x="8" y="1165"/>
                  </a:cubicBezTo>
                  <a:cubicBezTo>
                    <a:pt x="8" y="1164"/>
                    <a:pt x="7" y="1163"/>
                    <a:pt x="6" y="1163"/>
                  </a:cubicBezTo>
                  <a:cubicBezTo>
                    <a:pt x="6" y="1163"/>
                    <a:pt x="6" y="1163"/>
                    <a:pt x="6" y="1163"/>
                  </a:cubicBezTo>
                  <a:moveTo>
                    <a:pt x="2520" y="1142"/>
                  </a:moveTo>
                  <a:cubicBezTo>
                    <a:pt x="2520" y="1142"/>
                    <a:pt x="2520" y="1142"/>
                    <a:pt x="2520" y="1142"/>
                  </a:cubicBezTo>
                  <a:cubicBezTo>
                    <a:pt x="2519" y="1142"/>
                    <a:pt x="2518" y="1143"/>
                    <a:pt x="2518" y="1144"/>
                  </a:cubicBezTo>
                  <a:cubicBezTo>
                    <a:pt x="2518" y="1147"/>
                    <a:pt x="2519" y="1149"/>
                    <a:pt x="2519" y="1152"/>
                  </a:cubicBezTo>
                  <a:cubicBezTo>
                    <a:pt x="2519" y="1153"/>
                    <a:pt x="2520" y="1154"/>
                    <a:pt x="2521" y="1154"/>
                  </a:cubicBezTo>
                  <a:cubicBezTo>
                    <a:pt x="2521" y="1154"/>
                    <a:pt x="2521" y="1154"/>
                    <a:pt x="2521" y="1154"/>
                  </a:cubicBezTo>
                  <a:cubicBezTo>
                    <a:pt x="2522" y="1154"/>
                    <a:pt x="2523" y="1153"/>
                    <a:pt x="2523" y="1152"/>
                  </a:cubicBezTo>
                  <a:cubicBezTo>
                    <a:pt x="2523" y="1152"/>
                    <a:pt x="2523" y="1152"/>
                    <a:pt x="2523" y="1152"/>
                  </a:cubicBezTo>
                  <a:cubicBezTo>
                    <a:pt x="2523" y="1149"/>
                    <a:pt x="2522" y="1146"/>
                    <a:pt x="2522" y="1144"/>
                  </a:cubicBezTo>
                  <a:cubicBezTo>
                    <a:pt x="2522" y="1143"/>
                    <a:pt x="2521" y="1142"/>
                    <a:pt x="2520" y="1142"/>
                  </a:cubicBezTo>
                  <a:moveTo>
                    <a:pt x="8" y="1135"/>
                  </a:moveTo>
                  <a:cubicBezTo>
                    <a:pt x="7" y="1135"/>
                    <a:pt x="6" y="1136"/>
                    <a:pt x="6" y="1137"/>
                  </a:cubicBezTo>
                  <a:cubicBezTo>
                    <a:pt x="6" y="1140"/>
                    <a:pt x="6" y="1142"/>
                    <a:pt x="6" y="1145"/>
                  </a:cubicBezTo>
                  <a:cubicBezTo>
                    <a:pt x="6" y="1146"/>
                    <a:pt x="6" y="1147"/>
                    <a:pt x="7" y="1147"/>
                  </a:cubicBezTo>
                  <a:cubicBezTo>
                    <a:pt x="7" y="1147"/>
                    <a:pt x="8" y="1147"/>
                    <a:pt x="8" y="1147"/>
                  </a:cubicBezTo>
                  <a:cubicBezTo>
                    <a:pt x="9" y="1147"/>
                    <a:pt x="9" y="1146"/>
                    <a:pt x="10" y="1145"/>
                  </a:cubicBezTo>
                  <a:cubicBezTo>
                    <a:pt x="10" y="1143"/>
                    <a:pt x="10" y="1140"/>
                    <a:pt x="10" y="1137"/>
                  </a:cubicBezTo>
                  <a:cubicBezTo>
                    <a:pt x="10" y="1136"/>
                    <a:pt x="10" y="1135"/>
                    <a:pt x="9" y="1135"/>
                  </a:cubicBezTo>
                  <a:cubicBezTo>
                    <a:pt x="9" y="1135"/>
                    <a:pt x="8" y="1135"/>
                    <a:pt x="8" y="1135"/>
                  </a:cubicBezTo>
                  <a:moveTo>
                    <a:pt x="2517" y="1114"/>
                  </a:moveTo>
                  <a:cubicBezTo>
                    <a:pt x="2517" y="1114"/>
                    <a:pt x="2517" y="1114"/>
                    <a:pt x="2517" y="1114"/>
                  </a:cubicBezTo>
                  <a:cubicBezTo>
                    <a:pt x="2516" y="1114"/>
                    <a:pt x="2515" y="1115"/>
                    <a:pt x="2515" y="1116"/>
                  </a:cubicBezTo>
                  <a:cubicBezTo>
                    <a:pt x="2516" y="1119"/>
                    <a:pt x="2516" y="1122"/>
                    <a:pt x="2516" y="1124"/>
                  </a:cubicBezTo>
                  <a:cubicBezTo>
                    <a:pt x="2516" y="1125"/>
                    <a:pt x="2517" y="1126"/>
                    <a:pt x="2518" y="1126"/>
                  </a:cubicBezTo>
                  <a:cubicBezTo>
                    <a:pt x="2518" y="1126"/>
                    <a:pt x="2518" y="1126"/>
                    <a:pt x="2518" y="1126"/>
                  </a:cubicBezTo>
                  <a:cubicBezTo>
                    <a:pt x="2519" y="1126"/>
                    <a:pt x="2520" y="1125"/>
                    <a:pt x="2520" y="1124"/>
                  </a:cubicBezTo>
                  <a:cubicBezTo>
                    <a:pt x="2520" y="1121"/>
                    <a:pt x="2519" y="1118"/>
                    <a:pt x="2519" y="1116"/>
                  </a:cubicBezTo>
                  <a:cubicBezTo>
                    <a:pt x="2519" y="1115"/>
                    <a:pt x="2518" y="1114"/>
                    <a:pt x="2517" y="1114"/>
                  </a:cubicBezTo>
                  <a:moveTo>
                    <a:pt x="11" y="1107"/>
                  </a:moveTo>
                  <a:cubicBezTo>
                    <a:pt x="10" y="1107"/>
                    <a:pt x="10" y="1108"/>
                    <a:pt x="9" y="1109"/>
                  </a:cubicBezTo>
                  <a:cubicBezTo>
                    <a:pt x="9" y="1112"/>
                    <a:pt x="9" y="1114"/>
                    <a:pt x="9" y="1117"/>
                  </a:cubicBezTo>
                  <a:cubicBezTo>
                    <a:pt x="8" y="1118"/>
                    <a:pt x="9" y="1119"/>
                    <a:pt x="10" y="1119"/>
                  </a:cubicBezTo>
                  <a:cubicBezTo>
                    <a:pt x="10" y="1119"/>
                    <a:pt x="10" y="1119"/>
                    <a:pt x="11" y="1119"/>
                  </a:cubicBezTo>
                  <a:cubicBezTo>
                    <a:pt x="12" y="1119"/>
                    <a:pt x="12" y="1119"/>
                    <a:pt x="12" y="1118"/>
                  </a:cubicBezTo>
                  <a:cubicBezTo>
                    <a:pt x="13" y="1115"/>
                    <a:pt x="13" y="1112"/>
                    <a:pt x="13" y="1110"/>
                  </a:cubicBezTo>
                  <a:cubicBezTo>
                    <a:pt x="14" y="1109"/>
                    <a:pt x="13" y="1108"/>
                    <a:pt x="12" y="1107"/>
                  </a:cubicBezTo>
                  <a:cubicBezTo>
                    <a:pt x="12" y="1107"/>
                    <a:pt x="12" y="1107"/>
                    <a:pt x="11" y="1107"/>
                  </a:cubicBezTo>
                  <a:moveTo>
                    <a:pt x="2514" y="1086"/>
                  </a:moveTo>
                  <a:cubicBezTo>
                    <a:pt x="2514" y="1086"/>
                    <a:pt x="2513" y="1086"/>
                    <a:pt x="2513" y="1086"/>
                  </a:cubicBezTo>
                  <a:cubicBezTo>
                    <a:pt x="2512" y="1086"/>
                    <a:pt x="2511" y="1087"/>
                    <a:pt x="2512" y="1089"/>
                  </a:cubicBezTo>
                  <a:cubicBezTo>
                    <a:pt x="2512" y="1091"/>
                    <a:pt x="2512" y="1094"/>
                    <a:pt x="2513" y="1096"/>
                  </a:cubicBezTo>
                  <a:cubicBezTo>
                    <a:pt x="2513" y="1097"/>
                    <a:pt x="2514" y="1098"/>
                    <a:pt x="2515" y="1098"/>
                  </a:cubicBezTo>
                  <a:cubicBezTo>
                    <a:pt x="2515" y="1098"/>
                    <a:pt x="2515" y="1098"/>
                    <a:pt x="2515" y="1098"/>
                  </a:cubicBezTo>
                  <a:cubicBezTo>
                    <a:pt x="2516" y="1098"/>
                    <a:pt x="2517" y="1097"/>
                    <a:pt x="2517" y="1096"/>
                  </a:cubicBezTo>
                  <a:cubicBezTo>
                    <a:pt x="2516" y="1093"/>
                    <a:pt x="2516" y="1091"/>
                    <a:pt x="2516" y="1088"/>
                  </a:cubicBezTo>
                  <a:cubicBezTo>
                    <a:pt x="2515" y="1087"/>
                    <a:pt x="2515" y="1086"/>
                    <a:pt x="2514" y="1086"/>
                  </a:cubicBezTo>
                  <a:moveTo>
                    <a:pt x="15" y="1080"/>
                  </a:moveTo>
                  <a:cubicBezTo>
                    <a:pt x="14" y="1080"/>
                    <a:pt x="13" y="1080"/>
                    <a:pt x="13" y="1081"/>
                  </a:cubicBezTo>
                  <a:cubicBezTo>
                    <a:pt x="13" y="1084"/>
                    <a:pt x="12" y="1087"/>
                    <a:pt x="12" y="1089"/>
                  </a:cubicBezTo>
                  <a:cubicBezTo>
                    <a:pt x="12" y="1090"/>
                    <a:pt x="13" y="1091"/>
                    <a:pt x="14" y="1092"/>
                  </a:cubicBezTo>
                  <a:cubicBezTo>
                    <a:pt x="14" y="1092"/>
                    <a:pt x="14" y="1092"/>
                    <a:pt x="14" y="1092"/>
                  </a:cubicBezTo>
                  <a:cubicBezTo>
                    <a:pt x="15" y="1092"/>
                    <a:pt x="16" y="1091"/>
                    <a:pt x="16" y="1090"/>
                  </a:cubicBezTo>
                  <a:cubicBezTo>
                    <a:pt x="16" y="1087"/>
                    <a:pt x="17" y="1085"/>
                    <a:pt x="17" y="1082"/>
                  </a:cubicBezTo>
                  <a:cubicBezTo>
                    <a:pt x="17" y="1081"/>
                    <a:pt x="17" y="1080"/>
                    <a:pt x="15" y="1080"/>
                  </a:cubicBezTo>
                  <a:cubicBezTo>
                    <a:pt x="15" y="1080"/>
                    <a:pt x="15" y="1080"/>
                    <a:pt x="15" y="1080"/>
                  </a:cubicBezTo>
                  <a:moveTo>
                    <a:pt x="2509" y="1059"/>
                  </a:moveTo>
                  <a:cubicBezTo>
                    <a:pt x="2509" y="1059"/>
                    <a:pt x="2509" y="1059"/>
                    <a:pt x="2509" y="1059"/>
                  </a:cubicBezTo>
                  <a:cubicBezTo>
                    <a:pt x="2508" y="1059"/>
                    <a:pt x="2507" y="1060"/>
                    <a:pt x="2507" y="1061"/>
                  </a:cubicBezTo>
                  <a:cubicBezTo>
                    <a:pt x="2508" y="1064"/>
                    <a:pt x="2508" y="1066"/>
                    <a:pt x="2509" y="1069"/>
                  </a:cubicBezTo>
                  <a:cubicBezTo>
                    <a:pt x="2509" y="1070"/>
                    <a:pt x="2510" y="1070"/>
                    <a:pt x="2511" y="1070"/>
                  </a:cubicBezTo>
                  <a:cubicBezTo>
                    <a:pt x="2511" y="1070"/>
                    <a:pt x="2511" y="1070"/>
                    <a:pt x="2511" y="1070"/>
                  </a:cubicBezTo>
                  <a:cubicBezTo>
                    <a:pt x="2512" y="1070"/>
                    <a:pt x="2513" y="1069"/>
                    <a:pt x="2513" y="1068"/>
                  </a:cubicBezTo>
                  <a:cubicBezTo>
                    <a:pt x="2513" y="1068"/>
                    <a:pt x="2513" y="1068"/>
                    <a:pt x="2513" y="1068"/>
                  </a:cubicBezTo>
                  <a:cubicBezTo>
                    <a:pt x="2512" y="1066"/>
                    <a:pt x="2512" y="1063"/>
                    <a:pt x="2511" y="1060"/>
                  </a:cubicBezTo>
                  <a:cubicBezTo>
                    <a:pt x="2511" y="1059"/>
                    <a:pt x="2510" y="1059"/>
                    <a:pt x="2509" y="1059"/>
                  </a:cubicBezTo>
                  <a:moveTo>
                    <a:pt x="19" y="1052"/>
                  </a:moveTo>
                  <a:cubicBezTo>
                    <a:pt x="19" y="1052"/>
                    <a:pt x="18" y="1053"/>
                    <a:pt x="18" y="1054"/>
                  </a:cubicBezTo>
                  <a:cubicBezTo>
                    <a:pt x="17" y="1056"/>
                    <a:pt x="17" y="1059"/>
                    <a:pt x="16" y="1062"/>
                  </a:cubicBezTo>
                  <a:cubicBezTo>
                    <a:pt x="16" y="1063"/>
                    <a:pt x="17" y="1064"/>
                    <a:pt x="18" y="1064"/>
                  </a:cubicBezTo>
                  <a:cubicBezTo>
                    <a:pt x="18" y="1064"/>
                    <a:pt x="18" y="1064"/>
                    <a:pt x="18" y="1064"/>
                  </a:cubicBezTo>
                  <a:cubicBezTo>
                    <a:pt x="19" y="1064"/>
                    <a:pt x="20" y="1063"/>
                    <a:pt x="20" y="1062"/>
                  </a:cubicBezTo>
                  <a:cubicBezTo>
                    <a:pt x="21" y="1060"/>
                    <a:pt x="21" y="1057"/>
                    <a:pt x="21" y="1054"/>
                  </a:cubicBezTo>
                  <a:cubicBezTo>
                    <a:pt x="22" y="1053"/>
                    <a:pt x="21" y="1052"/>
                    <a:pt x="20" y="1052"/>
                  </a:cubicBezTo>
                  <a:cubicBezTo>
                    <a:pt x="20" y="1052"/>
                    <a:pt x="20" y="1052"/>
                    <a:pt x="19" y="1052"/>
                  </a:cubicBezTo>
                  <a:moveTo>
                    <a:pt x="2505" y="1031"/>
                  </a:moveTo>
                  <a:cubicBezTo>
                    <a:pt x="2505" y="1031"/>
                    <a:pt x="2504" y="1031"/>
                    <a:pt x="2504" y="1031"/>
                  </a:cubicBezTo>
                  <a:cubicBezTo>
                    <a:pt x="2503" y="1031"/>
                    <a:pt x="2503" y="1032"/>
                    <a:pt x="2503" y="1033"/>
                  </a:cubicBezTo>
                  <a:cubicBezTo>
                    <a:pt x="2503" y="1036"/>
                    <a:pt x="2504" y="1039"/>
                    <a:pt x="2504" y="1041"/>
                  </a:cubicBezTo>
                  <a:cubicBezTo>
                    <a:pt x="2504" y="1042"/>
                    <a:pt x="2505" y="1043"/>
                    <a:pt x="2506" y="1043"/>
                  </a:cubicBezTo>
                  <a:cubicBezTo>
                    <a:pt x="2506" y="1043"/>
                    <a:pt x="2506" y="1043"/>
                    <a:pt x="2506" y="1043"/>
                  </a:cubicBezTo>
                  <a:cubicBezTo>
                    <a:pt x="2508" y="1043"/>
                    <a:pt x="2508" y="1042"/>
                    <a:pt x="2508" y="1041"/>
                  </a:cubicBezTo>
                  <a:cubicBezTo>
                    <a:pt x="2508" y="1041"/>
                    <a:pt x="2508" y="1041"/>
                    <a:pt x="2508" y="1041"/>
                  </a:cubicBezTo>
                  <a:cubicBezTo>
                    <a:pt x="2508" y="1038"/>
                    <a:pt x="2507" y="1035"/>
                    <a:pt x="2507" y="1033"/>
                  </a:cubicBezTo>
                  <a:cubicBezTo>
                    <a:pt x="2506" y="1032"/>
                    <a:pt x="2506" y="1031"/>
                    <a:pt x="2505" y="1031"/>
                  </a:cubicBezTo>
                  <a:moveTo>
                    <a:pt x="24" y="1024"/>
                  </a:moveTo>
                  <a:cubicBezTo>
                    <a:pt x="23" y="1024"/>
                    <a:pt x="23" y="1025"/>
                    <a:pt x="22" y="1026"/>
                  </a:cubicBezTo>
                  <a:cubicBezTo>
                    <a:pt x="22" y="1029"/>
                    <a:pt x="21" y="1031"/>
                    <a:pt x="21" y="1034"/>
                  </a:cubicBezTo>
                  <a:cubicBezTo>
                    <a:pt x="21" y="1035"/>
                    <a:pt x="21" y="1036"/>
                    <a:pt x="23" y="1036"/>
                  </a:cubicBezTo>
                  <a:cubicBezTo>
                    <a:pt x="23" y="1036"/>
                    <a:pt x="23" y="1036"/>
                    <a:pt x="23" y="1036"/>
                  </a:cubicBezTo>
                  <a:cubicBezTo>
                    <a:pt x="24" y="1036"/>
                    <a:pt x="25" y="1036"/>
                    <a:pt x="25" y="1035"/>
                  </a:cubicBezTo>
                  <a:cubicBezTo>
                    <a:pt x="25" y="1032"/>
                    <a:pt x="26" y="1029"/>
                    <a:pt x="26" y="1027"/>
                  </a:cubicBezTo>
                  <a:cubicBezTo>
                    <a:pt x="27" y="1026"/>
                    <a:pt x="26" y="1025"/>
                    <a:pt x="25" y="1024"/>
                  </a:cubicBezTo>
                  <a:cubicBezTo>
                    <a:pt x="25" y="1024"/>
                    <a:pt x="25" y="1024"/>
                    <a:pt x="24" y="1024"/>
                  </a:cubicBezTo>
                  <a:moveTo>
                    <a:pt x="2499" y="1003"/>
                  </a:moveTo>
                  <a:cubicBezTo>
                    <a:pt x="2499" y="1003"/>
                    <a:pt x="2499" y="1004"/>
                    <a:pt x="2499" y="1004"/>
                  </a:cubicBezTo>
                  <a:cubicBezTo>
                    <a:pt x="2498" y="1004"/>
                    <a:pt x="2497" y="1005"/>
                    <a:pt x="2497" y="1006"/>
                  </a:cubicBezTo>
                  <a:cubicBezTo>
                    <a:pt x="2498" y="1009"/>
                    <a:pt x="2498" y="1011"/>
                    <a:pt x="2499" y="1014"/>
                  </a:cubicBezTo>
                  <a:cubicBezTo>
                    <a:pt x="2499" y="1015"/>
                    <a:pt x="2500" y="1015"/>
                    <a:pt x="2501" y="1015"/>
                  </a:cubicBezTo>
                  <a:cubicBezTo>
                    <a:pt x="2501" y="1015"/>
                    <a:pt x="2501" y="1015"/>
                    <a:pt x="2501" y="1015"/>
                  </a:cubicBezTo>
                  <a:cubicBezTo>
                    <a:pt x="2502" y="1015"/>
                    <a:pt x="2503" y="1014"/>
                    <a:pt x="2503" y="1013"/>
                  </a:cubicBezTo>
                  <a:cubicBezTo>
                    <a:pt x="2503" y="1013"/>
                    <a:pt x="2503" y="1013"/>
                    <a:pt x="2503" y="1013"/>
                  </a:cubicBezTo>
                  <a:cubicBezTo>
                    <a:pt x="2502" y="1010"/>
                    <a:pt x="2502" y="1008"/>
                    <a:pt x="2501" y="1005"/>
                  </a:cubicBezTo>
                  <a:cubicBezTo>
                    <a:pt x="2501" y="1004"/>
                    <a:pt x="2500" y="1003"/>
                    <a:pt x="2499" y="1003"/>
                  </a:cubicBezTo>
                  <a:moveTo>
                    <a:pt x="30" y="997"/>
                  </a:moveTo>
                  <a:cubicBezTo>
                    <a:pt x="29" y="997"/>
                    <a:pt x="28" y="998"/>
                    <a:pt x="28" y="999"/>
                  </a:cubicBezTo>
                  <a:cubicBezTo>
                    <a:pt x="28" y="999"/>
                    <a:pt x="28" y="999"/>
                    <a:pt x="28" y="999"/>
                  </a:cubicBezTo>
                  <a:cubicBezTo>
                    <a:pt x="27" y="1001"/>
                    <a:pt x="27" y="1004"/>
                    <a:pt x="26" y="1006"/>
                  </a:cubicBezTo>
                  <a:cubicBezTo>
                    <a:pt x="26" y="1007"/>
                    <a:pt x="27" y="1008"/>
                    <a:pt x="28" y="1009"/>
                  </a:cubicBezTo>
                  <a:cubicBezTo>
                    <a:pt x="28" y="1009"/>
                    <a:pt x="28" y="1009"/>
                    <a:pt x="28" y="1009"/>
                  </a:cubicBezTo>
                  <a:cubicBezTo>
                    <a:pt x="29" y="1009"/>
                    <a:pt x="30" y="1008"/>
                    <a:pt x="30" y="1007"/>
                  </a:cubicBezTo>
                  <a:cubicBezTo>
                    <a:pt x="31" y="1005"/>
                    <a:pt x="31" y="1002"/>
                    <a:pt x="32" y="999"/>
                  </a:cubicBezTo>
                  <a:cubicBezTo>
                    <a:pt x="32" y="998"/>
                    <a:pt x="31" y="997"/>
                    <a:pt x="30" y="997"/>
                  </a:cubicBezTo>
                  <a:cubicBezTo>
                    <a:pt x="30" y="997"/>
                    <a:pt x="30" y="997"/>
                    <a:pt x="30" y="997"/>
                  </a:cubicBezTo>
                  <a:moveTo>
                    <a:pt x="2493" y="976"/>
                  </a:moveTo>
                  <a:cubicBezTo>
                    <a:pt x="2493" y="976"/>
                    <a:pt x="2493" y="976"/>
                    <a:pt x="2493" y="976"/>
                  </a:cubicBezTo>
                  <a:cubicBezTo>
                    <a:pt x="2492" y="976"/>
                    <a:pt x="2491" y="978"/>
                    <a:pt x="2491" y="979"/>
                  </a:cubicBezTo>
                  <a:cubicBezTo>
                    <a:pt x="2492" y="981"/>
                    <a:pt x="2493" y="984"/>
                    <a:pt x="2493" y="986"/>
                  </a:cubicBezTo>
                  <a:cubicBezTo>
                    <a:pt x="2493" y="987"/>
                    <a:pt x="2494" y="988"/>
                    <a:pt x="2495" y="988"/>
                  </a:cubicBezTo>
                  <a:cubicBezTo>
                    <a:pt x="2495" y="988"/>
                    <a:pt x="2495" y="988"/>
                    <a:pt x="2495" y="988"/>
                  </a:cubicBezTo>
                  <a:cubicBezTo>
                    <a:pt x="2497" y="988"/>
                    <a:pt x="2497" y="987"/>
                    <a:pt x="2497" y="986"/>
                  </a:cubicBezTo>
                  <a:cubicBezTo>
                    <a:pt x="2497" y="986"/>
                    <a:pt x="2497" y="986"/>
                    <a:pt x="2497" y="986"/>
                  </a:cubicBezTo>
                  <a:cubicBezTo>
                    <a:pt x="2496" y="983"/>
                    <a:pt x="2496" y="980"/>
                    <a:pt x="2495" y="978"/>
                  </a:cubicBezTo>
                  <a:cubicBezTo>
                    <a:pt x="2495" y="977"/>
                    <a:pt x="2494" y="976"/>
                    <a:pt x="2493" y="976"/>
                  </a:cubicBezTo>
                  <a:moveTo>
                    <a:pt x="36" y="970"/>
                  </a:moveTo>
                  <a:cubicBezTo>
                    <a:pt x="35" y="970"/>
                    <a:pt x="34" y="970"/>
                    <a:pt x="34" y="971"/>
                  </a:cubicBezTo>
                  <a:cubicBezTo>
                    <a:pt x="34" y="974"/>
                    <a:pt x="33" y="976"/>
                    <a:pt x="32" y="979"/>
                  </a:cubicBezTo>
                  <a:cubicBezTo>
                    <a:pt x="32" y="980"/>
                    <a:pt x="33" y="981"/>
                    <a:pt x="34" y="981"/>
                  </a:cubicBezTo>
                  <a:cubicBezTo>
                    <a:pt x="34" y="981"/>
                    <a:pt x="34" y="981"/>
                    <a:pt x="34" y="981"/>
                  </a:cubicBezTo>
                  <a:cubicBezTo>
                    <a:pt x="35" y="981"/>
                    <a:pt x="36" y="981"/>
                    <a:pt x="36" y="980"/>
                  </a:cubicBezTo>
                  <a:cubicBezTo>
                    <a:pt x="37" y="977"/>
                    <a:pt x="37" y="975"/>
                    <a:pt x="38" y="972"/>
                  </a:cubicBezTo>
                  <a:cubicBezTo>
                    <a:pt x="38" y="971"/>
                    <a:pt x="38" y="970"/>
                    <a:pt x="37" y="970"/>
                  </a:cubicBezTo>
                  <a:cubicBezTo>
                    <a:pt x="36" y="970"/>
                    <a:pt x="36" y="970"/>
                    <a:pt x="36" y="970"/>
                  </a:cubicBezTo>
                  <a:moveTo>
                    <a:pt x="2487" y="949"/>
                  </a:moveTo>
                  <a:cubicBezTo>
                    <a:pt x="2486" y="949"/>
                    <a:pt x="2486" y="949"/>
                    <a:pt x="2486" y="949"/>
                  </a:cubicBezTo>
                  <a:cubicBezTo>
                    <a:pt x="2485" y="949"/>
                    <a:pt x="2484" y="950"/>
                    <a:pt x="2485" y="951"/>
                  </a:cubicBezTo>
                  <a:cubicBezTo>
                    <a:pt x="2485" y="954"/>
                    <a:pt x="2486" y="957"/>
                    <a:pt x="2487" y="959"/>
                  </a:cubicBezTo>
                  <a:cubicBezTo>
                    <a:pt x="2487" y="960"/>
                    <a:pt x="2488" y="961"/>
                    <a:pt x="2489" y="961"/>
                  </a:cubicBezTo>
                  <a:cubicBezTo>
                    <a:pt x="2489" y="961"/>
                    <a:pt x="2489" y="961"/>
                    <a:pt x="2489" y="961"/>
                  </a:cubicBezTo>
                  <a:cubicBezTo>
                    <a:pt x="2490" y="960"/>
                    <a:pt x="2490" y="960"/>
                    <a:pt x="2490" y="959"/>
                  </a:cubicBezTo>
                  <a:cubicBezTo>
                    <a:pt x="2491" y="959"/>
                    <a:pt x="2491" y="959"/>
                    <a:pt x="2491" y="958"/>
                  </a:cubicBezTo>
                  <a:cubicBezTo>
                    <a:pt x="2490" y="958"/>
                    <a:pt x="2490" y="957"/>
                    <a:pt x="2490" y="957"/>
                  </a:cubicBezTo>
                  <a:cubicBezTo>
                    <a:pt x="2490" y="955"/>
                    <a:pt x="2489" y="953"/>
                    <a:pt x="2489" y="950"/>
                  </a:cubicBezTo>
                  <a:cubicBezTo>
                    <a:pt x="2488" y="950"/>
                    <a:pt x="2488" y="949"/>
                    <a:pt x="2487" y="949"/>
                  </a:cubicBezTo>
                  <a:moveTo>
                    <a:pt x="43" y="942"/>
                  </a:moveTo>
                  <a:cubicBezTo>
                    <a:pt x="42" y="942"/>
                    <a:pt x="41" y="943"/>
                    <a:pt x="41" y="944"/>
                  </a:cubicBezTo>
                  <a:cubicBezTo>
                    <a:pt x="40" y="946"/>
                    <a:pt x="40" y="949"/>
                    <a:pt x="39" y="952"/>
                  </a:cubicBezTo>
                  <a:cubicBezTo>
                    <a:pt x="39" y="953"/>
                    <a:pt x="39" y="954"/>
                    <a:pt x="40" y="954"/>
                  </a:cubicBezTo>
                  <a:cubicBezTo>
                    <a:pt x="41" y="954"/>
                    <a:pt x="41" y="954"/>
                    <a:pt x="41" y="954"/>
                  </a:cubicBezTo>
                  <a:cubicBezTo>
                    <a:pt x="42" y="954"/>
                    <a:pt x="43" y="954"/>
                    <a:pt x="43" y="953"/>
                  </a:cubicBezTo>
                  <a:cubicBezTo>
                    <a:pt x="43" y="950"/>
                    <a:pt x="44" y="948"/>
                    <a:pt x="45" y="945"/>
                  </a:cubicBezTo>
                  <a:cubicBezTo>
                    <a:pt x="45" y="944"/>
                    <a:pt x="44" y="943"/>
                    <a:pt x="43" y="942"/>
                  </a:cubicBezTo>
                  <a:cubicBezTo>
                    <a:pt x="43" y="942"/>
                    <a:pt x="43" y="942"/>
                    <a:pt x="43" y="942"/>
                  </a:cubicBezTo>
                  <a:moveTo>
                    <a:pt x="2479" y="922"/>
                  </a:moveTo>
                  <a:cubicBezTo>
                    <a:pt x="2479" y="922"/>
                    <a:pt x="2479" y="922"/>
                    <a:pt x="2479" y="922"/>
                  </a:cubicBezTo>
                  <a:cubicBezTo>
                    <a:pt x="2478" y="922"/>
                    <a:pt x="2477" y="923"/>
                    <a:pt x="2477" y="924"/>
                  </a:cubicBezTo>
                  <a:cubicBezTo>
                    <a:pt x="2478" y="927"/>
                    <a:pt x="2479" y="930"/>
                    <a:pt x="2480" y="932"/>
                  </a:cubicBezTo>
                  <a:cubicBezTo>
                    <a:pt x="2480" y="933"/>
                    <a:pt x="2481" y="934"/>
                    <a:pt x="2482" y="934"/>
                  </a:cubicBezTo>
                  <a:cubicBezTo>
                    <a:pt x="2482" y="934"/>
                    <a:pt x="2482" y="934"/>
                    <a:pt x="2482" y="933"/>
                  </a:cubicBezTo>
                  <a:cubicBezTo>
                    <a:pt x="2483" y="933"/>
                    <a:pt x="2484" y="932"/>
                    <a:pt x="2483" y="931"/>
                  </a:cubicBezTo>
                  <a:cubicBezTo>
                    <a:pt x="2483" y="928"/>
                    <a:pt x="2482" y="926"/>
                    <a:pt x="2481" y="923"/>
                  </a:cubicBezTo>
                  <a:cubicBezTo>
                    <a:pt x="2481" y="922"/>
                    <a:pt x="2480" y="922"/>
                    <a:pt x="2479" y="922"/>
                  </a:cubicBezTo>
                  <a:moveTo>
                    <a:pt x="50" y="915"/>
                  </a:moveTo>
                  <a:cubicBezTo>
                    <a:pt x="49" y="915"/>
                    <a:pt x="49" y="916"/>
                    <a:pt x="48" y="917"/>
                  </a:cubicBezTo>
                  <a:cubicBezTo>
                    <a:pt x="48" y="917"/>
                    <a:pt x="48" y="917"/>
                    <a:pt x="48" y="917"/>
                  </a:cubicBezTo>
                  <a:cubicBezTo>
                    <a:pt x="48" y="919"/>
                    <a:pt x="47" y="922"/>
                    <a:pt x="46" y="925"/>
                  </a:cubicBezTo>
                  <a:cubicBezTo>
                    <a:pt x="46" y="926"/>
                    <a:pt x="46" y="927"/>
                    <a:pt x="48" y="927"/>
                  </a:cubicBezTo>
                  <a:cubicBezTo>
                    <a:pt x="48" y="927"/>
                    <a:pt x="48" y="927"/>
                    <a:pt x="48" y="927"/>
                  </a:cubicBezTo>
                  <a:cubicBezTo>
                    <a:pt x="49" y="927"/>
                    <a:pt x="50" y="927"/>
                    <a:pt x="50" y="926"/>
                  </a:cubicBezTo>
                  <a:cubicBezTo>
                    <a:pt x="51" y="923"/>
                    <a:pt x="51" y="921"/>
                    <a:pt x="52" y="918"/>
                  </a:cubicBezTo>
                  <a:cubicBezTo>
                    <a:pt x="52" y="917"/>
                    <a:pt x="52" y="916"/>
                    <a:pt x="51" y="915"/>
                  </a:cubicBezTo>
                  <a:cubicBezTo>
                    <a:pt x="51" y="915"/>
                    <a:pt x="50" y="915"/>
                    <a:pt x="50" y="915"/>
                  </a:cubicBezTo>
                  <a:moveTo>
                    <a:pt x="2472" y="895"/>
                  </a:moveTo>
                  <a:cubicBezTo>
                    <a:pt x="2471" y="895"/>
                    <a:pt x="2471" y="895"/>
                    <a:pt x="2471" y="895"/>
                  </a:cubicBezTo>
                  <a:cubicBezTo>
                    <a:pt x="2470" y="895"/>
                    <a:pt x="2470" y="896"/>
                    <a:pt x="2470" y="896"/>
                  </a:cubicBezTo>
                  <a:cubicBezTo>
                    <a:pt x="2470" y="897"/>
                    <a:pt x="2470" y="897"/>
                    <a:pt x="2470" y="898"/>
                  </a:cubicBezTo>
                  <a:cubicBezTo>
                    <a:pt x="2470" y="900"/>
                    <a:pt x="2471" y="903"/>
                    <a:pt x="2472" y="905"/>
                  </a:cubicBezTo>
                  <a:cubicBezTo>
                    <a:pt x="2472" y="906"/>
                    <a:pt x="2473" y="907"/>
                    <a:pt x="2474" y="907"/>
                  </a:cubicBezTo>
                  <a:cubicBezTo>
                    <a:pt x="2474" y="907"/>
                    <a:pt x="2474" y="907"/>
                    <a:pt x="2474" y="907"/>
                  </a:cubicBezTo>
                  <a:cubicBezTo>
                    <a:pt x="2475" y="906"/>
                    <a:pt x="2475" y="906"/>
                    <a:pt x="2475" y="906"/>
                  </a:cubicBezTo>
                  <a:cubicBezTo>
                    <a:pt x="2476" y="906"/>
                    <a:pt x="2476" y="905"/>
                    <a:pt x="2476" y="904"/>
                  </a:cubicBezTo>
                  <a:cubicBezTo>
                    <a:pt x="2475" y="901"/>
                    <a:pt x="2474" y="899"/>
                    <a:pt x="2473" y="896"/>
                  </a:cubicBezTo>
                  <a:cubicBezTo>
                    <a:pt x="2473" y="896"/>
                    <a:pt x="2472" y="895"/>
                    <a:pt x="2472" y="895"/>
                  </a:cubicBezTo>
                  <a:moveTo>
                    <a:pt x="58" y="889"/>
                  </a:moveTo>
                  <a:cubicBezTo>
                    <a:pt x="57" y="889"/>
                    <a:pt x="57" y="889"/>
                    <a:pt x="56" y="890"/>
                  </a:cubicBezTo>
                  <a:cubicBezTo>
                    <a:pt x="56" y="893"/>
                    <a:pt x="55" y="895"/>
                    <a:pt x="54" y="898"/>
                  </a:cubicBezTo>
                  <a:cubicBezTo>
                    <a:pt x="54" y="899"/>
                    <a:pt x="54" y="900"/>
                    <a:pt x="55" y="900"/>
                  </a:cubicBezTo>
                  <a:cubicBezTo>
                    <a:pt x="55" y="900"/>
                    <a:pt x="56" y="900"/>
                    <a:pt x="56" y="900"/>
                  </a:cubicBezTo>
                  <a:cubicBezTo>
                    <a:pt x="57" y="900"/>
                    <a:pt x="58" y="900"/>
                    <a:pt x="58" y="899"/>
                  </a:cubicBezTo>
                  <a:cubicBezTo>
                    <a:pt x="59" y="896"/>
                    <a:pt x="59" y="894"/>
                    <a:pt x="60" y="891"/>
                  </a:cubicBezTo>
                  <a:cubicBezTo>
                    <a:pt x="60" y="890"/>
                    <a:pt x="60" y="889"/>
                    <a:pt x="59" y="889"/>
                  </a:cubicBezTo>
                  <a:cubicBezTo>
                    <a:pt x="59" y="889"/>
                    <a:pt x="58" y="889"/>
                    <a:pt x="58" y="889"/>
                  </a:cubicBezTo>
                  <a:moveTo>
                    <a:pt x="2463" y="868"/>
                  </a:moveTo>
                  <a:cubicBezTo>
                    <a:pt x="2463" y="868"/>
                    <a:pt x="2463" y="868"/>
                    <a:pt x="2462" y="868"/>
                  </a:cubicBezTo>
                  <a:cubicBezTo>
                    <a:pt x="2461" y="869"/>
                    <a:pt x="2461" y="870"/>
                    <a:pt x="2461" y="871"/>
                  </a:cubicBezTo>
                  <a:cubicBezTo>
                    <a:pt x="2462" y="873"/>
                    <a:pt x="2463" y="876"/>
                    <a:pt x="2464" y="878"/>
                  </a:cubicBezTo>
                  <a:cubicBezTo>
                    <a:pt x="2464" y="879"/>
                    <a:pt x="2465" y="880"/>
                    <a:pt x="2466" y="880"/>
                  </a:cubicBezTo>
                  <a:cubicBezTo>
                    <a:pt x="2466" y="880"/>
                    <a:pt x="2466" y="880"/>
                    <a:pt x="2466" y="880"/>
                  </a:cubicBezTo>
                  <a:cubicBezTo>
                    <a:pt x="2467" y="879"/>
                    <a:pt x="2468" y="878"/>
                    <a:pt x="2467" y="877"/>
                  </a:cubicBezTo>
                  <a:cubicBezTo>
                    <a:pt x="2467" y="875"/>
                    <a:pt x="2466" y="872"/>
                    <a:pt x="2465" y="870"/>
                  </a:cubicBezTo>
                  <a:cubicBezTo>
                    <a:pt x="2465" y="869"/>
                    <a:pt x="2464" y="868"/>
                    <a:pt x="2463" y="868"/>
                  </a:cubicBezTo>
                  <a:moveTo>
                    <a:pt x="67" y="862"/>
                  </a:moveTo>
                  <a:cubicBezTo>
                    <a:pt x="66" y="862"/>
                    <a:pt x="65" y="862"/>
                    <a:pt x="65" y="863"/>
                  </a:cubicBezTo>
                  <a:cubicBezTo>
                    <a:pt x="64" y="866"/>
                    <a:pt x="63" y="868"/>
                    <a:pt x="62" y="871"/>
                  </a:cubicBezTo>
                  <a:cubicBezTo>
                    <a:pt x="62" y="872"/>
                    <a:pt x="63" y="873"/>
                    <a:pt x="64" y="873"/>
                  </a:cubicBezTo>
                  <a:cubicBezTo>
                    <a:pt x="64" y="873"/>
                    <a:pt x="64" y="873"/>
                    <a:pt x="64" y="873"/>
                  </a:cubicBezTo>
                  <a:cubicBezTo>
                    <a:pt x="65" y="873"/>
                    <a:pt x="66" y="873"/>
                    <a:pt x="66" y="872"/>
                  </a:cubicBezTo>
                  <a:cubicBezTo>
                    <a:pt x="67" y="870"/>
                    <a:pt x="68" y="867"/>
                    <a:pt x="69" y="865"/>
                  </a:cubicBezTo>
                  <a:cubicBezTo>
                    <a:pt x="69" y="863"/>
                    <a:pt x="68" y="862"/>
                    <a:pt x="67" y="862"/>
                  </a:cubicBezTo>
                  <a:cubicBezTo>
                    <a:pt x="67" y="862"/>
                    <a:pt x="67" y="862"/>
                    <a:pt x="67" y="862"/>
                  </a:cubicBezTo>
                  <a:moveTo>
                    <a:pt x="2454" y="842"/>
                  </a:moveTo>
                  <a:cubicBezTo>
                    <a:pt x="2454" y="842"/>
                    <a:pt x="2454" y="842"/>
                    <a:pt x="2453" y="842"/>
                  </a:cubicBezTo>
                  <a:cubicBezTo>
                    <a:pt x="2452" y="842"/>
                    <a:pt x="2452" y="843"/>
                    <a:pt x="2452" y="844"/>
                  </a:cubicBezTo>
                  <a:cubicBezTo>
                    <a:pt x="2453" y="847"/>
                    <a:pt x="2454" y="849"/>
                    <a:pt x="2455" y="852"/>
                  </a:cubicBezTo>
                  <a:cubicBezTo>
                    <a:pt x="2455" y="853"/>
                    <a:pt x="2456" y="853"/>
                    <a:pt x="2457" y="853"/>
                  </a:cubicBezTo>
                  <a:cubicBezTo>
                    <a:pt x="2457" y="853"/>
                    <a:pt x="2457" y="853"/>
                    <a:pt x="2457" y="853"/>
                  </a:cubicBezTo>
                  <a:cubicBezTo>
                    <a:pt x="2458" y="853"/>
                    <a:pt x="2459" y="851"/>
                    <a:pt x="2459" y="850"/>
                  </a:cubicBezTo>
                  <a:cubicBezTo>
                    <a:pt x="2458" y="848"/>
                    <a:pt x="2457" y="845"/>
                    <a:pt x="2456" y="843"/>
                  </a:cubicBezTo>
                  <a:cubicBezTo>
                    <a:pt x="2456" y="842"/>
                    <a:pt x="2455" y="842"/>
                    <a:pt x="2454" y="842"/>
                  </a:cubicBezTo>
                  <a:moveTo>
                    <a:pt x="76" y="835"/>
                  </a:moveTo>
                  <a:cubicBezTo>
                    <a:pt x="75" y="835"/>
                    <a:pt x="74" y="836"/>
                    <a:pt x="74" y="837"/>
                  </a:cubicBezTo>
                  <a:cubicBezTo>
                    <a:pt x="74" y="837"/>
                    <a:pt x="74" y="837"/>
                    <a:pt x="74" y="837"/>
                  </a:cubicBezTo>
                  <a:cubicBezTo>
                    <a:pt x="73" y="839"/>
                    <a:pt x="72" y="842"/>
                    <a:pt x="71" y="844"/>
                  </a:cubicBezTo>
                  <a:cubicBezTo>
                    <a:pt x="71" y="845"/>
                    <a:pt x="72" y="846"/>
                    <a:pt x="73" y="847"/>
                  </a:cubicBezTo>
                  <a:cubicBezTo>
                    <a:pt x="73" y="847"/>
                    <a:pt x="73" y="847"/>
                    <a:pt x="73" y="847"/>
                  </a:cubicBezTo>
                  <a:cubicBezTo>
                    <a:pt x="74" y="847"/>
                    <a:pt x="75" y="846"/>
                    <a:pt x="75" y="846"/>
                  </a:cubicBezTo>
                  <a:cubicBezTo>
                    <a:pt x="76" y="843"/>
                    <a:pt x="77" y="841"/>
                    <a:pt x="78" y="838"/>
                  </a:cubicBezTo>
                  <a:cubicBezTo>
                    <a:pt x="78" y="837"/>
                    <a:pt x="78" y="836"/>
                    <a:pt x="77" y="836"/>
                  </a:cubicBezTo>
                  <a:cubicBezTo>
                    <a:pt x="76" y="835"/>
                    <a:pt x="76" y="835"/>
                    <a:pt x="76" y="835"/>
                  </a:cubicBezTo>
                  <a:moveTo>
                    <a:pt x="2444" y="815"/>
                  </a:moveTo>
                  <a:cubicBezTo>
                    <a:pt x="2444" y="815"/>
                    <a:pt x="2444" y="815"/>
                    <a:pt x="2444" y="815"/>
                  </a:cubicBezTo>
                  <a:cubicBezTo>
                    <a:pt x="2443" y="816"/>
                    <a:pt x="2442" y="817"/>
                    <a:pt x="2443" y="818"/>
                  </a:cubicBezTo>
                  <a:cubicBezTo>
                    <a:pt x="2443" y="820"/>
                    <a:pt x="2444" y="823"/>
                    <a:pt x="2445" y="825"/>
                  </a:cubicBezTo>
                  <a:cubicBezTo>
                    <a:pt x="2446" y="826"/>
                    <a:pt x="2446" y="827"/>
                    <a:pt x="2447" y="827"/>
                  </a:cubicBezTo>
                  <a:cubicBezTo>
                    <a:pt x="2447" y="827"/>
                    <a:pt x="2448" y="827"/>
                    <a:pt x="2448" y="827"/>
                  </a:cubicBezTo>
                  <a:cubicBezTo>
                    <a:pt x="2449" y="826"/>
                    <a:pt x="2449" y="825"/>
                    <a:pt x="2449" y="824"/>
                  </a:cubicBezTo>
                  <a:cubicBezTo>
                    <a:pt x="2448" y="821"/>
                    <a:pt x="2447" y="819"/>
                    <a:pt x="2446" y="816"/>
                  </a:cubicBezTo>
                  <a:cubicBezTo>
                    <a:pt x="2446" y="816"/>
                    <a:pt x="2445" y="815"/>
                    <a:pt x="2444" y="815"/>
                  </a:cubicBezTo>
                  <a:moveTo>
                    <a:pt x="86" y="809"/>
                  </a:moveTo>
                  <a:cubicBezTo>
                    <a:pt x="85" y="809"/>
                    <a:pt x="84" y="810"/>
                    <a:pt x="84" y="810"/>
                  </a:cubicBezTo>
                  <a:cubicBezTo>
                    <a:pt x="83" y="813"/>
                    <a:pt x="82" y="815"/>
                    <a:pt x="81" y="818"/>
                  </a:cubicBezTo>
                  <a:cubicBezTo>
                    <a:pt x="81" y="819"/>
                    <a:pt x="81" y="820"/>
                    <a:pt x="82" y="821"/>
                  </a:cubicBezTo>
                  <a:cubicBezTo>
                    <a:pt x="82" y="821"/>
                    <a:pt x="83" y="821"/>
                    <a:pt x="83" y="821"/>
                  </a:cubicBezTo>
                  <a:cubicBezTo>
                    <a:pt x="84" y="821"/>
                    <a:pt x="84" y="820"/>
                    <a:pt x="85" y="819"/>
                  </a:cubicBezTo>
                  <a:cubicBezTo>
                    <a:pt x="86" y="817"/>
                    <a:pt x="87" y="814"/>
                    <a:pt x="88" y="812"/>
                  </a:cubicBezTo>
                  <a:cubicBezTo>
                    <a:pt x="88" y="811"/>
                    <a:pt x="87" y="810"/>
                    <a:pt x="86" y="809"/>
                  </a:cubicBezTo>
                  <a:cubicBezTo>
                    <a:pt x="86" y="809"/>
                    <a:pt x="86" y="809"/>
                    <a:pt x="86" y="809"/>
                  </a:cubicBezTo>
                  <a:moveTo>
                    <a:pt x="2434" y="789"/>
                  </a:moveTo>
                  <a:cubicBezTo>
                    <a:pt x="2434" y="789"/>
                    <a:pt x="2434" y="789"/>
                    <a:pt x="2433" y="789"/>
                  </a:cubicBezTo>
                  <a:cubicBezTo>
                    <a:pt x="2432" y="789"/>
                    <a:pt x="2432" y="791"/>
                    <a:pt x="2432" y="792"/>
                  </a:cubicBezTo>
                  <a:cubicBezTo>
                    <a:pt x="2433" y="794"/>
                    <a:pt x="2434" y="797"/>
                    <a:pt x="2435" y="799"/>
                  </a:cubicBezTo>
                  <a:cubicBezTo>
                    <a:pt x="2436" y="800"/>
                    <a:pt x="2436" y="800"/>
                    <a:pt x="2437" y="800"/>
                  </a:cubicBezTo>
                  <a:cubicBezTo>
                    <a:pt x="2437" y="800"/>
                    <a:pt x="2438" y="800"/>
                    <a:pt x="2438" y="800"/>
                  </a:cubicBezTo>
                  <a:cubicBezTo>
                    <a:pt x="2439" y="800"/>
                    <a:pt x="2439" y="799"/>
                    <a:pt x="2439" y="798"/>
                  </a:cubicBezTo>
                  <a:cubicBezTo>
                    <a:pt x="2438" y="795"/>
                    <a:pt x="2437" y="793"/>
                    <a:pt x="2436" y="790"/>
                  </a:cubicBezTo>
                  <a:cubicBezTo>
                    <a:pt x="2436" y="789"/>
                    <a:pt x="2435" y="789"/>
                    <a:pt x="2434" y="789"/>
                  </a:cubicBezTo>
                  <a:moveTo>
                    <a:pt x="96" y="783"/>
                  </a:moveTo>
                  <a:cubicBezTo>
                    <a:pt x="95" y="783"/>
                    <a:pt x="95" y="784"/>
                    <a:pt x="94" y="784"/>
                  </a:cubicBezTo>
                  <a:cubicBezTo>
                    <a:pt x="93" y="787"/>
                    <a:pt x="92" y="789"/>
                    <a:pt x="91" y="792"/>
                  </a:cubicBezTo>
                  <a:cubicBezTo>
                    <a:pt x="91" y="793"/>
                    <a:pt x="91" y="794"/>
                    <a:pt x="92" y="794"/>
                  </a:cubicBezTo>
                  <a:cubicBezTo>
                    <a:pt x="93" y="794"/>
                    <a:pt x="93" y="795"/>
                    <a:pt x="93" y="795"/>
                  </a:cubicBezTo>
                  <a:cubicBezTo>
                    <a:pt x="94" y="795"/>
                    <a:pt x="95" y="794"/>
                    <a:pt x="95" y="793"/>
                  </a:cubicBezTo>
                  <a:cubicBezTo>
                    <a:pt x="96" y="791"/>
                    <a:pt x="97" y="788"/>
                    <a:pt x="98" y="786"/>
                  </a:cubicBezTo>
                  <a:cubicBezTo>
                    <a:pt x="98" y="785"/>
                    <a:pt x="98" y="784"/>
                    <a:pt x="97" y="783"/>
                  </a:cubicBezTo>
                  <a:cubicBezTo>
                    <a:pt x="97" y="783"/>
                    <a:pt x="96" y="783"/>
                    <a:pt x="96" y="783"/>
                  </a:cubicBezTo>
                  <a:moveTo>
                    <a:pt x="2423" y="763"/>
                  </a:moveTo>
                  <a:cubicBezTo>
                    <a:pt x="2423" y="763"/>
                    <a:pt x="2423" y="763"/>
                    <a:pt x="2423" y="763"/>
                  </a:cubicBezTo>
                  <a:cubicBezTo>
                    <a:pt x="2422" y="764"/>
                    <a:pt x="2421" y="765"/>
                    <a:pt x="2421" y="766"/>
                  </a:cubicBezTo>
                  <a:cubicBezTo>
                    <a:pt x="2423" y="768"/>
                    <a:pt x="2424" y="771"/>
                    <a:pt x="2425" y="773"/>
                  </a:cubicBezTo>
                  <a:cubicBezTo>
                    <a:pt x="2425" y="774"/>
                    <a:pt x="2426" y="774"/>
                    <a:pt x="2426" y="774"/>
                  </a:cubicBezTo>
                  <a:cubicBezTo>
                    <a:pt x="2427" y="774"/>
                    <a:pt x="2427" y="774"/>
                    <a:pt x="2427" y="774"/>
                  </a:cubicBezTo>
                  <a:cubicBezTo>
                    <a:pt x="2428" y="774"/>
                    <a:pt x="2429" y="773"/>
                    <a:pt x="2428" y="772"/>
                  </a:cubicBezTo>
                  <a:cubicBezTo>
                    <a:pt x="2428" y="772"/>
                    <a:pt x="2428" y="772"/>
                    <a:pt x="2428" y="772"/>
                  </a:cubicBezTo>
                  <a:cubicBezTo>
                    <a:pt x="2427" y="769"/>
                    <a:pt x="2426" y="767"/>
                    <a:pt x="2425" y="764"/>
                  </a:cubicBezTo>
                  <a:cubicBezTo>
                    <a:pt x="2425" y="763"/>
                    <a:pt x="2424" y="763"/>
                    <a:pt x="2423" y="763"/>
                  </a:cubicBezTo>
                  <a:moveTo>
                    <a:pt x="107" y="757"/>
                  </a:moveTo>
                  <a:cubicBezTo>
                    <a:pt x="106" y="757"/>
                    <a:pt x="105" y="758"/>
                    <a:pt x="105" y="759"/>
                  </a:cubicBezTo>
                  <a:cubicBezTo>
                    <a:pt x="104" y="761"/>
                    <a:pt x="103" y="764"/>
                    <a:pt x="102" y="766"/>
                  </a:cubicBezTo>
                  <a:cubicBezTo>
                    <a:pt x="102" y="767"/>
                    <a:pt x="102" y="768"/>
                    <a:pt x="103" y="769"/>
                  </a:cubicBezTo>
                  <a:cubicBezTo>
                    <a:pt x="103" y="769"/>
                    <a:pt x="104" y="769"/>
                    <a:pt x="104" y="769"/>
                  </a:cubicBezTo>
                  <a:cubicBezTo>
                    <a:pt x="105" y="769"/>
                    <a:pt x="105" y="768"/>
                    <a:pt x="106" y="768"/>
                  </a:cubicBezTo>
                  <a:cubicBezTo>
                    <a:pt x="107" y="765"/>
                    <a:pt x="108" y="763"/>
                    <a:pt x="109" y="760"/>
                  </a:cubicBezTo>
                  <a:cubicBezTo>
                    <a:pt x="109" y="759"/>
                    <a:pt x="109" y="758"/>
                    <a:pt x="108" y="758"/>
                  </a:cubicBezTo>
                  <a:cubicBezTo>
                    <a:pt x="107" y="757"/>
                    <a:pt x="107" y="757"/>
                    <a:pt x="107" y="757"/>
                  </a:cubicBezTo>
                  <a:moveTo>
                    <a:pt x="2412" y="737"/>
                  </a:moveTo>
                  <a:cubicBezTo>
                    <a:pt x="2412" y="737"/>
                    <a:pt x="2411" y="737"/>
                    <a:pt x="2411" y="738"/>
                  </a:cubicBezTo>
                  <a:cubicBezTo>
                    <a:pt x="2410" y="738"/>
                    <a:pt x="2410" y="739"/>
                    <a:pt x="2410" y="740"/>
                  </a:cubicBezTo>
                  <a:cubicBezTo>
                    <a:pt x="2411" y="743"/>
                    <a:pt x="2412" y="745"/>
                    <a:pt x="2413" y="747"/>
                  </a:cubicBezTo>
                  <a:cubicBezTo>
                    <a:pt x="2414" y="748"/>
                    <a:pt x="2414" y="749"/>
                    <a:pt x="2415" y="749"/>
                  </a:cubicBezTo>
                  <a:cubicBezTo>
                    <a:pt x="2415" y="749"/>
                    <a:pt x="2416" y="749"/>
                    <a:pt x="2416" y="748"/>
                  </a:cubicBezTo>
                  <a:cubicBezTo>
                    <a:pt x="2417" y="748"/>
                    <a:pt x="2417" y="747"/>
                    <a:pt x="2417" y="746"/>
                  </a:cubicBezTo>
                  <a:cubicBezTo>
                    <a:pt x="2416" y="743"/>
                    <a:pt x="2415" y="741"/>
                    <a:pt x="2414" y="738"/>
                  </a:cubicBezTo>
                  <a:cubicBezTo>
                    <a:pt x="2413" y="738"/>
                    <a:pt x="2413" y="737"/>
                    <a:pt x="2412" y="737"/>
                  </a:cubicBezTo>
                  <a:moveTo>
                    <a:pt x="118" y="732"/>
                  </a:moveTo>
                  <a:cubicBezTo>
                    <a:pt x="118" y="732"/>
                    <a:pt x="117" y="732"/>
                    <a:pt x="117" y="733"/>
                  </a:cubicBezTo>
                  <a:cubicBezTo>
                    <a:pt x="115" y="736"/>
                    <a:pt x="114" y="738"/>
                    <a:pt x="113" y="740"/>
                  </a:cubicBezTo>
                  <a:cubicBezTo>
                    <a:pt x="113" y="741"/>
                    <a:pt x="113" y="743"/>
                    <a:pt x="114" y="743"/>
                  </a:cubicBezTo>
                  <a:cubicBezTo>
                    <a:pt x="115" y="743"/>
                    <a:pt x="115" y="743"/>
                    <a:pt x="115" y="743"/>
                  </a:cubicBezTo>
                  <a:cubicBezTo>
                    <a:pt x="116" y="743"/>
                    <a:pt x="117" y="743"/>
                    <a:pt x="117" y="742"/>
                  </a:cubicBezTo>
                  <a:cubicBezTo>
                    <a:pt x="118" y="740"/>
                    <a:pt x="119" y="737"/>
                    <a:pt x="120" y="735"/>
                  </a:cubicBezTo>
                  <a:cubicBezTo>
                    <a:pt x="121" y="734"/>
                    <a:pt x="120" y="733"/>
                    <a:pt x="119" y="732"/>
                  </a:cubicBezTo>
                  <a:cubicBezTo>
                    <a:pt x="119" y="732"/>
                    <a:pt x="119" y="732"/>
                    <a:pt x="118" y="732"/>
                  </a:cubicBezTo>
                  <a:moveTo>
                    <a:pt x="2400" y="712"/>
                  </a:moveTo>
                  <a:cubicBezTo>
                    <a:pt x="2400" y="712"/>
                    <a:pt x="2399" y="712"/>
                    <a:pt x="2399" y="712"/>
                  </a:cubicBezTo>
                  <a:cubicBezTo>
                    <a:pt x="2398" y="713"/>
                    <a:pt x="2398" y="714"/>
                    <a:pt x="2398" y="715"/>
                  </a:cubicBezTo>
                  <a:cubicBezTo>
                    <a:pt x="2399" y="717"/>
                    <a:pt x="2400" y="720"/>
                    <a:pt x="2402" y="722"/>
                  </a:cubicBezTo>
                  <a:cubicBezTo>
                    <a:pt x="2402" y="723"/>
                    <a:pt x="2403" y="723"/>
                    <a:pt x="2403" y="723"/>
                  </a:cubicBezTo>
                  <a:cubicBezTo>
                    <a:pt x="2404" y="723"/>
                    <a:pt x="2404" y="723"/>
                    <a:pt x="2404" y="723"/>
                  </a:cubicBezTo>
                  <a:cubicBezTo>
                    <a:pt x="2405" y="722"/>
                    <a:pt x="2406" y="721"/>
                    <a:pt x="2405" y="720"/>
                  </a:cubicBezTo>
                  <a:cubicBezTo>
                    <a:pt x="2404" y="718"/>
                    <a:pt x="2403" y="715"/>
                    <a:pt x="2402" y="713"/>
                  </a:cubicBezTo>
                  <a:cubicBezTo>
                    <a:pt x="2401" y="712"/>
                    <a:pt x="2401" y="712"/>
                    <a:pt x="2400" y="712"/>
                  </a:cubicBezTo>
                  <a:moveTo>
                    <a:pt x="130" y="707"/>
                  </a:moveTo>
                  <a:cubicBezTo>
                    <a:pt x="130" y="707"/>
                    <a:pt x="129" y="707"/>
                    <a:pt x="129" y="708"/>
                  </a:cubicBezTo>
                  <a:cubicBezTo>
                    <a:pt x="127" y="710"/>
                    <a:pt x="126" y="713"/>
                    <a:pt x="125" y="715"/>
                  </a:cubicBezTo>
                  <a:cubicBezTo>
                    <a:pt x="125" y="716"/>
                    <a:pt x="125" y="717"/>
                    <a:pt x="126" y="718"/>
                  </a:cubicBezTo>
                  <a:cubicBezTo>
                    <a:pt x="126" y="718"/>
                    <a:pt x="127" y="718"/>
                    <a:pt x="127" y="718"/>
                  </a:cubicBezTo>
                  <a:cubicBezTo>
                    <a:pt x="128" y="718"/>
                    <a:pt x="128" y="718"/>
                    <a:pt x="129" y="717"/>
                  </a:cubicBezTo>
                  <a:cubicBezTo>
                    <a:pt x="130" y="714"/>
                    <a:pt x="131" y="712"/>
                    <a:pt x="132" y="710"/>
                  </a:cubicBezTo>
                  <a:cubicBezTo>
                    <a:pt x="133" y="709"/>
                    <a:pt x="132" y="707"/>
                    <a:pt x="131" y="707"/>
                  </a:cubicBezTo>
                  <a:cubicBezTo>
                    <a:pt x="131" y="707"/>
                    <a:pt x="131" y="707"/>
                    <a:pt x="130" y="707"/>
                  </a:cubicBezTo>
                  <a:moveTo>
                    <a:pt x="2387" y="687"/>
                  </a:moveTo>
                  <a:cubicBezTo>
                    <a:pt x="2387" y="687"/>
                    <a:pt x="2387" y="687"/>
                    <a:pt x="2386" y="687"/>
                  </a:cubicBezTo>
                  <a:cubicBezTo>
                    <a:pt x="2385" y="688"/>
                    <a:pt x="2385" y="689"/>
                    <a:pt x="2386" y="690"/>
                  </a:cubicBezTo>
                  <a:cubicBezTo>
                    <a:pt x="2387" y="692"/>
                    <a:pt x="2388" y="694"/>
                    <a:pt x="2389" y="697"/>
                  </a:cubicBezTo>
                  <a:cubicBezTo>
                    <a:pt x="2390" y="698"/>
                    <a:pt x="2390" y="698"/>
                    <a:pt x="2391" y="698"/>
                  </a:cubicBezTo>
                  <a:cubicBezTo>
                    <a:pt x="2391" y="698"/>
                    <a:pt x="2392" y="698"/>
                    <a:pt x="2392" y="698"/>
                  </a:cubicBezTo>
                  <a:cubicBezTo>
                    <a:pt x="2393" y="697"/>
                    <a:pt x="2393" y="696"/>
                    <a:pt x="2393" y="695"/>
                  </a:cubicBezTo>
                  <a:cubicBezTo>
                    <a:pt x="2392" y="693"/>
                    <a:pt x="2390" y="690"/>
                    <a:pt x="2389" y="688"/>
                  </a:cubicBezTo>
                  <a:cubicBezTo>
                    <a:pt x="2389" y="687"/>
                    <a:pt x="2388" y="687"/>
                    <a:pt x="2387" y="687"/>
                  </a:cubicBezTo>
                  <a:moveTo>
                    <a:pt x="143" y="682"/>
                  </a:moveTo>
                  <a:cubicBezTo>
                    <a:pt x="142" y="682"/>
                    <a:pt x="142" y="682"/>
                    <a:pt x="141" y="683"/>
                  </a:cubicBezTo>
                  <a:cubicBezTo>
                    <a:pt x="140" y="685"/>
                    <a:pt x="139" y="688"/>
                    <a:pt x="138" y="690"/>
                  </a:cubicBezTo>
                  <a:cubicBezTo>
                    <a:pt x="137" y="691"/>
                    <a:pt x="137" y="692"/>
                    <a:pt x="138" y="693"/>
                  </a:cubicBezTo>
                  <a:cubicBezTo>
                    <a:pt x="139" y="693"/>
                    <a:pt x="139" y="693"/>
                    <a:pt x="139" y="693"/>
                  </a:cubicBezTo>
                  <a:cubicBezTo>
                    <a:pt x="140" y="693"/>
                    <a:pt x="141" y="693"/>
                    <a:pt x="141" y="692"/>
                  </a:cubicBezTo>
                  <a:cubicBezTo>
                    <a:pt x="142" y="689"/>
                    <a:pt x="144" y="687"/>
                    <a:pt x="145" y="685"/>
                  </a:cubicBezTo>
                  <a:cubicBezTo>
                    <a:pt x="145" y="684"/>
                    <a:pt x="145" y="683"/>
                    <a:pt x="144" y="682"/>
                  </a:cubicBezTo>
                  <a:cubicBezTo>
                    <a:pt x="144" y="682"/>
                    <a:pt x="143" y="682"/>
                    <a:pt x="143" y="682"/>
                  </a:cubicBezTo>
                  <a:moveTo>
                    <a:pt x="2374" y="662"/>
                  </a:moveTo>
                  <a:cubicBezTo>
                    <a:pt x="2374" y="662"/>
                    <a:pt x="2374" y="662"/>
                    <a:pt x="2373" y="662"/>
                  </a:cubicBezTo>
                  <a:cubicBezTo>
                    <a:pt x="2372" y="663"/>
                    <a:pt x="2372" y="664"/>
                    <a:pt x="2373" y="665"/>
                  </a:cubicBezTo>
                  <a:cubicBezTo>
                    <a:pt x="2374" y="667"/>
                    <a:pt x="2375" y="670"/>
                    <a:pt x="2376" y="672"/>
                  </a:cubicBezTo>
                  <a:cubicBezTo>
                    <a:pt x="2377" y="673"/>
                    <a:pt x="2377" y="673"/>
                    <a:pt x="2378" y="673"/>
                  </a:cubicBezTo>
                  <a:cubicBezTo>
                    <a:pt x="2378" y="673"/>
                    <a:pt x="2379" y="673"/>
                    <a:pt x="2379" y="673"/>
                  </a:cubicBezTo>
                  <a:cubicBezTo>
                    <a:pt x="2380" y="672"/>
                    <a:pt x="2380" y="671"/>
                    <a:pt x="2380" y="670"/>
                  </a:cubicBezTo>
                  <a:cubicBezTo>
                    <a:pt x="2380" y="670"/>
                    <a:pt x="2380" y="670"/>
                    <a:pt x="2380" y="670"/>
                  </a:cubicBezTo>
                  <a:cubicBezTo>
                    <a:pt x="2379" y="668"/>
                    <a:pt x="2377" y="665"/>
                    <a:pt x="2376" y="663"/>
                  </a:cubicBezTo>
                  <a:cubicBezTo>
                    <a:pt x="2376" y="662"/>
                    <a:pt x="2375" y="662"/>
                    <a:pt x="2374" y="662"/>
                  </a:cubicBezTo>
                  <a:moveTo>
                    <a:pt x="156" y="657"/>
                  </a:moveTo>
                  <a:cubicBezTo>
                    <a:pt x="156" y="657"/>
                    <a:pt x="156" y="657"/>
                    <a:pt x="156" y="657"/>
                  </a:cubicBezTo>
                  <a:cubicBezTo>
                    <a:pt x="155" y="657"/>
                    <a:pt x="155" y="658"/>
                    <a:pt x="154" y="658"/>
                  </a:cubicBezTo>
                  <a:cubicBezTo>
                    <a:pt x="154" y="658"/>
                    <a:pt x="154" y="658"/>
                    <a:pt x="154" y="658"/>
                  </a:cubicBezTo>
                  <a:cubicBezTo>
                    <a:pt x="153" y="661"/>
                    <a:pt x="152" y="663"/>
                    <a:pt x="151" y="665"/>
                  </a:cubicBezTo>
                  <a:cubicBezTo>
                    <a:pt x="150" y="666"/>
                    <a:pt x="150" y="667"/>
                    <a:pt x="151" y="668"/>
                  </a:cubicBezTo>
                  <a:cubicBezTo>
                    <a:pt x="151" y="668"/>
                    <a:pt x="151" y="668"/>
                    <a:pt x="151" y="668"/>
                  </a:cubicBezTo>
                  <a:cubicBezTo>
                    <a:pt x="152" y="668"/>
                    <a:pt x="152" y="668"/>
                    <a:pt x="152" y="668"/>
                  </a:cubicBezTo>
                  <a:cubicBezTo>
                    <a:pt x="153" y="668"/>
                    <a:pt x="154" y="668"/>
                    <a:pt x="154" y="667"/>
                  </a:cubicBezTo>
                  <a:cubicBezTo>
                    <a:pt x="155" y="665"/>
                    <a:pt x="157" y="662"/>
                    <a:pt x="158" y="660"/>
                  </a:cubicBezTo>
                  <a:cubicBezTo>
                    <a:pt x="158" y="659"/>
                    <a:pt x="158" y="658"/>
                    <a:pt x="157" y="657"/>
                  </a:cubicBezTo>
                  <a:cubicBezTo>
                    <a:pt x="157" y="657"/>
                    <a:pt x="156" y="657"/>
                    <a:pt x="156" y="657"/>
                  </a:cubicBezTo>
                  <a:moveTo>
                    <a:pt x="2361" y="637"/>
                  </a:moveTo>
                  <a:cubicBezTo>
                    <a:pt x="2360" y="637"/>
                    <a:pt x="2360" y="638"/>
                    <a:pt x="2360" y="638"/>
                  </a:cubicBezTo>
                  <a:cubicBezTo>
                    <a:pt x="2359" y="638"/>
                    <a:pt x="2358" y="639"/>
                    <a:pt x="2359" y="640"/>
                  </a:cubicBezTo>
                  <a:cubicBezTo>
                    <a:pt x="2360" y="643"/>
                    <a:pt x="2362" y="645"/>
                    <a:pt x="2363" y="647"/>
                  </a:cubicBezTo>
                  <a:cubicBezTo>
                    <a:pt x="2363" y="648"/>
                    <a:pt x="2364" y="648"/>
                    <a:pt x="2365" y="648"/>
                  </a:cubicBezTo>
                  <a:cubicBezTo>
                    <a:pt x="2365" y="648"/>
                    <a:pt x="2365" y="648"/>
                    <a:pt x="2366" y="648"/>
                  </a:cubicBezTo>
                  <a:cubicBezTo>
                    <a:pt x="2367" y="648"/>
                    <a:pt x="2367" y="646"/>
                    <a:pt x="2366" y="645"/>
                  </a:cubicBezTo>
                  <a:cubicBezTo>
                    <a:pt x="2366" y="645"/>
                    <a:pt x="2366" y="645"/>
                    <a:pt x="2366" y="645"/>
                  </a:cubicBezTo>
                  <a:cubicBezTo>
                    <a:pt x="2365" y="643"/>
                    <a:pt x="2364" y="641"/>
                    <a:pt x="2362" y="638"/>
                  </a:cubicBezTo>
                  <a:cubicBezTo>
                    <a:pt x="2362" y="638"/>
                    <a:pt x="2361" y="637"/>
                    <a:pt x="2361" y="637"/>
                  </a:cubicBezTo>
                  <a:moveTo>
                    <a:pt x="170" y="633"/>
                  </a:moveTo>
                  <a:cubicBezTo>
                    <a:pt x="169" y="633"/>
                    <a:pt x="168" y="633"/>
                    <a:pt x="168" y="634"/>
                  </a:cubicBezTo>
                  <a:cubicBezTo>
                    <a:pt x="168" y="634"/>
                    <a:pt x="168" y="634"/>
                    <a:pt x="168" y="634"/>
                  </a:cubicBezTo>
                  <a:cubicBezTo>
                    <a:pt x="167" y="636"/>
                    <a:pt x="165" y="638"/>
                    <a:pt x="164" y="641"/>
                  </a:cubicBezTo>
                  <a:cubicBezTo>
                    <a:pt x="164" y="641"/>
                    <a:pt x="164" y="642"/>
                    <a:pt x="164" y="642"/>
                  </a:cubicBezTo>
                  <a:cubicBezTo>
                    <a:pt x="164" y="643"/>
                    <a:pt x="164" y="643"/>
                    <a:pt x="165" y="644"/>
                  </a:cubicBezTo>
                  <a:cubicBezTo>
                    <a:pt x="165" y="644"/>
                    <a:pt x="165" y="644"/>
                    <a:pt x="166" y="644"/>
                  </a:cubicBezTo>
                  <a:cubicBezTo>
                    <a:pt x="167" y="644"/>
                    <a:pt x="167" y="643"/>
                    <a:pt x="168" y="643"/>
                  </a:cubicBezTo>
                  <a:cubicBezTo>
                    <a:pt x="169" y="640"/>
                    <a:pt x="170" y="638"/>
                    <a:pt x="172" y="636"/>
                  </a:cubicBezTo>
                  <a:cubicBezTo>
                    <a:pt x="172" y="635"/>
                    <a:pt x="172" y="634"/>
                    <a:pt x="171" y="633"/>
                  </a:cubicBezTo>
                  <a:cubicBezTo>
                    <a:pt x="171" y="633"/>
                    <a:pt x="170" y="633"/>
                    <a:pt x="170" y="633"/>
                  </a:cubicBezTo>
                  <a:cubicBezTo>
                    <a:pt x="170" y="633"/>
                    <a:pt x="170" y="633"/>
                    <a:pt x="170" y="633"/>
                  </a:cubicBezTo>
                  <a:moveTo>
                    <a:pt x="2346" y="613"/>
                  </a:moveTo>
                  <a:cubicBezTo>
                    <a:pt x="2346" y="613"/>
                    <a:pt x="2346" y="613"/>
                    <a:pt x="2345" y="613"/>
                  </a:cubicBezTo>
                  <a:cubicBezTo>
                    <a:pt x="2345" y="614"/>
                    <a:pt x="2344" y="615"/>
                    <a:pt x="2345" y="616"/>
                  </a:cubicBezTo>
                  <a:cubicBezTo>
                    <a:pt x="2346" y="619"/>
                    <a:pt x="2348" y="621"/>
                    <a:pt x="2349" y="623"/>
                  </a:cubicBezTo>
                  <a:cubicBezTo>
                    <a:pt x="2349" y="624"/>
                    <a:pt x="2350" y="624"/>
                    <a:pt x="2351" y="624"/>
                  </a:cubicBezTo>
                  <a:cubicBezTo>
                    <a:pt x="2351" y="624"/>
                    <a:pt x="2351" y="624"/>
                    <a:pt x="2352" y="624"/>
                  </a:cubicBezTo>
                  <a:cubicBezTo>
                    <a:pt x="2353" y="623"/>
                    <a:pt x="2353" y="622"/>
                    <a:pt x="2352" y="621"/>
                  </a:cubicBezTo>
                  <a:cubicBezTo>
                    <a:pt x="2351" y="619"/>
                    <a:pt x="2350" y="616"/>
                    <a:pt x="2348" y="614"/>
                  </a:cubicBezTo>
                  <a:cubicBezTo>
                    <a:pt x="2348" y="614"/>
                    <a:pt x="2347" y="613"/>
                    <a:pt x="2346" y="613"/>
                  </a:cubicBezTo>
                  <a:moveTo>
                    <a:pt x="184" y="609"/>
                  </a:moveTo>
                  <a:cubicBezTo>
                    <a:pt x="183" y="609"/>
                    <a:pt x="183" y="609"/>
                    <a:pt x="182" y="610"/>
                  </a:cubicBezTo>
                  <a:cubicBezTo>
                    <a:pt x="181" y="612"/>
                    <a:pt x="180" y="614"/>
                    <a:pt x="178" y="617"/>
                  </a:cubicBezTo>
                  <a:cubicBezTo>
                    <a:pt x="178" y="618"/>
                    <a:pt x="178" y="619"/>
                    <a:pt x="179" y="619"/>
                  </a:cubicBezTo>
                  <a:cubicBezTo>
                    <a:pt x="179" y="620"/>
                    <a:pt x="180" y="620"/>
                    <a:pt x="180" y="620"/>
                  </a:cubicBezTo>
                  <a:cubicBezTo>
                    <a:pt x="181" y="620"/>
                    <a:pt x="181" y="619"/>
                    <a:pt x="182" y="619"/>
                  </a:cubicBezTo>
                  <a:cubicBezTo>
                    <a:pt x="183" y="616"/>
                    <a:pt x="184" y="614"/>
                    <a:pt x="186" y="612"/>
                  </a:cubicBezTo>
                  <a:cubicBezTo>
                    <a:pt x="186" y="611"/>
                    <a:pt x="186" y="610"/>
                    <a:pt x="185" y="609"/>
                  </a:cubicBezTo>
                  <a:cubicBezTo>
                    <a:pt x="185" y="609"/>
                    <a:pt x="184" y="609"/>
                    <a:pt x="184" y="609"/>
                  </a:cubicBezTo>
                  <a:moveTo>
                    <a:pt x="2332" y="589"/>
                  </a:moveTo>
                  <a:cubicBezTo>
                    <a:pt x="2331" y="589"/>
                    <a:pt x="2331" y="589"/>
                    <a:pt x="2331" y="590"/>
                  </a:cubicBezTo>
                  <a:cubicBezTo>
                    <a:pt x="2330" y="590"/>
                    <a:pt x="2330" y="591"/>
                    <a:pt x="2330" y="592"/>
                  </a:cubicBezTo>
                  <a:cubicBezTo>
                    <a:pt x="2332" y="595"/>
                    <a:pt x="2333" y="597"/>
                    <a:pt x="2334" y="599"/>
                  </a:cubicBezTo>
                  <a:cubicBezTo>
                    <a:pt x="2335" y="600"/>
                    <a:pt x="2335" y="600"/>
                    <a:pt x="2336" y="600"/>
                  </a:cubicBezTo>
                  <a:cubicBezTo>
                    <a:pt x="2336" y="600"/>
                    <a:pt x="2337" y="600"/>
                    <a:pt x="2337" y="600"/>
                  </a:cubicBezTo>
                  <a:cubicBezTo>
                    <a:pt x="2338" y="599"/>
                    <a:pt x="2338" y="598"/>
                    <a:pt x="2338" y="597"/>
                  </a:cubicBezTo>
                  <a:cubicBezTo>
                    <a:pt x="2336" y="595"/>
                    <a:pt x="2335" y="593"/>
                    <a:pt x="2333" y="590"/>
                  </a:cubicBezTo>
                  <a:cubicBezTo>
                    <a:pt x="2333" y="590"/>
                    <a:pt x="2332" y="589"/>
                    <a:pt x="2332" y="589"/>
                  </a:cubicBezTo>
                  <a:moveTo>
                    <a:pt x="199" y="585"/>
                  </a:moveTo>
                  <a:cubicBezTo>
                    <a:pt x="198" y="585"/>
                    <a:pt x="197" y="585"/>
                    <a:pt x="197" y="586"/>
                  </a:cubicBezTo>
                  <a:cubicBezTo>
                    <a:pt x="196" y="588"/>
                    <a:pt x="194" y="590"/>
                    <a:pt x="193" y="593"/>
                  </a:cubicBezTo>
                  <a:cubicBezTo>
                    <a:pt x="192" y="594"/>
                    <a:pt x="192" y="595"/>
                    <a:pt x="193" y="595"/>
                  </a:cubicBezTo>
                  <a:cubicBezTo>
                    <a:pt x="194" y="596"/>
                    <a:pt x="194" y="596"/>
                    <a:pt x="194" y="596"/>
                  </a:cubicBezTo>
                  <a:cubicBezTo>
                    <a:pt x="195" y="596"/>
                    <a:pt x="196" y="595"/>
                    <a:pt x="196" y="595"/>
                  </a:cubicBezTo>
                  <a:cubicBezTo>
                    <a:pt x="198" y="593"/>
                    <a:pt x="199" y="590"/>
                    <a:pt x="200" y="588"/>
                  </a:cubicBezTo>
                  <a:cubicBezTo>
                    <a:pt x="201" y="587"/>
                    <a:pt x="201" y="586"/>
                    <a:pt x="200" y="585"/>
                  </a:cubicBezTo>
                  <a:cubicBezTo>
                    <a:pt x="199" y="585"/>
                    <a:pt x="199" y="585"/>
                    <a:pt x="199" y="585"/>
                  </a:cubicBezTo>
                  <a:moveTo>
                    <a:pt x="2317" y="566"/>
                  </a:moveTo>
                  <a:cubicBezTo>
                    <a:pt x="2316" y="566"/>
                    <a:pt x="2316" y="566"/>
                    <a:pt x="2315" y="566"/>
                  </a:cubicBezTo>
                  <a:cubicBezTo>
                    <a:pt x="2315" y="567"/>
                    <a:pt x="2314" y="568"/>
                    <a:pt x="2315" y="569"/>
                  </a:cubicBezTo>
                  <a:cubicBezTo>
                    <a:pt x="2316" y="571"/>
                    <a:pt x="2318" y="573"/>
                    <a:pt x="2319" y="576"/>
                  </a:cubicBezTo>
                  <a:cubicBezTo>
                    <a:pt x="2320" y="576"/>
                    <a:pt x="2320" y="576"/>
                    <a:pt x="2321" y="576"/>
                  </a:cubicBezTo>
                  <a:cubicBezTo>
                    <a:pt x="2321" y="576"/>
                    <a:pt x="2322" y="576"/>
                    <a:pt x="2322" y="576"/>
                  </a:cubicBezTo>
                  <a:cubicBezTo>
                    <a:pt x="2323" y="576"/>
                    <a:pt x="2323" y="574"/>
                    <a:pt x="2323" y="573"/>
                  </a:cubicBezTo>
                  <a:cubicBezTo>
                    <a:pt x="2321" y="571"/>
                    <a:pt x="2320" y="569"/>
                    <a:pt x="2318" y="567"/>
                  </a:cubicBezTo>
                  <a:cubicBezTo>
                    <a:pt x="2318" y="566"/>
                    <a:pt x="2317" y="566"/>
                    <a:pt x="2317" y="566"/>
                  </a:cubicBezTo>
                  <a:moveTo>
                    <a:pt x="214" y="562"/>
                  </a:moveTo>
                  <a:cubicBezTo>
                    <a:pt x="213" y="562"/>
                    <a:pt x="213" y="562"/>
                    <a:pt x="212" y="563"/>
                  </a:cubicBezTo>
                  <a:cubicBezTo>
                    <a:pt x="212" y="563"/>
                    <a:pt x="212" y="563"/>
                    <a:pt x="212" y="563"/>
                  </a:cubicBezTo>
                  <a:cubicBezTo>
                    <a:pt x="211" y="565"/>
                    <a:pt x="209" y="567"/>
                    <a:pt x="208" y="569"/>
                  </a:cubicBezTo>
                  <a:cubicBezTo>
                    <a:pt x="207" y="570"/>
                    <a:pt x="208" y="571"/>
                    <a:pt x="209" y="572"/>
                  </a:cubicBezTo>
                  <a:cubicBezTo>
                    <a:pt x="209" y="572"/>
                    <a:pt x="209" y="572"/>
                    <a:pt x="210" y="572"/>
                  </a:cubicBezTo>
                  <a:cubicBezTo>
                    <a:pt x="210" y="572"/>
                    <a:pt x="211" y="572"/>
                    <a:pt x="211" y="571"/>
                  </a:cubicBezTo>
                  <a:cubicBezTo>
                    <a:pt x="213" y="569"/>
                    <a:pt x="214" y="567"/>
                    <a:pt x="216" y="565"/>
                  </a:cubicBezTo>
                  <a:cubicBezTo>
                    <a:pt x="216" y="564"/>
                    <a:pt x="216" y="563"/>
                    <a:pt x="215" y="562"/>
                  </a:cubicBezTo>
                  <a:cubicBezTo>
                    <a:pt x="215" y="562"/>
                    <a:pt x="214" y="562"/>
                    <a:pt x="214" y="562"/>
                  </a:cubicBezTo>
                  <a:moveTo>
                    <a:pt x="2301" y="543"/>
                  </a:moveTo>
                  <a:cubicBezTo>
                    <a:pt x="2300" y="543"/>
                    <a:pt x="2300" y="543"/>
                    <a:pt x="2300" y="543"/>
                  </a:cubicBezTo>
                  <a:cubicBezTo>
                    <a:pt x="2299" y="544"/>
                    <a:pt x="2299" y="545"/>
                    <a:pt x="2299" y="546"/>
                  </a:cubicBezTo>
                  <a:cubicBezTo>
                    <a:pt x="2301" y="548"/>
                    <a:pt x="2302" y="550"/>
                    <a:pt x="2304" y="552"/>
                  </a:cubicBezTo>
                  <a:cubicBezTo>
                    <a:pt x="2304" y="553"/>
                    <a:pt x="2305" y="553"/>
                    <a:pt x="2305" y="553"/>
                  </a:cubicBezTo>
                  <a:cubicBezTo>
                    <a:pt x="2306" y="553"/>
                    <a:pt x="2306" y="553"/>
                    <a:pt x="2306" y="553"/>
                  </a:cubicBezTo>
                  <a:cubicBezTo>
                    <a:pt x="2307" y="552"/>
                    <a:pt x="2308" y="551"/>
                    <a:pt x="2307" y="550"/>
                  </a:cubicBezTo>
                  <a:cubicBezTo>
                    <a:pt x="2305" y="548"/>
                    <a:pt x="2304" y="546"/>
                    <a:pt x="2302" y="543"/>
                  </a:cubicBezTo>
                  <a:cubicBezTo>
                    <a:pt x="2302" y="543"/>
                    <a:pt x="2301" y="543"/>
                    <a:pt x="2301" y="543"/>
                  </a:cubicBezTo>
                  <a:moveTo>
                    <a:pt x="230" y="539"/>
                  </a:moveTo>
                  <a:cubicBezTo>
                    <a:pt x="229" y="539"/>
                    <a:pt x="229" y="539"/>
                    <a:pt x="228" y="539"/>
                  </a:cubicBezTo>
                  <a:cubicBezTo>
                    <a:pt x="227" y="542"/>
                    <a:pt x="225" y="544"/>
                    <a:pt x="224" y="546"/>
                  </a:cubicBezTo>
                  <a:cubicBezTo>
                    <a:pt x="223" y="547"/>
                    <a:pt x="223" y="548"/>
                    <a:pt x="224" y="549"/>
                  </a:cubicBezTo>
                  <a:cubicBezTo>
                    <a:pt x="224" y="549"/>
                    <a:pt x="225" y="549"/>
                    <a:pt x="225" y="549"/>
                  </a:cubicBezTo>
                  <a:cubicBezTo>
                    <a:pt x="226" y="549"/>
                    <a:pt x="227" y="549"/>
                    <a:pt x="227" y="548"/>
                  </a:cubicBezTo>
                  <a:cubicBezTo>
                    <a:pt x="228" y="546"/>
                    <a:pt x="230" y="544"/>
                    <a:pt x="231" y="542"/>
                  </a:cubicBezTo>
                  <a:cubicBezTo>
                    <a:pt x="232" y="541"/>
                    <a:pt x="232" y="540"/>
                    <a:pt x="231" y="539"/>
                  </a:cubicBezTo>
                  <a:cubicBezTo>
                    <a:pt x="231" y="539"/>
                    <a:pt x="230" y="539"/>
                    <a:pt x="230" y="539"/>
                  </a:cubicBezTo>
                  <a:moveTo>
                    <a:pt x="2285" y="520"/>
                  </a:moveTo>
                  <a:cubicBezTo>
                    <a:pt x="2284" y="520"/>
                    <a:pt x="2284" y="520"/>
                    <a:pt x="2283" y="520"/>
                  </a:cubicBezTo>
                  <a:cubicBezTo>
                    <a:pt x="2282" y="521"/>
                    <a:pt x="2282" y="522"/>
                    <a:pt x="2283" y="523"/>
                  </a:cubicBezTo>
                  <a:cubicBezTo>
                    <a:pt x="2284" y="525"/>
                    <a:pt x="2286" y="527"/>
                    <a:pt x="2288" y="529"/>
                  </a:cubicBezTo>
                  <a:cubicBezTo>
                    <a:pt x="2288" y="530"/>
                    <a:pt x="2289" y="530"/>
                    <a:pt x="2289" y="530"/>
                  </a:cubicBezTo>
                  <a:cubicBezTo>
                    <a:pt x="2290" y="530"/>
                    <a:pt x="2290" y="530"/>
                    <a:pt x="2290" y="530"/>
                  </a:cubicBezTo>
                  <a:cubicBezTo>
                    <a:pt x="2291" y="529"/>
                    <a:pt x="2292" y="528"/>
                    <a:pt x="2291" y="527"/>
                  </a:cubicBezTo>
                  <a:cubicBezTo>
                    <a:pt x="2289" y="525"/>
                    <a:pt x="2288" y="523"/>
                    <a:pt x="2286" y="521"/>
                  </a:cubicBezTo>
                  <a:cubicBezTo>
                    <a:pt x="2286" y="520"/>
                    <a:pt x="2285" y="520"/>
                    <a:pt x="2285" y="520"/>
                  </a:cubicBezTo>
                  <a:moveTo>
                    <a:pt x="246" y="516"/>
                  </a:moveTo>
                  <a:cubicBezTo>
                    <a:pt x="246" y="516"/>
                    <a:pt x="245" y="516"/>
                    <a:pt x="245" y="517"/>
                  </a:cubicBezTo>
                  <a:cubicBezTo>
                    <a:pt x="243" y="519"/>
                    <a:pt x="241" y="521"/>
                    <a:pt x="240" y="523"/>
                  </a:cubicBezTo>
                  <a:cubicBezTo>
                    <a:pt x="239" y="524"/>
                    <a:pt x="239" y="525"/>
                    <a:pt x="240" y="526"/>
                  </a:cubicBezTo>
                  <a:cubicBezTo>
                    <a:pt x="241" y="526"/>
                    <a:pt x="241" y="526"/>
                    <a:pt x="241" y="526"/>
                  </a:cubicBezTo>
                  <a:cubicBezTo>
                    <a:pt x="242" y="526"/>
                    <a:pt x="243" y="526"/>
                    <a:pt x="243" y="525"/>
                  </a:cubicBezTo>
                  <a:cubicBezTo>
                    <a:pt x="245" y="523"/>
                    <a:pt x="246" y="521"/>
                    <a:pt x="248" y="519"/>
                  </a:cubicBezTo>
                  <a:cubicBezTo>
                    <a:pt x="248" y="518"/>
                    <a:pt x="248" y="517"/>
                    <a:pt x="247" y="516"/>
                  </a:cubicBezTo>
                  <a:cubicBezTo>
                    <a:pt x="247" y="516"/>
                    <a:pt x="247" y="516"/>
                    <a:pt x="246" y="516"/>
                  </a:cubicBezTo>
                  <a:moveTo>
                    <a:pt x="2268" y="497"/>
                  </a:moveTo>
                  <a:cubicBezTo>
                    <a:pt x="2267" y="497"/>
                    <a:pt x="2267" y="497"/>
                    <a:pt x="2267" y="498"/>
                  </a:cubicBezTo>
                  <a:cubicBezTo>
                    <a:pt x="2266" y="498"/>
                    <a:pt x="2266" y="500"/>
                    <a:pt x="2266" y="500"/>
                  </a:cubicBezTo>
                  <a:cubicBezTo>
                    <a:pt x="2268" y="503"/>
                    <a:pt x="2269" y="505"/>
                    <a:pt x="2271" y="507"/>
                  </a:cubicBezTo>
                  <a:cubicBezTo>
                    <a:pt x="2271" y="507"/>
                    <a:pt x="2272" y="508"/>
                    <a:pt x="2273" y="508"/>
                  </a:cubicBezTo>
                  <a:cubicBezTo>
                    <a:pt x="2273" y="508"/>
                    <a:pt x="2273" y="507"/>
                    <a:pt x="2274" y="507"/>
                  </a:cubicBezTo>
                  <a:cubicBezTo>
                    <a:pt x="2275" y="507"/>
                    <a:pt x="2275" y="505"/>
                    <a:pt x="2274" y="504"/>
                  </a:cubicBezTo>
                  <a:cubicBezTo>
                    <a:pt x="2274" y="504"/>
                    <a:pt x="2274" y="504"/>
                    <a:pt x="2274" y="504"/>
                  </a:cubicBezTo>
                  <a:cubicBezTo>
                    <a:pt x="2273" y="502"/>
                    <a:pt x="2271" y="500"/>
                    <a:pt x="2269" y="498"/>
                  </a:cubicBezTo>
                  <a:cubicBezTo>
                    <a:pt x="2269" y="497"/>
                    <a:pt x="2268" y="497"/>
                    <a:pt x="2268" y="497"/>
                  </a:cubicBezTo>
                  <a:moveTo>
                    <a:pt x="263" y="493"/>
                  </a:moveTo>
                  <a:cubicBezTo>
                    <a:pt x="262" y="493"/>
                    <a:pt x="262" y="494"/>
                    <a:pt x="261" y="494"/>
                  </a:cubicBezTo>
                  <a:cubicBezTo>
                    <a:pt x="260" y="496"/>
                    <a:pt x="258" y="498"/>
                    <a:pt x="256" y="501"/>
                  </a:cubicBezTo>
                  <a:cubicBezTo>
                    <a:pt x="256" y="501"/>
                    <a:pt x="256" y="503"/>
                    <a:pt x="257" y="503"/>
                  </a:cubicBezTo>
                  <a:cubicBezTo>
                    <a:pt x="257" y="504"/>
                    <a:pt x="258" y="504"/>
                    <a:pt x="258" y="504"/>
                  </a:cubicBezTo>
                  <a:cubicBezTo>
                    <a:pt x="259" y="504"/>
                    <a:pt x="259" y="504"/>
                    <a:pt x="260" y="503"/>
                  </a:cubicBezTo>
                  <a:cubicBezTo>
                    <a:pt x="261" y="501"/>
                    <a:pt x="263" y="499"/>
                    <a:pt x="265" y="497"/>
                  </a:cubicBezTo>
                  <a:cubicBezTo>
                    <a:pt x="265" y="496"/>
                    <a:pt x="265" y="495"/>
                    <a:pt x="264" y="494"/>
                  </a:cubicBezTo>
                  <a:cubicBezTo>
                    <a:pt x="264" y="494"/>
                    <a:pt x="263" y="493"/>
                    <a:pt x="263" y="493"/>
                  </a:cubicBezTo>
                  <a:moveTo>
                    <a:pt x="2251" y="475"/>
                  </a:moveTo>
                  <a:cubicBezTo>
                    <a:pt x="2250" y="475"/>
                    <a:pt x="2250" y="475"/>
                    <a:pt x="2249" y="476"/>
                  </a:cubicBezTo>
                  <a:cubicBezTo>
                    <a:pt x="2248" y="476"/>
                    <a:pt x="2248" y="478"/>
                    <a:pt x="2249" y="478"/>
                  </a:cubicBezTo>
                  <a:cubicBezTo>
                    <a:pt x="2251" y="480"/>
                    <a:pt x="2252" y="483"/>
                    <a:pt x="2254" y="485"/>
                  </a:cubicBezTo>
                  <a:cubicBezTo>
                    <a:pt x="2254" y="485"/>
                    <a:pt x="2255" y="485"/>
                    <a:pt x="2256" y="485"/>
                  </a:cubicBezTo>
                  <a:cubicBezTo>
                    <a:pt x="2256" y="485"/>
                    <a:pt x="2256" y="485"/>
                    <a:pt x="2257" y="485"/>
                  </a:cubicBezTo>
                  <a:cubicBezTo>
                    <a:pt x="2258" y="484"/>
                    <a:pt x="2258" y="483"/>
                    <a:pt x="2257" y="482"/>
                  </a:cubicBezTo>
                  <a:cubicBezTo>
                    <a:pt x="2255" y="480"/>
                    <a:pt x="2254" y="478"/>
                    <a:pt x="2252" y="476"/>
                  </a:cubicBezTo>
                  <a:cubicBezTo>
                    <a:pt x="2252" y="475"/>
                    <a:pt x="2251" y="475"/>
                    <a:pt x="2251" y="475"/>
                  </a:cubicBezTo>
                  <a:moveTo>
                    <a:pt x="280" y="471"/>
                  </a:moveTo>
                  <a:cubicBezTo>
                    <a:pt x="280" y="471"/>
                    <a:pt x="279" y="472"/>
                    <a:pt x="279" y="472"/>
                  </a:cubicBezTo>
                  <a:cubicBezTo>
                    <a:pt x="277" y="474"/>
                    <a:pt x="275" y="476"/>
                    <a:pt x="274" y="478"/>
                  </a:cubicBezTo>
                  <a:cubicBezTo>
                    <a:pt x="273" y="479"/>
                    <a:pt x="273" y="481"/>
                    <a:pt x="274" y="481"/>
                  </a:cubicBezTo>
                  <a:cubicBezTo>
                    <a:pt x="274" y="482"/>
                    <a:pt x="275" y="482"/>
                    <a:pt x="275" y="482"/>
                  </a:cubicBezTo>
                  <a:cubicBezTo>
                    <a:pt x="276" y="482"/>
                    <a:pt x="276" y="481"/>
                    <a:pt x="277" y="481"/>
                  </a:cubicBezTo>
                  <a:cubicBezTo>
                    <a:pt x="278" y="479"/>
                    <a:pt x="280" y="477"/>
                    <a:pt x="282" y="475"/>
                  </a:cubicBezTo>
                  <a:cubicBezTo>
                    <a:pt x="282" y="474"/>
                    <a:pt x="282" y="473"/>
                    <a:pt x="281" y="472"/>
                  </a:cubicBezTo>
                  <a:cubicBezTo>
                    <a:pt x="281" y="472"/>
                    <a:pt x="281" y="471"/>
                    <a:pt x="280" y="471"/>
                  </a:cubicBezTo>
                  <a:moveTo>
                    <a:pt x="2233" y="453"/>
                  </a:moveTo>
                  <a:cubicBezTo>
                    <a:pt x="2232" y="453"/>
                    <a:pt x="2232" y="454"/>
                    <a:pt x="2232" y="454"/>
                  </a:cubicBezTo>
                  <a:cubicBezTo>
                    <a:pt x="2231" y="454"/>
                    <a:pt x="2231" y="455"/>
                    <a:pt x="2231" y="455"/>
                  </a:cubicBezTo>
                  <a:cubicBezTo>
                    <a:pt x="2231" y="456"/>
                    <a:pt x="2231" y="456"/>
                    <a:pt x="2231" y="457"/>
                  </a:cubicBezTo>
                  <a:cubicBezTo>
                    <a:pt x="2232" y="457"/>
                    <a:pt x="2232" y="458"/>
                    <a:pt x="2232" y="458"/>
                  </a:cubicBezTo>
                  <a:cubicBezTo>
                    <a:pt x="2234" y="460"/>
                    <a:pt x="2235" y="461"/>
                    <a:pt x="2236" y="463"/>
                  </a:cubicBezTo>
                  <a:cubicBezTo>
                    <a:pt x="2237" y="463"/>
                    <a:pt x="2237" y="464"/>
                    <a:pt x="2238" y="464"/>
                  </a:cubicBezTo>
                  <a:cubicBezTo>
                    <a:pt x="2238" y="464"/>
                    <a:pt x="2239" y="463"/>
                    <a:pt x="2239" y="463"/>
                  </a:cubicBezTo>
                  <a:cubicBezTo>
                    <a:pt x="2240" y="462"/>
                    <a:pt x="2240" y="461"/>
                    <a:pt x="2239" y="460"/>
                  </a:cubicBezTo>
                  <a:cubicBezTo>
                    <a:pt x="2239" y="460"/>
                    <a:pt x="2239" y="460"/>
                    <a:pt x="2239" y="460"/>
                  </a:cubicBezTo>
                  <a:cubicBezTo>
                    <a:pt x="2238" y="458"/>
                    <a:pt x="2236" y="456"/>
                    <a:pt x="2234" y="454"/>
                  </a:cubicBezTo>
                  <a:cubicBezTo>
                    <a:pt x="2234" y="454"/>
                    <a:pt x="2233" y="453"/>
                    <a:pt x="2233" y="453"/>
                  </a:cubicBezTo>
                  <a:moveTo>
                    <a:pt x="298" y="450"/>
                  </a:moveTo>
                  <a:cubicBezTo>
                    <a:pt x="297" y="450"/>
                    <a:pt x="297" y="450"/>
                    <a:pt x="296" y="451"/>
                  </a:cubicBezTo>
                  <a:cubicBezTo>
                    <a:pt x="295" y="453"/>
                    <a:pt x="293" y="455"/>
                    <a:pt x="291" y="457"/>
                  </a:cubicBezTo>
                  <a:cubicBezTo>
                    <a:pt x="291" y="458"/>
                    <a:pt x="291" y="459"/>
                    <a:pt x="292" y="460"/>
                  </a:cubicBezTo>
                  <a:cubicBezTo>
                    <a:pt x="292" y="460"/>
                    <a:pt x="292" y="460"/>
                    <a:pt x="293" y="460"/>
                  </a:cubicBezTo>
                  <a:cubicBezTo>
                    <a:pt x="293" y="460"/>
                    <a:pt x="294" y="460"/>
                    <a:pt x="294" y="459"/>
                  </a:cubicBezTo>
                  <a:cubicBezTo>
                    <a:pt x="296" y="457"/>
                    <a:pt x="298" y="455"/>
                    <a:pt x="300" y="453"/>
                  </a:cubicBezTo>
                  <a:cubicBezTo>
                    <a:pt x="300" y="452"/>
                    <a:pt x="300" y="451"/>
                    <a:pt x="299" y="450"/>
                  </a:cubicBezTo>
                  <a:cubicBezTo>
                    <a:pt x="299" y="450"/>
                    <a:pt x="298" y="450"/>
                    <a:pt x="298" y="450"/>
                  </a:cubicBezTo>
                  <a:moveTo>
                    <a:pt x="2215" y="432"/>
                  </a:moveTo>
                  <a:cubicBezTo>
                    <a:pt x="2214" y="432"/>
                    <a:pt x="2214" y="432"/>
                    <a:pt x="2213" y="433"/>
                  </a:cubicBezTo>
                  <a:cubicBezTo>
                    <a:pt x="2212" y="433"/>
                    <a:pt x="2212" y="435"/>
                    <a:pt x="2213" y="435"/>
                  </a:cubicBezTo>
                  <a:cubicBezTo>
                    <a:pt x="2215" y="437"/>
                    <a:pt x="2217" y="439"/>
                    <a:pt x="2218" y="441"/>
                  </a:cubicBezTo>
                  <a:cubicBezTo>
                    <a:pt x="2219" y="442"/>
                    <a:pt x="2219" y="442"/>
                    <a:pt x="2220" y="442"/>
                  </a:cubicBezTo>
                  <a:cubicBezTo>
                    <a:pt x="2220" y="442"/>
                    <a:pt x="2221" y="442"/>
                    <a:pt x="2221" y="442"/>
                  </a:cubicBezTo>
                  <a:cubicBezTo>
                    <a:pt x="2221" y="442"/>
                    <a:pt x="2221" y="441"/>
                    <a:pt x="2222" y="441"/>
                  </a:cubicBezTo>
                  <a:cubicBezTo>
                    <a:pt x="2222" y="441"/>
                    <a:pt x="2222" y="440"/>
                    <a:pt x="2221" y="439"/>
                  </a:cubicBezTo>
                  <a:cubicBezTo>
                    <a:pt x="2220" y="437"/>
                    <a:pt x="2218" y="435"/>
                    <a:pt x="2216" y="433"/>
                  </a:cubicBezTo>
                  <a:cubicBezTo>
                    <a:pt x="2216" y="432"/>
                    <a:pt x="2216" y="432"/>
                    <a:pt x="2215" y="432"/>
                  </a:cubicBezTo>
                  <a:cubicBezTo>
                    <a:pt x="2215" y="432"/>
                    <a:pt x="2215" y="432"/>
                    <a:pt x="2215" y="432"/>
                  </a:cubicBezTo>
                  <a:moveTo>
                    <a:pt x="316" y="429"/>
                  </a:moveTo>
                  <a:cubicBezTo>
                    <a:pt x="316" y="429"/>
                    <a:pt x="315" y="429"/>
                    <a:pt x="315" y="429"/>
                  </a:cubicBezTo>
                  <a:cubicBezTo>
                    <a:pt x="313" y="431"/>
                    <a:pt x="311" y="433"/>
                    <a:pt x="309" y="435"/>
                  </a:cubicBezTo>
                  <a:cubicBezTo>
                    <a:pt x="309" y="436"/>
                    <a:pt x="309" y="437"/>
                    <a:pt x="310" y="438"/>
                  </a:cubicBezTo>
                  <a:cubicBezTo>
                    <a:pt x="310" y="439"/>
                    <a:pt x="311" y="439"/>
                    <a:pt x="311" y="439"/>
                  </a:cubicBezTo>
                  <a:cubicBezTo>
                    <a:pt x="312" y="439"/>
                    <a:pt x="312" y="438"/>
                    <a:pt x="313" y="438"/>
                  </a:cubicBezTo>
                  <a:cubicBezTo>
                    <a:pt x="314" y="436"/>
                    <a:pt x="316" y="434"/>
                    <a:pt x="318" y="432"/>
                  </a:cubicBezTo>
                  <a:cubicBezTo>
                    <a:pt x="318" y="431"/>
                    <a:pt x="318" y="430"/>
                    <a:pt x="318" y="429"/>
                  </a:cubicBezTo>
                  <a:cubicBezTo>
                    <a:pt x="317" y="429"/>
                    <a:pt x="317" y="429"/>
                    <a:pt x="316" y="429"/>
                  </a:cubicBezTo>
                  <a:moveTo>
                    <a:pt x="2196" y="411"/>
                  </a:moveTo>
                  <a:cubicBezTo>
                    <a:pt x="2195" y="411"/>
                    <a:pt x="2195" y="411"/>
                    <a:pt x="2195" y="412"/>
                  </a:cubicBezTo>
                  <a:cubicBezTo>
                    <a:pt x="2194" y="412"/>
                    <a:pt x="2194" y="414"/>
                    <a:pt x="2194" y="415"/>
                  </a:cubicBezTo>
                  <a:cubicBezTo>
                    <a:pt x="2196" y="417"/>
                    <a:pt x="2198" y="419"/>
                    <a:pt x="2200" y="420"/>
                  </a:cubicBezTo>
                  <a:cubicBezTo>
                    <a:pt x="2200" y="421"/>
                    <a:pt x="2201" y="421"/>
                    <a:pt x="2201" y="421"/>
                  </a:cubicBezTo>
                  <a:cubicBezTo>
                    <a:pt x="2202" y="421"/>
                    <a:pt x="2202" y="421"/>
                    <a:pt x="2203" y="421"/>
                  </a:cubicBezTo>
                  <a:cubicBezTo>
                    <a:pt x="2203" y="420"/>
                    <a:pt x="2204" y="419"/>
                    <a:pt x="2203" y="418"/>
                  </a:cubicBezTo>
                  <a:cubicBezTo>
                    <a:pt x="2201" y="416"/>
                    <a:pt x="2199" y="414"/>
                    <a:pt x="2197" y="412"/>
                  </a:cubicBezTo>
                  <a:cubicBezTo>
                    <a:pt x="2197" y="411"/>
                    <a:pt x="2196" y="411"/>
                    <a:pt x="2196" y="411"/>
                  </a:cubicBezTo>
                  <a:moveTo>
                    <a:pt x="335" y="408"/>
                  </a:moveTo>
                  <a:cubicBezTo>
                    <a:pt x="334" y="408"/>
                    <a:pt x="334" y="408"/>
                    <a:pt x="334" y="408"/>
                  </a:cubicBezTo>
                  <a:cubicBezTo>
                    <a:pt x="332" y="410"/>
                    <a:pt x="330" y="412"/>
                    <a:pt x="328" y="414"/>
                  </a:cubicBezTo>
                  <a:cubicBezTo>
                    <a:pt x="327" y="415"/>
                    <a:pt x="327" y="416"/>
                    <a:pt x="328" y="417"/>
                  </a:cubicBezTo>
                  <a:cubicBezTo>
                    <a:pt x="329" y="418"/>
                    <a:pt x="329" y="418"/>
                    <a:pt x="330" y="418"/>
                  </a:cubicBezTo>
                  <a:cubicBezTo>
                    <a:pt x="330" y="418"/>
                    <a:pt x="331" y="418"/>
                    <a:pt x="331" y="417"/>
                  </a:cubicBezTo>
                  <a:cubicBezTo>
                    <a:pt x="333" y="415"/>
                    <a:pt x="335" y="413"/>
                    <a:pt x="336" y="411"/>
                  </a:cubicBezTo>
                  <a:cubicBezTo>
                    <a:pt x="337" y="410"/>
                    <a:pt x="337" y="409"/>
                    <a:pt x="336" y="408"/>
                  </a:cubicBezTo>
                  <a:cubicBezTo>
                    <a:pt x="336" y="408"/>
                    <a:pt x="335" y="408"/>
                    <a:pt x="335" y="408"/>
                  </a:cubicBezTo>
                  <a:moveTo>
                    <a:pt x="2177" y="391"/>
                  </a:moveTo>
                  <a:cubicBezTo>
                    <a:pt x="2176" y="391"/>
                    <a:pt x="2176" y="391"/>
                    <a:pt x="2175" y="391"/>
                  </a:cubicBezTo>
                  <a:cubicBezTo>
                    <a:pt x="2175" y="392"/>
                    <a:pt x="2175" y="393"/>
                    <a:pt x="2175" y="394"/>
                  </a:cubicBezTo>
                  <a:cubicBezTo>
                    <a:pt x="2176" y="395"/>
                    <a:pt x="2177" y="396"/>
                    <a:pt x="2178" y="397"/>
                  </a:cubicBezTo>
                  <a:cubicBezTo>
                    <a:pt x="2178" y="397"/>
                    <a:pt x="2178" y="397"/>
                    <a:pt x="2178" y="397"/>
                  </a:cubicBezTo>
                  <a:cubicBezTo>
                    <a:pt x="2179" y="398"/>
                    <a:pt x="2180" y="399"/>
                    <a:pt x="2181" y="400"/>
                  </a:cubicBezTo>
                  <a:cubicBezTo>
                    <a:pt x="2181" y="400"/>
                    <a:pt x="2182" y="401"/>
                    <a:pt x="2182" y="401"/>
                  </a:cubicBezTo>
                  <a:cubicBezTo>
                    <a:pt x="2183" y="401"/>
                    <a:pt x="2183" y="400"/>
                    <a:pt x="2184" y="400"/>
                  </a:cubicBezTo>
                  <a:cubicBezTo>
                    <a:pt x="2185" y="399"/>
                    <a:pt x="2185" y="398"/>
                    <a:pt x="2184" y="397"/>
                  </a:cubicBezTo>
                  <a:cubicBezTo>
                    <a:pt x="2183" y="396"/>
                    <a:pt x="2182" y="395"/>
                    <a:pt x="2181" y="394"/>
                  </a:cubicBezTo>
                  <a:cubicBezTo>
                    <a:pt x="2181" y="394"/>
                    <a:pt x="2181" y="394"/>
                    <a:pt x="2181" y="394"/>
                  </a:cubicBezTo>
                  <a:cubicBezTo>
                    <a:pt x="2180" y="393"/>
                    <a:pt x="2179" y="392"/>
                    <a:pt x="2178" y="391"/>
                  </a:cubicBezTo>
                  <a:cubicBezTo>
                    <a:pt x="2178" y="391"/>
                    <a:pt x="2177" y="391"/>
                    <a:pt x="2177" y="391"/>
                  </a:cubicBezTo>
                  <a:moveTo>
                    <a:pt x="354" y="387"/>
                  </a:moveTo>
                  <a:cubicBezTo>
                    <a:pt x="354" y="387"/>
                    <a:pt x="353" y="388"/>
                    <a:pt x="353" y="388"/>
                  </a:cubicBezTo>
                  <a:cubicBezTo>
                    <a:pt x="351" y="390"/>
                    <a:pt x="349" y="392"/>
                    <a:pt x="347" y="394"/>
                  </a:cubicBezTo>
                  <a:cubicBezTo>
                    <a:pt x="346" y="395"/>
                    <a:pt x="346" y="396"/>
                    <a:pt x="347" y="397"/>
                  </a:cubicBezTo>
                  <a:cubicBezTo>
                    <a:pt x="348" y="397"/>
                    <a:pt x="348" y="397"/>
                    <a:pt x="349" y="397"/>
                  </a:cubicBezTo>
                  <a:cubicBezTo>
                    <a:pt x="349" y="397"/>
                    <a:pt x="350" y="397"/>
                    <a:pt x="350" y="397"/>
                  </a:cubicBezTo>
                  <a:cubicBezTo>
                    <a:pt x="352" y="395"/>
                    <a:pt x="354" y="393"/>
                    <a:pt x="356" y="391"/>
                  </a:cubicBezTo>
                  <a:cubicBezTo>
                    <a:pt x="356" y="390"/>
                    <a:pt x="356" y="389"/>
                    <a:pt x="356" y="388"/>
                  </a:cubicBezTo>
                  <a:cubicBezTo>
                    <a:pt x="355" y="388"/>
                    <a:pt x="355" y="387"/>
                    <a:pt x="354" y="387"/>
                  </a:cubicBezTo>
                  <a:moveTo>
                    <a:pt x="2157" y="371"/>
                  </a:moveTo>
                  <a:cubicBezTo>
                    <a:pt x="2157" y="371"/>
                    <a:pt x="2156" y="371"/>
                    <a:pt x="2156" y="371"/>
                  </a:cubicBezTo>
                  <a:cubicBezTo>
                    <a:pt x="2155" y="372"/>
                    <a:pt x="2155" y="373"/>
                    <a:pt x="2156" y="374"/>
                  </a:cubicBezTo>
                  <a:cubicBezTo>
                    <a:pt x="2158" y="376"/>
                    <a:pt x="2160" y="378"/>
                    <a:pt x="2161" y="380"/>
                  </a:cubicBezTo>
                  <a:cubicBezTo>
                    <a:pt x="2162" y="380"/>
                    <a:pt x="2162" y="380"/>
                    <a:pt x="2163" y="380"/>
                  </a:cubicBezTo>
                  <a:cubicBezTo>
                    <a:pt x="2163" y="380"/>
                    <a:pt x="2164" y="380"/>
                    <a:pt x="2164" y="380"/>
                  </a:cubicBezTo>
                  <a:cubicBezTo>
                    <a:pt x="2165" y="379"/>
                    <a:pt x="2165" y="378"/>
                    <a:pt x="2164" y="377"/>
                  </a:cubicBezTo>
                  <a:cubicBezTo>
                    <a:pt x="2162" y="375"/>
                    <a:pt x="2161" y="373"/>
                    <a:pt x="2159" y="371"/>
                  </a:cubicBezTo>
                  <a:cubicBezTo>
                    <a:pt x="2158" y="371"/>
                    <a:pt x="2158" y="371"/>
                    <a:pt x="2157" y="371"/>
                  </a:cubicBezTo>
                  <a:moveTo>
                    <a:pt x="374" y="367"/>
                  </a:moveTo>
                  <a:cubicBezTo>
                    <a:pt x="373" y="367"/>
                    <a:pt x="373" y="368"/>
                    <a:pt x="372" y="368"/>
                  </a:cubicBezTo>
                  <a:cubicBezTo>
                    <a:pt x="372" y="368"/>
                    <a:pt x="372" y="368"/>
                    <a:pt x="372" y="368"/>
                  </a:cubicBezTo>
                  <a:cubicBezTo>
                    <a:pt x="370" y="370"/>
                    <a:pt x="369" y="372"/>
                    <a:pt x="367" y="374"/>
                  </a:cubicBezTo>
                  <a:cubicBezTo>
                    <a:pt x="366" y="375"/>
                    <a:pt x="366" y="376"/>
                    <a:pt x="367" y="377"/>
                  </a:cubicBezTo>
                  <a:cubicBezTo>
                    <a:pt x="367" y="377"/>
                    <a:pt x="368" y="377"/>
                    <a:pt x="368" y="377"/>
                  </a:cubicBezTo>
                  <a:cubicBezTo>
                    <a:pt x="369" y="377"/>
                    <a:pt x="369" y="377"/>
                    <a:pt x="370" y="377"/>
                  </a:cubicBezTo>
                  <a:cubicBezTo>
                    <a:pt x="371" y="375"/>
                    <a:pt x="373" y="373"/>
                    <a:pt x="375" y="371"/>
                  </a:cubicBezTo>
                  <a:cubicBezTo>
                    <a:pt x="376" y="370"/>
                    <a:pt x="376" y="369"/>
                    <a:pt x="375" y="368"/>
                  </a:cubicBezTo>
                  <a:cubicBezTo>
                    <a:pt x="375" y="368"/>
                    <a:pt x="374" y="367"/>
                    <a:pt x="374" y="367"/>
                  </a:cubicBezTo>
                  <a:moveTo>
                    <a:pt x="2137" y="351"/>
                  </a:moveTo>
                  <a:cubicBezTo>
                    <a:pt x="2137" y="351"/>
                    <a:pt x="2137" y="351"/>
                    <a:pt x="2136" y="351"/>
                  </a:cubicBezTo>
                  <a:cubicBezTo>
                    <a:pt x="2136" y="351"/>
                    <a:pt x="2136" y="352"/>
                    <a:pt x="2136" y="352"/>
                  </a:cubicBezTo>
                  <a:cubicBezTo>
                    <a:pt x="2135" y="352"/>
                    <a:pt x="2135" y="354"/>
                    <a:pt x="2136" y="355"/>
                  </a:cubicBezTo>
                  <a:cubicBezTo>
                    <a:pt x="2138" y="356"/>
                    <a:pt x="2140" y="358"/>
                    <a:pt x="2142" y="360"/>
                  </a:cubicBezTo>
                  <a:cubicBezTo>
                    <a:pt x="2142" y="360"/>
                    <a:pt x="2143" y="361"/>
                    <a:pt x="2143" y="361"/>
                  </a:cubicBezTo>
                  <a:cubicBezTo>
                    <a:pt x="2144" y="361"/>
                    <a:pt x="2144" y="360"/>
                    <a:pt x="2144" y="360"/>
                  </a:cubicBezTo>
                  <a:cubicBezTo>
                    <a:pt x="2145" y="360"/>
                    <a:pt x="2145" y="359"/>
                    <a:pt x="2145" y="358"/>
                  </a:cubicBezTo>
                  <a:cubicBezTo>
                    <a:pt x="2145" y="358"/>
                    <a:pt x="2145" y="357"/>
                    <a:pt x="2144" y="357"/>
                  </a:cubicBezTo>
                  <a:cubicBezTo>
                    <a:pt x="2143" y="355"/>
                    <a:pt x="2141" y="353"/>
                    <a:pt x="2139" y="352"/>
                  </a:cubicBezTo>
                  <a:cubicBezTo>
                    <a:pt x="2138" y="351"/>
                    <a:pt x="2138" y="351"/>
                    <a:pt x="2137" y="351"/>
                  </a:cubicBezTo>
                  <a:moveTo>
                    <a:pt x="394" y="348"/>
                  </a:moveTo>
                  <a:cubicBezTo>
                    <a:pt x="393" y="348"/>
                    <a:pt x="393" y="348"/>
                    <a:pt x="392" y="348"/>
                  </a:cubicBezTo>
                  <a:cubicBezTo>
                    <a:pt x="391" y="350"/>
                    <a:pt x="389" y="352"/>
                    <a:pt x="387" y="354"/>
                  </a:cubicBezTo>
                  <a:cubicBezTo>
                    <a:pt x="386" y="355"/>
                    <a:pt x="386" y="356"/>
                    <a:pt x="387" y="357"/>
                  </a:cubicBezTo>
                  <a:cubicBezTo>
                    <a:pt x="387" y="357"/>
                    <a:pt x="388" y="357"/>
                    <a:pt x="388" y="357"/>
                  </a:cubicBezTo>
                  <a:cubicBezTo>
                    <a:pt x="389" y="357"/>
                    <a:pt x="389" y="357"/>
                    <a:pt x="389" y="357"/>
                  </a:cubicBezTo>
                  <a:cubicBezTo>
                    <a:pt x="391" y="355"/>
                    <a:pt x="393" y="353"/>
                    <a:pt x="395" y="351"/>
                  </a:cubicBezTo>
                  <a:cubicBezTo>
                    <a:pt x="396" y="351"/>
                    <a:pt x="396" y="349"/>
                    <a:pt x="395" y="349"/>
                  </a:cubicBezTo>
                  <a:cubicBezTo>
                    <a:pt x="395" y="348"/>
                    <a:pt x="394" y="348"/>
                    <a:pt x="394" y="348"/>
                  </a:cubicBezTo>
                  <a:moveTo>
                    <a:pt x="2117" y="332"/>
                  </a:moveTo>
                  <a:cubicBezTo>
                    <a:pt x="2116" y="332"/>
                    <a:pt x="2116" y="332"/>
                    <a:pt x="2115" y="333"/>
                  </a:cubicBezTo>
                  <a:cubicBezTo>
                    <a:pt x="2115" y="333"/>
                    <a:pt x="2115" y="335"/>
                    <a:pt x="2116" y="335"/>
                  </a:cubicBezTo>
                  <a:cubicBezTo>
                    <a:pt x="2117" y="337"/>
                    <a:pt x="2118" y="338"/>
                    <a:pt x="2120" y="339"/>
                  </a:cubicBezTo>
                  <a:cubicBezTo>
                    <a:pt x="2120" y="340"/>
                    <a:pt x="2121" y="340"/>
                    <a:pt x="2121" y="341"/>
                  </a:cubicBezTo>
                  <a:cubicBezTo>
                    <a:pt x="2122" y="341"/>
                    <a:pt x="2122" y="341"/>
                    <a:pt x="2123" y="341"/>
                  </a:cubicBezTo>
                  <a:cubicBezTo>
                    <a:pt x="2123" y="341"/>
                    <a:pt x="2123" y="341"/>
                    <a:pt x="2123" y="341"/>
                  </a:cubicBezTo>
                  <a:cubicBezTo>
                    <a:pt x="2123" y="341"/>
                    <a:pt x="2124" y="341"/>
                    <a:pt x="2124" y="341"/>
                  </a:cubicBezTo>
                  <a:cubicBezTo>
                    <a:pt x="2125" y="340"/>
                    <a:pt x="2125" y="339"/>
                    <a:pt x="2124" y="338"/>
                  </a:cubicBezTo>
                  <a:cubicBezTo>
                    <a:pt x="2124" y="338"/>
                    <a:pt x="2124" y="338"/>
                    <a:pt x="2124" y="338"/>
                  </a:cubicBezTo>
                  <a:cubicBezTo>
                    <a:pt x="2122" y="336"/>
                    <a:pt x="2120" y="334"/>
                    <a:pt x="2118" y="332"/>
                  </a:cubicBezTo>
                  <a:cubicBezTo>
                    <a:pt x="2118" y="332"/>
                    <a:pt x="2117" y="332"/>
                    <a:pt x="2117" y="332"/>
                  </a:cubicBezTo>
                  <a:moveTo>
                    <a:pt x="414" y="329"/>
                  </a:moveTo>
                  <a:cubicBezTo>
                    <a:pt x="414" y="329"/>
                    <a:pt x="413" y="329"/>
                    <a:pt x="413" y="329"/>
                  </a:cubicBezTo>
                  <a:cubicBezTo>
                    <a:pt x="411" y="331"/>
                    <a:pt x="409" y="333"/>
                    <a:pt x="407" y="335"/>
                  </a:cubicBezTo>
                  <a:cubicBezTo>
                    <a:pt x="406" y="336"/>
                    <a:pt x="406" y="337"/>
                    <a:pt x="407" y="338"/>
                  </a:cubicBezTo>
                  <a:cubicBezTo>
                    <a:pt x="407" y="338"/>
                    <a:pt x="408" y="338"/>
                    <a:pt x="408" y="338"/>
                  </a:cubicBezTo>
                  <a:cubicBezTo>
                    <a:pt x="409" y="338"/>
                    <a:pt x="409" y="338"/>
                    <a:pt x="410" y="338"/>
                  </a:cubicBezTo>
                  <a:cubicBezTo>
                    <a:pt x="412" y="336"/>
                    <a:pt x="414" y="334"/>
                    <a:pt x="416" y="332"/>
                  </a:cubicBezTo>
                  <a:cubicBezTo>
                    <a:pt x="417" y="332"/>
                    <a:pt x="417" y="330"/>
                    <a:pt x="416" y="329"/>
                  </a:cubicBezTo>
                  <a:cubicBezTo>
                    <a:pt x="415" y="329"/>
                    <a:pt x="415" y="329"/>
                    <a:pt x="414" y="329"/>
                  </a:cubicBezTo>
                  <a:moveTo>
                    <a:pt x="2096" y="313"/>
                  </a:moveTo>
                  <a:cubicBezTo>
                    <a:pt x="2095" y="313"/>
                    <a:pt x="2095" y="313"/>
                    <a:pt x="2095" y="314"/>
                  </a:cubicBezTo>
                  <a:cubicBezTo>
                    <a:pt x="2094" y="315"/>
                    <a:pt x="2094" y="316"/>
                    <a:pt x="2095" y="317"/>
                  </a:cubicBezTo>
                  <a:cubicBezTo>
                    <a:pt x="2097" y="318"/>
                    <a:pt x="2099" y="320"/>
                    <a:pt x="2101" y="322"/>
                  </a:cubicBezTo>
                  <a:cubicBezTo>
                    <a:pt x="2101" y="322"/>
                    <a:pt x="2102" y="323"/>
                    <a:pt x="2102" y="323"/>
                  </a:cubicBezTo>
                  <a:cubicBezTo>
                    <a:pt x="2103" y="323"/>
                    <a:pt x="2103" y="322"/>
                    <a:pt x="2104" y="322"/>
                  </a:cubicBezTo>
                  <a:cubicBezTo>
                    <a:pt x="2104" y="321"/>
                    <a:pt x="2104" y="320"/>
                    <a:pt x="2103" y="319"/>
                  </a:cubicBezTo>
                  <a:cubicBezTo>
                    <a:pt x="2101" y="317"/>
                    <a:pt x="2099" y="315"/>
                    <a:pt x="2097" y="314"/>
                  </a:cubicBezTo>
                  <a:cubicBezTo>
                    <a:pt x="2097" y="313"/>
                    <a:pt x="2096" y="313"/>
                    <a:pt x="2096" y="313"/>
                  </a:cubicBezTo>
                  <a:moveTo>
                    <a:pt x="435" y="310"/>
                  </a:moveTo>
                  <a:cubicBezTo>
                    <a:pt x="435" y="310"/>
                    <a:pt x="434" y="310"/>
                    <a:pt x="434" y="311"/>
                  </a:cubicBezTo>
                  <a:cubicBezTo>
                    <a:pt x="432" y="312"/>
                    <a:pt x="430" y="314"/>
                    <a:pt x="428" y="316"/>
                  </a:cubicBezTo>
                  <a:cubicBezTo>
                    <a:pt x="427" y="317"/>
                    <a:pt x="427" y="318"/>
                    <a:pt x="428" y="319"/>
                  </a:cubicBezTo>
                  <a:cubicBezTo>
                    <a:pt x="428" y="319"/>
                    <a:pt x="429" y="319"/>
                    <a:pt x="429" y="319"/>
                  </a:cubicBezTo>
                  <a:cubicBezTo>
                    <a:pt x="430" y="319"/>
                    <a:pt x="430" y="319"/>
                    <a:pt x="431" y="319"/>
                  </a:cubicBezTo>
                  <a:cubicBezTo>
                    <a:pt x="433" y="317"/>
                    <a:pt x="435" y="315"/>
                    <a:pt x="437" y="314"/>
                  </a:cubicBezTo>
                  <a:cubicBezTo>
                    <a:pt x="437" y="313"/>
                    <a:pt x="438" y="312"/>
                    <a:pt x="437" y="311"/>
                  </a:cubicBezTo>
                  <a:cubicBezTo>
                    <a:pt x="436" y="310"/>
                    <a:pt x="436" y="310"/>
                    <a:pt x="435" y="310"/>
                  </a:cubicBezTo>
                  <a:moveTo>
                    <a:pt x="2075" y="295"/>
                  </a:moveTo>
                  <a:cubicBezTo>
                    <a:pt x="2074" y="295"/>
                    <a:pt x="2074" y="295"/>
                    <a:pt x="2073" y="296"/>
                  </a:cubicBezTo>
                  <a:cubicBezTo>
                    <a:pt x="2073" y="297"/>
                    <a:pt x="2073" y="298"/>
                    <a:pt x="2074" y="299"/>
                  </a:cubicBezTo>
                  <a:cubicBezTo>
                    <a:pt x="2076" y="300"/>
                    <a:pt x="2078" y="302"/>
                    <a:pt x="2080" y="304"/>
                  </a:cubicBezTo>
                  <a:cubicBezTo>
                    <a:pt x="2080" y="304"/>
                    <a:pt x="2080" y="304"/>
                    <a:pt x="2081" y="304"/>
                  </a:cubicBezTo>
                  <a:cubicBezTo>
                    <a:pt x="2081" y="304"/>
                    <a:pt x="2082" y="304"/>
                    <a:pt x="2082" y="303"/>
                  </a:cubicBezTo>
                  <a:cubicBezTo>
                    <a:pt x="2083" y="303"/>
                    <a:pt x="2083" y="301"/>
                    <a:pt x="2082" y="301"/>
                  </a:cubicBezTo>
                  <a:cubicBezTo>
                    <a:pt x="2080" y="299"/>
                    <a:pt x="2078" y="297"/>
                    <a:pt x="2076" y="295"/>
                  </a:cubicBezTo>
                  <a:cubicBezTo>
                    <a:pt x="2076" y="295"/>
                    <a:pt x="2075" y="295"/>
                    <a:pt x="2075" y="295"/>
                  </a:cubicBezTo>
                  <a:moveTo>
                    <a:pt x="457" y="292"/>
                  </a:moveTo>
                  <a:cubicBezTo>
                    <a:pt x="456" y="292"/>
                    <a:pt x="456" y="292"/>
                    <a:pt x="455" y="292"/>
                  </a:cubicBezTo>
                  <a:cubicBezTo>
                    <a:pt x="453" y="294"/>
                    <a:pt x="451" y="296"/>
                    <a:pt x="449" y="298"/>
                  </a:cubicBezTo>
                  <a:cubicBezTo>
                    <a:pt x="448" y="298"/>
                    <a:pt x="448" y="300"/>
                    <a:pt x="449" y="300"/>
                  </a:cubicBezTo>
                  <a:cubicBezTo>
                    <a:pt x="449" y="301"/>
                    <a:pt x="450" y="301"/>
                    <a:pt x="450" y="301"/>
                  </a:cubicBezTo>
                  <a:cubicBezTo>
                    <a:pt x="451" y="301"/>
                    <a:pt x="451" y="301"/>
                    <a:pt x="452" y="301"/>
                  </a:cubicBezTo>
                  <a:cubicBezTo>
                    <a:pt x="454" y="299"/>
                    <a:pt x="456" y="297"/>
                    <a:pt x="458" y="296"/>
                  </a:cubicBezTo>
                  <a:cubicBezTo>
                    <a:pt x="459" y="295"/>
                    <a:pt x="459" y="294"/>
                    <a:pt x="458" y="293"/>
                  </a:cubicBezTo>
                  <a:cubicBezTo>
                    <a:pt x="458" y="292"/>
                    <a:pt x="457" y="292"/>
                    <a:pt x="457" y="292"/>
                  </a:cubicBezTo>
                  <a:moveTo>
                    <a:pt x="2053" y="277"/>
                  </a:moveTo>
                  <a:cubicBezTo>
                    <a:pt x="2053" y="277"/>
                    <a:pt x="2052" y="277"/>
                    <a:pt x="2052" y="278"/>
                  </a:cubicBezTo>
                  <a:cubicBezTo>
                    <a:pt x="2051" y="279"/>
                    <a:pt x="2051" y="280"/>
                    <a:pt x="2052" y="281"/>
                  </a:cubicBezTo>
                  <a:cubicBezTo>
                    <a:pt x="2054" y="282"/>
                    <a:pt x="2056" y="284"/>
                    <a:pt x="2058" y="286"/>
                  </a:cubicBezTo>
                  <a:cubicBezTo>
                    <a:pt x="2058" y="286"/>
                    <a:pt x="2059" y="286"/>
                    <a:pt x="2059" y="286"/>
                  </a:cubicBezTo>
                  <a:cubicBezTo>
                    <a:pt x="2060" y="286"/>
                    <a:pt x="2061" y="286"/>
                    <a:pt x="2061" y="286"/>
                  </a:cubicBezTo>
                  <a:cubicBezTo>
                    <a:pt x="2062" y="285"/>
                    <a:pt x="2062" y="283"/>
                    <a:pt x="2061" y="283"/>
                  </a:cubicBezTo>
                  <a:cubicBezTo>
                    <a:pt x="2061" y="283"/>
                    <a:pt x="2061" y="283"/>
                    <a:pt x="2061" y="283"/>
                  </a:cubicBezTo>
                  <a:cubicBezTo>
                    <a:pt x="2059" y="281"/>
                    <a:pt x="2056" y="279"/>
                    <a:pt x="2054" y="278"/>
                  </a:cubicBezTo>
                  <a:cubicBezTo>
                    <a:pt x="2054" y="277"/>
                    <a:pt x="2054" y="277"/>
                    <a:pt x="2053" y="277"/>
                  </a:cubicBezTo>
                  <a:moveTo>
                    <a:pt x="478" y="274"/>
                  </a:moveTo>
                  <a:cubicBezTo>
                    <a:pt x="478" y="274"/>
                    <a:pt x="477" y="274"/>
                    <a:pt x="477" y="275"/>
                  </a:cubicBezTo>
                  <a:cubicBezTo>
                    <a:pt x="475" y="276"/>
                    <a:pt x="473" y="278"/>
                    <a:pt x="471" y="280"/>
                  </a:cubicBezTo>
                  <a:cubicBezTo>
                    <a:pt x="470" y="280"/>
                    <a:pt x="470" y="282"/>
                    <a:pt x="471" y="283"/>
                  </a:cubicBezTo>
                  <a:cubicBezTo>
                    <a:pt x="471" y="283"/>
                    <a:pt x="471" y="283"/>
                    <a:pt x="472" y="283"/>
                  </a:cubicBezTo>
                  <a:cubicBezTo>
                    <a:pt x="473" y="283"/>
                    <a:pt x="473" y="283"/>
                    <a:pt x="473" y="283"/>
                  </a:cubicBezTo>
                  <a:cubicBezTo>
                    <a:pt x="475" y="281"/>
                    <a:pt x="477" y="280"/>
                    <a:pt x="480" y="278"/>
                  </a:cubicBezTo>
                  <a:cubicBezTo>
                    <a:pt x="480" y="277"/>
                    <a:pt x="481" y="276"/>
                    <a:pt x="480" y="275"/>
                  </a:cubicBezTo>
                  <a:cubicBezTo>
                    <a:pt x="479" y="275"/>
                    <a:pt x="479" y="274"/>
                    <a:pt x="478" y="274"/>
                  </a:cubicBezTo>
                  <a:moveTo>
                    <a:pt x="2031" y="260"/>
                  </a:moveTo>
                  <a:cubicBezTo>
                    <a:pt x="2031" y="260"/>
                    <a:pt x="2030" y="260"/>
                    <a:pt x="2030" y="261"/>
                  </a:cubicBezTo>
                  <a:cubicBezTo>
                    <a:pt x="2029" y="262"/>
                    <a:pt x="2029" y="263"/>
                    <a:pt x="2030" y="264"/>
                  </a:cubicBezTo>
                  <a:cubicBezTo>
                    <a:pt x="2032" y="265"/>
                    <a:pt x="2034" y="267"/>
                    <a:pt x="2036" y="268"/>
                  </a:cubicBezTo>
                  <a:cubicBezTo>
                    <a:pt x="2037" y="269"/>
                    <a:pt x="2037" y="269"/>
                    <a:pt x="2037" y="269"/>
                  </a:cubicBezTo>
                  <a:cubicBezTo>
                    <a:pt x="2038" y="269"/>
                    <a:pt x="2039" y="269"/>
                    <a:pt x="2039" y="268"/>
                  </a:cubicBezTo>
                  <a:cubicBezTo>
                    <a:pt x="2040" y="267"/>
                    <a:pt x="2040" y="266"/>
                    <a:pt x="2039" y="265"/>
                  </a:cubicBezTo>
                  <a:cubicBezTo>
                    <a:pt x="2037" y="264"/>
                    <a:pt x="2034" y="262"/>
                    <a:pt x="2032" y="260"/>
                  </a:cubicBezTo>
                  <a:cubicBezTo>
                    <a:pt x="2032" y="260"/>
                    <a:pt x="2032" y="260"/>
                    <a:pt x="2031" y="260"/>
                  </a:cubicBezTo>
                  <a:moveTo>
                    <a:pt x="500" y="257"/>
                  </a:moveTo>
                  <a:cubicBezTo>
                    <a:pt x="500" y="257"/>
                    <a:pt x="500" y="257"/>
                    <a:pt x="499" y="258"/>
                  </a:cubicBezTo>
                  <a:cubicBezTo>
                    <a:pt x="497" y="259"/>
                    <a:pt x="495" y="261"/>
                    <a:pt x="493" y="262"/>
                  </a:cubicBezTo>
                  <a:cubicBezTo>
                    <a:pt x="492" y="263"/>
                    <a:pt x="492" y="264"/>
                    <a:pt x="492" y="265"/>
                  </a:cubicBezTo>
                  <a:cubicBezTo>
                    <a:pt x="493" y="266"/>
                    <a:pt x="493" y="266"/>
                    <a:pt x="494" y="266"/>
                  </a:cubicBezTo>
                  <a:cubicBezTo>
                    <a:pt x="495" y="266"/>
                    <a:pt x="495" y="266"/>
                    <a:pt x="495" y="266"/>
                  </a:cubicBezTo>
                  <a:cubicBezTo>
                    <a:pt x="497" y="264"/>
                    <a:pt x="500" y="262"/>
                    <a:pt x="502" y="261"/>
                  </a:cubicBezTo>
                  <a:cubicBezTo>
                    <a:pt x="503" y="260"/>
                    <a:pt x="503" y="259"/>
                    <a:pt x="502" y="258"/>
                  </a:cubicBezTo>
                  <a:cubicBezTo>
                    <a:pt x="502" y="257"/>
                    <a:pt x="501" y="257"/>
                    <a:pt x="500" y="257"/>
                  </a:cubicBezTo>
                  <a:moveTo>
                    <a:pt x="2009" y="243"/>
                  </a:moveTo>
                  <a:cubicBezTo>
                    <a:pt x="2008" y="243"/>
                    <a:pt x="2008" y="243"/>
                    <a:pt x="2007" y="244"/>
                  </a:cubicBezTo>
                  <a:cubicBezTo>
                    <a:pt x="2007" y="245"/>
                    <a:pt x="2007" y="246"/>
                    <a:pt x="2008" y="247"/>
                  </a:cubicBezTo>
                  <a:cubicBezTo>
                    <a:pt x="2010" y="248"/>
                    <a:pt x="2012" y="250"/>
                    <a:pt x="2014" y="252"/>
                  </a:cubicBezTo>
                  <a:cubicBezTo>
                    <a:pt x="2014" y="252"/>
                    <a:pt x="2015" y="252"/>
                    <a:pt x="2015" y="252"/>
                  </a:cubicBezTo>
                  <a:cubicBezTo>
                    <a:pt x="2016" y="252"/>
                    <a:pt x="2016" y="252"/>
                    <a:pt x="2017" y="251"/>
                  </a:cubicBezTo>
                  <a:cubicBezTo>
                    <a:pt x="2017" y="250"/>
                    <a:pt x="2017" y="249"/>
                    <a:pt x="2016" y="248"/>
                  </a:cubicBezTo>
                  <a:cubicBezTo>
                    <a:pt x="2014" y="247"/>
                    <a:pt x="2012" y="245"/>
                    <a:pt x="2010" y="244"/>
                  </a:cubicBezTo>
                  <a:cubicBezTo>
                    <a:pt x="2010" y="243"/>
                    <a:pt x="2009" y="243"/>
                    <a:pt x="2009" y="243"/>
                  </a:cubicBezTo>
                  <a:moveTo>
                    <a:pt x="523" y="240"/>
                  </a:moveTo>
                  <a:cubicBezTo>
                    <a:pt x="523" y="240"/>
                    <a:pt x="522" y="240"/>
                    <a:pt x="522" y="241"/>
                  </a:cubicBezTo>
                  <a:cubicBezTo>
                    <a:pt x="520" y="242"/>
                    <a:pt x="517" y="244"/>
                    <a:pt x="515" y="245"/>
                  </a:cubicBezTo>
                  <a:cubicBezTo>
                    <a:pt x="514" y="246"/>
                    <a:pt x="514" y="247"/>
                    <a:pt x="515" y="248"/>
                  </a:cubicBezTo>
                  <a:cubicBezTo>
                    <a:pt x="515" y="249"/>
                    <a:pt x="516" y="249"/>
                    <a:pt x="516" y="249"/>
                  </a:cubicBezTo>
                  <a:cubicBezTo>
                    <a:pt x="517" y="249"/>
                    <a:pt x="517" y="249"/>
                    <a:pt x="518" y="249"/>
                  </a:cubicBezTo>
                  <a:cubicBezTo>
                    <a:pt x="520" y="247"/>
                    <a:pt x="522" y="246"/>
                    <a:pt x="524" y="244"/>
                  </a:cubicBezTo>
                  <a:cubicBezTo>
                    <a:pt x="525" y="243"/>
                    <a:pt x="525" y="242"/>
                    <a:pt x="525" y="241"/>
                  </a:cubicBezTo>
                  <a:cubicBezTo>
                    <a:pt x="524" y="241"/>
                    <a:pt x="524" y="240"/>
                    <a:pt x="523" y="240"/>
                  </a:cubicBezTo>
                  <a:moveTo>
                    <a:pt x="1986" y="227"/>
                  </a:moveTo>
                  <a:cubicBezTo>
                    <a:pt x="1985" y="227"/>
                    <a:pt x="1985" y="227"/>
                    <a:pt x="1984" y="228"/>
                  </a:cubicBezTo>
                  <a:cubicBezTo>
                    <a:pt x="1984" y="229"/>
                    <a:pt x="1984" y="230"/>
                    <a:pt x="1985" y="231"/>
                  </a:cubicBezTo>
                  <a:cubicBezTo>
                    <a:pt x="1987" y="232"/>
                    <a:pt x="1989" y="234"/>
                    <a:pt x="1991" y="235"/>
                  </a:cubicBezTo>
                  <a:cubicBezTo>
                    <a:pt x="1992" y="235"/>
                    <a:pt x="1992" y="236"/>
                    <a:pt x="1993" y="236"/>
                  </a:cubicBezTo>
                  <a:cubicBezTo>
                    <a:pt x="1993" y="236"/>
                    <a:pt x="1994" y="235"/>
                    <a:pt x="1994" y="235"/>
                  </a:cubicBezTo>
                  <a:cubicBezTo>
                    <a:pt x="1995" y="234"/>
                    <a:pt x="1995" y="233"/>
                    <a:pt x="1994" y="232"/>
                  </a:cubicBezTo>
                  <a:cubicBezTo>
                    <a:pt x="1992" y="230"/>
                    <a:pt x="1989" y="229"/>
                    <a:pt x="1987" y="227"/>
                  </a:cubicBezTo>
                  <a:cubicBezTo>
                    <a:pt x="1987" y="227"/>
                    <a:pt x="1986" y="227"/>
                    <a:pt x="1986" y="227"/>
                  </a:cubicBezTo>
                  <a:moveTo>
                    <a:pt x="546" y="224"/>
                  </a:moveTo>
                  <a:cubicBezTo>
                    <a:pt x="545" y="224"/>
                    <a:pt x="545" y="224"/>
                    <a:pt x="545" y="224"/>
                  </a:cubicBezTo>
                  <a:cubicBezTo>
                    <a:pt x="545" y="224"/>
                    <a:pt x="545" y="224"/>
                    <a:pt x="545" y="224"/>
                  </a:cubicBezTo>
                  <a:cubicBezTo>
                    <a:pt x="542" y="226"/>
                    <a:pt x="540" y="228"/>
                    <a:pt x="538" y="229"/>
                  </a:cubicBezTo>
                  <a:cubicBezTo>
                    <a:pt x="537" y="230"/>
                    <a:pt x="537" y="231"/>
                    <a:pt x="538" y="232"/>
                  </a:cubicBezTo>
                  <a:cubicBezTo>
                    <a:pt x="538" y="232"/>
                    <a:pt x="539" y="233"/>
                    <a:pt x="539" y="233"/>
                  </a:cubicBezTo>
                  <a:cubicBezTo>
                    <a:pt x="540" y="233"/>
                    <a:pt x="540" y="233"/>
                    <a:pt x="540" y="232"/>
                  </a:cubicBezTo>
                  <a:cubicBezTo>
                    <a:pt x="543" y="231"/>
                    <a:pt x="545" y="229"/>
                    <a:pt x="547" y="228"/>
                  </a:cubicBezTo>
                  <a:cubicBezTo>
                    <a:pt x="548" y="227"/>
                    <a:pt x="548" y="226"/>
                    <a:pt x="547" y="225"/>
                  </a:cubicBezTo>
                  <a:cubicBezTo>
                    <a:pt x="547" y="224"/>
                    <a:pt x="546" y="224"/>
                    <a:pt x="546" y="224"/>
                  </a:cubicBezTo>
                  <a:moveTo>
                    <a:pt x="1963" y="211"/>
                  </a:moveTo>
                  <a:cubicBezTo>
                    <a:pt x="1962" y="211"/>
                    <a:pt x="1962" y="211"/>
                    <a:pt x="1961" y="212"/>
                  </a:cubicBezTo>
                  <a:cubicBezTo>
                    <a:pt x="1961" y="213"/>
                    <a:pt x="1961" y="214"/>
                    <a:pt x="1962" y="215"/>
                  </a:cubicBezTo>
                  <a:cubicBezTo>
                    <a:pt x="1964" y="216"/>
                    <a:pt x="1966" y="218"/>
                    <a:pt x="1968" y="219"/>
                  </a:cubicBezTo>
                  <a:cubicBezTo>
                    <a:pt x="1969" y="219"/>
                    <a:pt x="1969" y="220"/>
                    <a:pt x="1970" y="220"/>
                  </a:cubicBezTo>
                  <a:cubicBezTo>
                    <a:pt x="1970" y="220"/>
                    <a:pt x="1971" y="219"/>
                    <a:pt x="1971" y="219"/>
                  </a:cubicBezTo>
                  <a:cubicBezTo>
                    <a:pt x="1972" y="218"/>
                    <a:pt x="1972" y="217"/>
                    <a:pt x="1971" y="216"/>
                  </a:cubicBezTo>
                  <a:cubicBezTo>
                    <a:pt x="1971" y="216"/>
                    <a:pt x="1971" y="216"/>
                    <a:pt x="1971" y="216"/>
                  </a:cubicBezTo>
                  <a:cubicBezTo>
                    <a:pt x="1968" y="214"/>
                    <a:pt x="1966" y="213"/>
                    <a:pt x="1964" y="211"/>
                  </a:cubicBezTo>
                  <a:cubicBezTo>
                    <a:pt x="1964" y="211"/>
                    <a:pt x="1963" y="211"/>
                    <a:pt x="1963" y="211"/>
                  </a:cubicBezTo>
                  <a:moveTo>
                    <a:pt x="569" y="208"/>
                  </a:moveTo>
                  <a:cubicBezTo>
                    <a:pt x="569" y="208"/>
                    <a:pt x="568" y="209"/>
                    <a:pt x="568" y="209"/>
                  </a:cubicBezTo>
                  <a:cubicBezTo>
                    <a:pt x="566" y="210"/>
                    <a:pt x="563" y="212"/>
                    <a:pt x="561" y="213"/>
                  </a:cubicBezTo>
                  <a:cubicBezTo>
                    <a:pt x="560" y="214"/>
                    <a:pt x="560" y="215"/>
                    <a:pt x="561" y="216"/>
                  </a:cubicBezTo>
                  <a:cubicBezTo>
                    <a:pt x="561" y="217"/>
                    <a:pt x="562" y="217"/>
                    <a:pt x="562" y="217"/>
                  </a:cubicBezTo>
                  <a:cubicBezTo>
                    <a:pt x="563" y="217"/>
                    <a:pt x="563" y="217"/>
                    <a:pt x="563" y="217"/>
                  </a:cubicBezTo>
                  <a:cubicBezTo>
                    <a:pt x="566" y="215"/>
                    <a:pt x="568" y="214"/>
                    <a:pt x="570" y="212"/>
                  </a:cubicBezTo>
                  <a:cubicBezTo>
                    <a:pt x="571" y="211"/>
                    <a:pt x="571" y="210"/>
                    <a:pt x="571" y="209"/>
                  </a:cubicBezTo>
                  <a:cubicBezTo>
                    <a:pt x="570" y="209"/>
                    <a:pt x="570" y="208"/>
                    <a:pt x="569" y="208"/>
                  </a:cubicBezTo>
                  <a:moveTo>
                    <a:pt x="1940" y="196"/>
                  </a:moveTo>
                  <a:cubicBezTo>
                    <a:pt x="1939" y="196"/>
                    <a:pt x="1938" y="196"/>
                    <a:pt x="1938" y="197"/>
                  </a:cubicBezTo>
                  <a:cubicBezTo>
                    <a:pt x="1937" y="198"/>
                    <a:pt x="1938" y="199"/>
                    <a:pt x="1938" y="200"/>
                  </a:cubicBezTo>
                  <a:cubicBezTo>
                    <a:pt x="1941" y="201"/>
                    <a:pt x="1943" y="202"/>
                    <a:pt x="1945" y="204"/>
                  </a:cubicBezTo>
                  <a:cubicBezTo>
                    <a:pt x="1945" y="204"/>
                    <a:pt x="1946" y="204"/>
                    <a:pt x="1946" y="204"/>
                  </a:cubicBezTo>
                  <a:cubicBezTo>
                    <a:pt x="1947" y="204"/>
                    <a:pt x="1948" y="204"/>
                    <a:pt x="1948" y="203"/>
                  </a:cubicBezTo>
                  <a:cubicBezTo>
                    <a:pt x="1949" y="202"/>
                    <a:pt x="1948" y="201"/>
                    <a:pt x="1947" y="201"/>
                  </a:cubicBezTo>
                  <a:cubicBezTo>
                    <a:pt x="1945" y="199"/>
                    <a:pt x="1943" y="198"/>
                    <a:pt x="1941" y="196"/>
                  </a:cubicBezTo>
                  <a:cubicBezTo>
                    <a:pt x="1940" y="196"/>
                    <a:pt x="1940" y="196"/>
                    <a:pt x="1940" y="196"/>
                  </a:cubicBezTo>
                  <a:moveTo>
                    <a:pt x="593" y="193"/>
                  </a:moveTo>
                  <a:cubicBezTo>
                    <a:pt x="592" y="193"/>
                    <a:pt x="592" y="193"/>
                    <a:pt x="592" y="194"/>
                  </a:cubicBezTo>
                  <a:cubicBezTo>
                    <a:pt x="589" y="195"/>
                    <a:pt x="587" y="196"/>
                    <a:pt x="585" y="198"/>
                  </a:cubicBezTo>
                  <a:cubicBezTo>
                    <a:pt x="584" y="198"/>
                    <a:pt x="584" y="200"/>
                    <a:pt x="584" y="201"/>
                  </a:cubicBezTo>
                  <a:cubicBezTo>
                    <a:pt x="585" y="201"/>
                    <a:pt x="585" y="201"/>
                    <a:pt x="586" y="201"/>
                  </a:cubicBezTo>
                  <a:cubicBezTo>
                    <a:pt x="586" y="201"/>
                    <a:pt x="587" y="201"/>
                    <a:pt x="587" y="201"/>
                  </a:cubicBezTo>
                  <a:cubicBezTo>
                    <a:pt x="589" y="200"/>
                    <a:pt x="591" y="198"/>
                    <a:pt x="594" y="197"/>
                  </a:cubicBezTo>
                  <a:cubicBezTo>
                    <a:pt x="595" y="196"/>
                    <a:pt x="595" y="195"/>
                    <a:pt x="594" y="194"/>
                  </a:cubicBezTo>
                  <a:cubicBezTo>
                    <a:pt x="594" y="194"/>
                    <a:pt x="593" y="193"/>
                    <a:pt x="593" y="193"/>
                  </a:cubicBezTo>
                  <a:moveTo>
                    <a:pt x="1916" y="181"/>
                  </a:moveTo>
                  <a:cubicBezTo>
                    <a:pt x="1915" y="181"/>
                    <a:pt x="1914" y="182"/>
                    <a:pt x="1914" y="182"/>
                  </a:cubicBezTo>
                  <a:cubicBezTo>
                    <a:pt x="1913" y="183"/>
                    <a:pt x="1914" y="184"/>
                    <a:pt x="1915" y="185"/>
                  </a:cubicBezTo>
                  <a:cubicBezTo>
                    <a:pt x="1917" y="186"/>
                    <a:pt x="1919" y="188"/>
                    <a:pt x="1922" y="189"/>
                  </a:cubicBezTo>
                  <a:cubicBezTo>
                    <a:pt x="1922" y="189"/>
                    <a:pt x="1922" y="189"/>
                    <a:pt x="1923" y="189"/>
                  </a:cubicBezTo>
                  <a:cubicBezTo>
                    <a:pt x="1923" y="189"/>
                    <a:pt x="1924" y="189"/>
                    <a:pt x="1924" y="188"/>
                  </a:cubicBezTo>
                  <a:cubicBezTo>
                    <a:pt x="1925" y="187"/>
                    <a:pt x="1925" y="186"/>
                    <a:pt x="1924" y="186"/>
                  </a:cubicBezTo>
                  <a:cubicBezTo>
                    <a:pt x="1921" y="184"/>
                    <a:pt x="1919" y="183"/>
                    <a:pt x="1917" y="181"/>
                  </a:cubicBezTo>
                  <a:cubicBezTo>
                    <a:pt x="1916" y="181"/>
                    <a:pt x="1916" y="181"/>
                    <a:pt x="1916" y="181"/>
                  </a:cubicBezTo>
                  <a:moveTo>
                    <a:pt x="617" y="179"/>
                  </a:moveTo>
                  <a:cubicBezTo>
                    <a:pt x="616" y="179"/>
                    <a:pt x="616" y="179"/>
                    <a:pt x="615" y="179"/>
                  </a:cubicBezTo>
                  <a:cubicBezTo>
                    <a:pt x="613" y="180"/>
                    <a:pt x="611" y="182"/>
                    <a:pt x="609" y="183"/>
                  </a:cubicBezTo>
                  <a:cubicBezTo>
                    <a:pt x="608" y="184"/>
                    <a:pt x="607" y="185"/>
                    <a:pt x="608" y="186"/>
                  </a:cubicBezTo>
                  <a:cubicBezTo>
                    <a:pt x="608" y="186"/>
                    <a:pt x="609" y="187"/>
                    <a:pt x="610" y="187"/>
                  </a:cubicBezTo>
                  <a:cubicBezTo>
                    <a:pt x="610" y="187"/>
                    <a:pt x="610" y="187"/>
                    <a:pt x="611" y="186"/>
                  </a:cubicBezTo>
                  <a:cubicBezTo>
                    <a:pt x="613" y="185"/>
                    <a:pt x="615" y="184"/>
                    <a:pt x="618" y="182"/>
                  </a:cubicBezTo>
                  <a:cubicBezTo>
                    <a:pt x="618" y="182"/>
                    <a:pt x="619" y="180"/>
                    <a:pt x="618" y="179"/>
                  </a:cubicBezTo>
                  <a:cubicBezTo>
                    <a:pt x="618" y="179"/>
                    <a:pt x="617" y="179"/>
                    <a:pt x="617" y="179"/>
                  </a:cubicBezTo>
                  <a:moveTo>
                    <a:pt x="1892" y="167"/>
                  </a:moveTo>
                  <a:cubicBezTo>
                    <a:pt x="1891" y="167"/>
                    <a:pt x="1890" y="167"/>
                    <a:pt x="1890" y="168"/>
                  </a:cubicBezTo>
                  <a:cubicBezTo>
                    <a:pt x="1889" y="169"/>
                    <a:pt x="1890" y="170"/>
                    <a:pt x="1891" y="171"/>
                  </a:cubicBezTo>
                  <a:cubicBezTo>
                    <a:pt x="1893" y="172"/>
                    <a:pt x="1895" y="173"/>
                    <a:pt x="1898" y="175"/>
                  </a:cubicBezTo>
                  <a:cubicBezTo>
                    <a:pt x="1898" y="175"/>
                    <a:pt x="1898" y="175"/>
                    <a:pt x="1899" y="175"/>
                  </a:cubicBezTo>
                  <a:cubicBezTo>
                    <a:pt x="1899" y="175"/>
                    <a:pt x="1900" y="175"/>
                    <a:pt x="1900" y="174"/>
                  </a:cubicBezTo>
                  <a:cubicBezTo>
                    <a:pt x="1901" y="173"/>
                    <a:pt x="1901" y="172"/>
                    <a:pt x="1900" y="171"/>
                  </a:cubicBezTo>
                  <a:cubicBezTo>
                    <a:pt x="1897" y="170"/>
                    <a:pt x="1895" y="169"/>
                    <a:pt x="1893" y="167"/>
                  </a:cubicBezTo>
                  <a:cubicBezTo>
                    <a:pt x="1892" y="167"/>
                    <a:pt x="1892" y="167"/>
                    <a:pt x="1892" y="167"/>
                  </a:cubicBezTo>
                  <a:moveTo>
                    <a:pt x="641" y="164"/>
                  </a:moveTo>
                  <a:cubicBezTo>
                    <a:pt x="640" y="164"/>
                    <a:pt x="640" y="164"/>
                    <a:pt x="640" y="165"/>
                  </a:cubicBezTo>
                  <a:cubicBezTo>
                    <a:pt x="637" y="166"/>
                    <a:pt x="635" y="167"/>
                    <a:pt x="633" y="169"/>
                  </a:cubicBezTo>
                  <a:cubicBezTo>
                    <a:pt x="632" y="169"/>
                    <a:pt x="632" y="170"/>
                    <a:pt x="632" y="171"/>
                  </a:cubicBezTo>
                  <a:cubicBezTo>
                    <a:pt x="632" y="172"/>
                    <a:pt x="633" y="172"/>
                    <a:pt x="634" y="172"/>
                  </a:cubicBezTo>
                  <a:cubicBezTo>
                    <a:pt x="634" y="172"/>
                    <a:pt x="634" y="172"/>
                    <a:pt x="635" y="172"/>
                  </a:cubicBezTo>
                  <a:cubicBezTo>
                    <a:pt x="637" y="171"/>
                    <a:pt x="639" y="169"/>
                    <a:pt x="642" y="168"/>
                  </a:cubicBezTo>
                  <a:cubicBezTo>
                    <a:pt x="643" y="168"/>
                    <a:pt x="643" y="166"/>
                    <a:pt x="642" y="165"/>
                  </a:cubicBezTo>
                  <a:cubicBezTo>
                    <a:pt x="642" y="165"/>
                    <a:pt x="641" y="164"/>
                    <a:pt x="641" y="164"/>
                  </a:cubicBezTo>
                  <a:moveTo>
                    <a:pt x="1867" y="153"/>
                  </a:moveTo>
                  <a:cubicBezTo>
                    <a:pt x="1867" y="153"/>
                    <a:pt x="1866" y="154"/>
                    <a:pt x="1866" y="154"/>
                  </a:cubicBezTo>
                  <a:cubicBezTo>
                    <a:pt x="1865" y="155"/>
                    <a:pt x="1865" y="157"/>
                    <a:pt x="1866" y="157"/>
                  </a:cubicBezTo>
                  <a:cubicBezTo>
                    <a:pt x="1869" y="158"/>
                    <a:pt x="1871" y="160"/>
                    <a:pt x="1873" y="161"/>
                  </a:cubicBezTo>
                  <a:cubicBezTo>
                    <a:pt x="1874" y="161"/>
                    <a:pt x="1874" y="161"/>
                    <a:pt x="1874" y="161"/>
                  </a:cubicBezTo>
                  <a:cubicBezTo>
                    <a:pt x="1875" y="161"/>
                    <a:pt x="1876" y="161"/>
                    <a:pt x="1876" y="160"/>
                  </a:cubicBezTo>
                  <a:cubicBezTo>
                    <a:pt x="1877" y="159"/>
                    <a:pt x="1876" y="158"/>
                    <a:pt x="1875" y="157"/>
                  </a:cubicBezTo>
                  <a:cubicBezTo>
                    <a:pt x="1875" y="157"/>
                    <a:pt x="1875" y="157"/>
                    <a:pt x="1875" y="157"/>
                  </a:cubicBezTo>
                  <a:cubicBezTo>
                    <a:pt x="1873" y="156"/>
                    <a:pt x="1871" y="155"/>
                    <a:pt x="1868" y="154"/>
                  </a:cubicBezTo>
                  <a:cubicBezTo>
                    <a:pt x="1868" y="153"/>
                    <a:pt x="1868" y="153"/>
                    <a:pt x="1867" y="153"/>
                  </a:cubicBezTo>
                  <a:moveTo>
                    <a:pt x="665" y="151"/>
                  </a:moveTo>
                  <a:cubicBezTo>
                    <a:pt x="665" y="151"/>
                    <a:pt x="665" y="151"/>
                    <a:pt x="664" y="151"/>
                  </a:cubicBezTo>
                  <a:cubicBezTo>
                    <a:pt x="662" y="152"/>
                    <a:pt x="660" y="154"/>
                    <a:pt x="657" y="155"/>
                  </a:cubicBezTo>
                  <a:cubicBezTo>
                    <a:pt x="656" y="155"/>
                    <a:pt x="656" y="157"/>
                    <a:pt x="656" y="158"/>
                  </a:cubicBezTo>
                  <a:cubicBezTo>
                    <a:pt x="657" y="158"/>
                    <a:pt x="657" y="158"/>
                    <a:pt x="657" y="158"/>
                  </a:cubicBezTo>
                  <a:cubicBezTo>
                    <a:pt x="657" y="158"/>
                    <a:pt x="658" y="159"/>
                    <a:pt x="658" y="159"/>
                  </a:cubicBezTo>
                  <a:cubicBezTo>
                    <a:pt x="659" y="159"/>
                    <a:pt x="659" y="159"/>
                    <a:pt x="659" y="158"/>
                  </a:cubicBezTo>
                  <a:cubicBezTo>
                    <a:pt x="662" y="157"/>
                    <a:pt x="664" y="156"/>
                    <a:pt x="666" y="155"/>
                  </a:cubicBezTo>
                  <a:cubicBezTo>
                    <a:pt x="667" y="154"/>
                    <a:pt x="668" y="153"/>
                    <a:pt x="667" y="152"/>
                  </a:cubicBezTo>
                  <a:cubicBezTo>
                    <a:pt x="667" y="152"/>
                    <a:pt x="667" y="152"/>
                    <a:pt x="667" y="152"/>
                  </a:cubicBezTo>
                  <a:cubicBezTo>
                    <a:pt x="667" y="151"/>
                    <a:pt x="666" y="151"/>
                    <a:pt x="665" y="151"/>
                  </a:cubicBezTo>
                  <a:moveTo>
                    <a:pt x="1843" y="140"/>
                  </a:moveTo>
                  <a:cubicBezTo>
                    <a:pt x="1842" y="140"/>
                    <a:pt x="1841" y="141"/>
                    <a:pt x="1841" y="141"/>
                  </a:cubicBezTo>
                  <a:cubicBezTo>
                    <a:pt x="1840" y="142"/>
                    <a:pt x="1841" y="144"/>
                    <a:pt x="1842" y="144"/>
                  </a:cubicBezTo>
                  <a:cubicBezTo>
                    <a:pt x="1844" y="145"/>
                    <a:pt x="1846" y="146"/>
                    <a:pt x="1849" y="148"/>
                  </a:cubicBezTo>
                  <a:cubicBezTo>
                    <a:pt x="1849" y="148"/>
                    <a:pt x="1849" y="148"/>
                    <a:pt x="1850" y="148"/>
                  </a:cubicBezTo>
                  <a:cubicBezTo>
                    <a:pt x="1850" y="148"/>
                    <a:pt x="1851" y="148"/>
                    <a:pt x="1851" y="147"/>
                  </a:cubicBezTo>
                  <a:cubicBezTo>
                    <a:pt x="1852" y="146"/>
                    <a:pt x="1852" y="145"/>
                    <a:pt x="1851" y="144"/>
                  </a:cubicBezTo>
                  <a:cubicBezTo>
                    <a:pt x="1851" y="144"/>
                    <a:pt x="1851" y="144"/>
                    <a:pt x="1851" y="144"/>
                  </a:cubicBezTo>
                  <a:cubicBezTo>
                    <a:pt x="1848" y="143"/>
                    <a:pt x="1846" y="142"/>
                    <a:pt x="1844" y="140"/>
                  </a:cubicBezTo>
                  <a:cubicBezTo>
                    <a:pt x="1843" y="140"/>
                    <a:pt x="1843" y="140"/>
                    <a:pt x="1843" y="140"/>
                  </a:cubicBezTo>
                  <a:moveTo>
                    <a:pt x="690" y="138"/>
                  </a:moveTo>
                  <a:cubicBezTo>
                    <a:pt x="690" y="138"/>
                    <a:pt x="690" y="138"/>
                    <a:pt x="689" y="138"/>
                  </a:cubicBezTo>
                  <a:cubicBezTo>
                    <a:pt x="687" y="139"/>
                    <a:pt x="684" y="140"/>
                    <a:pt x="682" y="142"/>
                  </a:cubicBezTo>
                  <a:cubicBezTo>
                    <a:pt x="681" y="142"/>
                    <a:pt x="681" y="143"/>
                    <a:pt x="681" y="143"/>
                  </a:cubicBezTo>
                  <a:cubicBezTo>
                    <a:pt x="681" y="144"/>
                    <a:pt x="681" y="144"/>
                    <a:pt x="681" y="144"/>
                  </a:cubicBezTo>
                  <a:cubicBezTo>
                    <a:pt x="682" y="145"/>
                    <a:pt x="682" y="145"/>
                    <a:pt x="683" y="145"/>
                  </a:cubicBezTo>
                  <a:cubicBezTo>
                    <a:pt x="683" y="145"/>
                    <a:pt x="684" y="145"/>
                    <a:pt x="684" y="145"/>
                  </a:cubicBezTo>
                  <a:cubicBezTo>
                    <a:pt x="686" y="144"/>
                    <a:pt x="689" y="143"/>
                    <a:pt x="691" y="141"/>
                  </a:cubicBezTo>
                  <a:cubicBezTo>
                    <a:pt x="692" y="141"/>
                    <a:pt x="692" y="140"/>
                    <a:pt x="692" y="139"/>
                  </a:cubicBezTo>
                  <a:cubicBezTo>
                    <a:pt x="692" y="138"/>
                    <a:pt x="691" y="138"/>
                    <a:pt x="691" y="138"/>
                  </a:cubicBezTo>
                  <a:cubicBezTo>
                    <a:pt x="690" y="138"/>
                    <a:pt x="690" y="138"/>
                    <a:pt x="690" y="138"/>
                  </a:cubicBezTo>
                  <a:moveTo>
                    <a:pt x="1818" y="128"/>
                  </a:moveTo>
                  <a:cubicBezTo>
                    <a:pt x="1817" y="128"/>
                    <a:pt x="1816" y="128"/>
                    <a:pt x="1816" y="129"/>
                  </a:cubicBezTo>
                  <a:cubicBezTo>
                    <a:pt x="1815" y="130"/>
                    <a:pt x="1816" y="131"/>
                    <a:pt x="1817" y="131"/>
                  </a:cubicBezTo>
                  <a:cubicBezTo>
                    <a:pt x="1819" y="133"/>
                    <a:pt x="1822" y="134"/>
                    <a:pt x="1824" y="135"/>
                  </a:cubicBezTo>
                  <a:cubicBezTo>
                    <a:pt x="1824" y="135"/>
                    <a:pt x="1825" y="135"/>
                    <a:pt x="1825" y="135"/>
                  </a:cubicBezTo>
                  <a:cubicBezTo>
                    <a:pt x="1826" y="135"/>
                    <a:pt x="1826" y="135"/>
                    <a:pt x="1827" y="134"/>
                  </a:cubicBezTo>
                  <a:cubicBezTo>
                    <a:pt x="1827" y="133"/>
                    <a:pt x="1827" y="132"/>
                    <a:pt x="1826" y="131"/>
                  </a:cubicBezTo>
                  <a:cubicBezTo>
                    <a:pt x="1823" y="130"/>
                    <a:pt x="1821" y="129"/>
                    <a:pt x="1819" y="128"/>
                  </a:cubicBezTo>
                  <a:cubicBezTo>
                    <a:pt x="1818" y="128"/>
                    <a:pt x="1818" y="128"/>
                    <a:pt x="1818" y="128"/>
                  </a:cubicBezTo>
                  <a:moveTo>
                    <a:pt x="715" y="125"/>
                  </a:moveTo>
                  <a:cubicBezTo>
                    <a:pt x="715" y="125"/>
                    <a:pt x="715" y="125"/>
                    <a:pt x="714" y="125"/>
                  </a:cubicBezTo>
                  <a:cubicBezTo>
                    <a:pt x="712" y="127"/>
                    <a:pt x="710" y="128"/>
                    <a:pt x="707" y="129"/>
                  </a:cubicBezTo>
                  <a:cubicBezTo>
                    <a:pt x="707" y="129"/>
                    <a:pt x="707" y="129"/>
                    <a:pt x="706" y="130"/>
                  </a:cubicBezTo>
                  <a:cubicBezTo>
                    <a:pt x="706" y="130"/>
                    <a:pt x="706" y="131"/>
                    <a:pt x="706" y="132"/>
                  </a:cubicBezTo>
                  <a:cubicBezTo>
                    <a:pt x="707" y="132"/>
                    <a:pt x="707" y="133"/>
                    <a:pt x="708" y="133"/>
                  </a:cubicBezTo>
                  <a:cubicBezTo>
                    <a:pt x="708" y="133"/>
                    <a:pt x="709" y="133"/>
                    <a:pt x="709" y="133"/>
                  </a:cubicBezTo>
                  <a:cubicBezTo>
                    <a:pt x="711" y="131"/>
                    <a:pt x="714" y="130"/>
                    <a:pt x="716" y="129"/>
                  </a:cubicBezTo>
                  <a:cubicBezTo>
                    <a:pt x="717" y="129"/>
                    <a:pt x="718" y="127"/>
                    <a:pt x="717" y="126"/>
                  </a:cubicBezTo>
                  <a:cubicBezTo>
                    <a:pt x="717" y="126"/>
                    <a:pt x="716" y="125"/>
                    <a:pt x="716" y="125"/>
                  </a:cubicBezTo>
                  <a:cubicBezTo>
                    <a:pt x="716" y="125"/>
                    <a:pt x="715" y="125"/>
                    <a:pt x="715" y="125"/>
                  </a:cubicBezTo>
                  <a:moveTo>
                    <a:pt x="1792" y="116"/>
                  </a:moveTo>
                  <a:cubicBezTo>
                    <a:pt x="1792" y="116"/>
                    <a:pt x="1791" y="116"/>
                    <a:pt x="1791" y="117"/>
                  </a:cubicBezTo>
                  <a:cubicBezTo>
                    <a:pt x="1790" y="118"/>
                    <a:pt x="1791" y="119"/>
                    <a:pt x="1792" y="120"/>
                  </a:cubicBezTo>
                  <a:cubicBezTo>
                    <a:pt x="1794" y="121"/>
                    <a:pt x="1796" y="122"/>
                    <a:pt x="1799" y="123"/>
                  </a:cubicBezTo>
                  <a:cubicBezTo>
                    <a:pt x="1799" y="123"/>
                    <a:pt x="1799" y="123"/>
                    <a:pt x="1800" y="123"/>
                  </a:cubicBezTo>
                  <a:cubicBezTo>
                    <a:pt x="1800" y="123"/>
                    <a:pt x="1801" y="123"/>
                    <a:pt x="1802" y="122"/>
                  </a:cubicBezTo>
                  <a:cubicBezTo>
                    <a:pt x="1802" y="121"/>
                    <a:pt x="1802" y="120"/>
                    <a:pt x="1801" y="119"/>
                  </a:cubicBezTo>
                  <a:cubicBezTo>
                    <a:pt x="1798" y="118"/>
                    <a:pt x="1796" y="117"/>
                    <a:pt x="1793" y="116"/>
                  </a:cubicBezTo>
                  <a:cubicBezTo>
                    <a:pt x="1793" y="116"/>
                    <a:pt x="1793" y="116"/>
                    <a:pt x="1792" y="116"/>
                  </a:cubicBezTo>
                  <a:moveTo>
                    <a:pt x="741" y="113"/>
                  </a:moveTo>
                  <a:cubicBezTo>
                    <a:pt x="740" y="113"/>
                    <a:pt x="740" y="113"/>
                    <a:pt x="740" y="113"/>
                  </a:cubicBezTo>
                  <a:cubicBezTo>
                    <a:pt x="737" y="115"/>
                    <a:pt x="735" y="116"/>
                    <a:pt x="733" y="117"/>
                  </a:cubicBezTo>
                  <a:cubicBezTo>
                    <a:pt x="732" y="117"/>
                    <a:pt x="731" y="118"/>
                    <a:pt x="731" y="119"/>
                  </a:cubicBezTo>
                  <a:cubicBezTo>
                    <a:pt x="731" y="119"/>
                    <a:pt x="731" y="119"/>
                    <a:pt x="732" y="119"/>
                  </a:cubicBezTo>
                  <a:cubicBezTo>
                    <a:pt x="732" y="120"/>
                    <a:pt x="733" y="121"/>
                    <a:pt x="733" y="121"/>
                  </a:cubicBezTo>
                  <a:cubicBezTo>
                    <a:pt x="734" y="121"/>
                    <a:pt x="734" y="121"/>
                    <a:pt x="734" y="120"/>
                  </a:cubicBezTo>
                  <a:cubicBezTo>
                    <a:pt x="737" y="119"/>
                    <a:pt x="739" y="118"/>
                    <a:pt x="742" y="117"/>
                  </a:cubicBezTo>
                  <a:cubicBezTo>
                    <a:pt x="743" y="117"/>
                    <a:pt x="743" y="115"/>
                    <a:pt x="743" y="114"/>
                  </a:cubicBezTo>
                  <a:cubicBezTo>
                    <a:pt x="743" y="114"/>
                    <a:pt x="742" y="114"/>
                    <a:pt x="742" y="114"/>
                  </a:cubicBezTo>
                  <a:cubicBezTo>
                    <a:pt x="742" y="114"/>
                    <a:pt x="741" y="113"/>
                    <a:pt x="741" y="113"/>
                  </a:cubicBezTo>
                  <a:moveTo>
                    <a:pt x="1767" y="104"/>
                  </a:moveTo>
                  <a:cubicBezTo>
                    <a:pt x="1766" y="104"/>
                    <a:pt x="1766" y="105"/>
                    <a:pt x="1765" y="105"/>
                  </a:cubicBezTo>
                  <a:cubicBezTo>
                    <a:pt x="1765" y="107"/>
                    <a:pt x="1765" y="108"/>
                    <a:pt x="1766" y="108"/>
                  </a:cubicBezTo>
                  <a:cubicBezTo>
                    <a:pt x="1769" y="109"/>
                    <a:pt x="1771" y="110"/>
                    <a:pt x="1774" y="111"/>
                  </a:cubicBezTo>
                  <a:cubicBezTo>
                    <a:pt x="1774" y="111"/>
                    <a:pt x="1774" y="111"/>
                    <a:pt x="1774" y="111"/>
                  </a:cubicBezTo>
                  <a:cubicBezTo>
                    <a:pt x="1775" y="111"/>
                    <a:pt x="1776" y="111"/>
                    <a:pt x="1776" y="110"/>
                  </a:cubicBezTo>
                  <a:cubicBezTo>
                    <a:pt x="1777" y="109"/>
                    <a:pt x="1776" y="108"/>
                    <a:pt x="1775" y="108"/>
                  </a:cubicBezTo>
                  <a:cubicBezTo>
                    <a:pt x="1775" y="108"/>
                    <a:pt x="1775" y="108"/>
                    <a:pt x="1775" y="108"/>
                  </a:cubicBezTo>
                  <a:cubicBezTo>
                    <a:pt x="1773" y="107"/>
                    <a:pt x="1770" y="106"/>
                    <a:pt x="1768" y="104"/>
                  </a:cubicBezTo>
                  <a:cubicBezTo>
                    <a:pt x="1768" y="104"/>
                    <a:pt x="1767" y="104"/>
                    <a:pt x="1767" y="104"/>
                  </a:cubicBezTo>
                  <a:moveTo>
                    <a:pt x="766" y="102"/>
                  </a:moveTo>
                  <a:cubicBezTo>
                    <a:pt x="766" y="102"/>
                    <a:pt x="766" y="102"/>
                    <a:pt x="766" y="102"/>
                  </a:cubicBezTo>
                  <a:cubicBezTo>
                    <a:pt x="766" y="102"/>
                    <a:pt x="766" y="102"/>
                    <a:pt x="766" y="102"/>
                  </a:cubicBezTo>
                  <a:cubicBezTo>
                    <a:pt x="763" y="103"/>
                    <a:pt x="761" y="104"/>
                    <a:pt x="758" y="105"/>
                  </a:cubicBezTo>
                  <a:cubicBezTo>
                    <a:pt x="757" y="106"/>
                    <a:pt x="757" y="107"/>
                    <a:pt x="757" y="108"/>
                  </a:cubicBezTo>
                  <a:cubicBezTo>
                    <a:pt x="757" y="108"/>
                    <a:pt x="758" y="109"/>
                    <a:pt x="758" y="109"/>
                  </a:cubicBezTo>
                  <a:cubicBezTo>
                    <a:pt x="758" y="109"/>
                    <a:pt x="759" y="109"/>
                    <a:pt x="759" y="109"/>
                  </a:cubicBezTo>
                  <a:cubicBezTo>
                    <a:pt x="759" y="109"/>
                    <a:pt x="760" y="109"/>
                    <a:pt x="760" y="109"/>
                  </a:cubicBezTo>
                  <a:cubicBezTo>
                    <a:pt x="761" y="108"/>
                    <a:pt x="763" y="108"/>
                    <a:pt x="764" y="107"/>
                  </a:cubicBezTo>
                  <a:cubicBezTo>
                    <a:pt x="765" y="107"/>
                    <a:pt x="766" y="106"/>
                    <a:pt x="767" y="106"/>
                  </a:cubicBezTo>
                  <a:cubicBezTo>
                    <a:pt x="768" y="105"/>
                    <a:pt x="769" y="104"/>
                    <a:pt x="768" y="103"/>
                  </a:cubicBezTo>
                  <a:cubicBezTo>
                    <a:pt x="768" y="102"/>
                    <a:pt x="767" y="102"/>
                    <a:pt x="766" y="102"/>
                  </a:cubicBezTo>
                  <a:moveTo>
                    <a:pt x="1741" y="93"/>
                  </a:moveTo>
                  <a:cubicBezTo>
                    <a:pt x="1741" y="93"/>
                    <a:pt x="1740" y="94"/>
                    <a:pt x="1739" y="95"/>
                  </a:cubicBezTo>
                  <a:cubicBezTo>
                    <a:pt x="1739" y="96"/>
                    <a:pt x="1740" y="97"/>
                    <a:pt x="1741" y="97"/>
                  </a:cubicBezTo>
                  <a:cubicBezTo>
                    <a:pt x="1743" y="98"/>
                    <a:pt x="1745" y="99"/>
                    <a:pt x="1748" y="100"/>
                  </a:cubicBezTo>
                  <a:cubicBezTo>
                    <a:pt x="1748" y="100"/>
                    <a:pt x="1748" y="100"/>
                    <a:pt x="1749" y="100"/>
                  </a:cubicBezTo>
                  <a:cubicBezTo>
                    <a:pt x="1749" y="100"/>
                    <a:pt x="1750" y="100"/>
                    <a:pt x="1751" y="99"/>
                  </a:cubicBezTo>
                  <a:cubicBezTo>
                    <a:pt x="1751" y="98"/>
                    <a:pt x="1750" y="97"/>
                    <a:pt x="1749" y="97"/>
                  </a:cubicBezTo>
                  <a:cubicBezTo>
                    <a:pt x="1749" y="97"/>
                    <a:pt x="1749" y="97"/>
                    <a:pt x="1749" y="97"/>
                  </a:cubicBezTo>
                  <a:cubicBezTo>
                    <a:pt x="1747" y="96"/>
                    <a:pt x="1745" y="95"/>
                    <a:pt x="1742" y="94"/>
                  </a:cubicBezTo>
                  <a:cubicBezTo>
                    <a:pt x="1742" y="93"/>
                    <a:pt x="1742" y="93"/>
                    <a:pt x="1741" y="93"/>
                  </a:cubicBezTo>
                  <a:moveTo>
                    <a:pt x="792" y="91"/>
                  </a:moveTo>
                  <a:cubicBezTo>
                    <a:pt x="792" y="91"/>
                    <a:pt x="792" y="91"/>
                    <a:pt x="792" y="91"/>
                  </a:cubicBezTo>
                  <a:cubicBezTo>
                    <a:pt x="789" y="92"/>
                    <a:pt x="787" y="93"/>
                    <a:pt x="784" y="94"/>
                  </a:cubicBezTo>
                  <a:cubicBezTo>
                    <a:pt x="783" y="95"/>
                    <a:pt x="783" y="96"/>
                    <a:pt x="783" y="97"/>
                  </a:cubicBezTo>
                  <a:cubicBezTo>
                    <a:pt x="783" y="98"/>
                    <a:pt x="784" y="98"/>
                    <a:pt x="785" y="98"/>
                  </a:cubicBezTo>
                  <a:cubicBezTo>
                    <a:pt x="785" y="98"/>
                    <a:pt x="785" y="98"/>
                    <a:pt x="786" y="98"/>
                  </a:cubicBezTo>
                  <a:cubicBezTo>
                    <a:pt x="788" y="97"/>
                    <a:pt x="791" y="96"/>
                    <a:pt x="793" y="95"/>
                  </a:cubicBezTo>
                  <a:cubicBezTo>
                    <a:pt x="794" y="95"/>
                    <a:pt x="795" y="93"/>
                    <a:pt x="794" y="92"/>
                  </a:cubicBezTo>
                  <a:cubicBezTo>
                    <a:pt x="794" y="92"/>
                    <a:pt x="793" y="91"/>
                    <a:pt x="792" y="91"/>
                  </a:cubicBezTo>
                  <a:moveTo>
                    <a:pt x="1715" y="83"/>
                  </a:moveTo>
                  <a:cubicBezTo>
                    <a:pt x="1714" y="83"/>
                    <a:pt x="1714" y="84"/>
                    <a:pt x="1713" y="84"/>
                  </a:cubicBezTo>
                  <a:cubicBezTo>
                    <a:pt x="1713" y="85"/>
                    <a:pt x="1714" y="87"/>
                    <a:pt x="1715" y="87"/>
                  </a:cubicBezTo>
                  <a:cubicBezTo>
                    <a:pt x="1717" y="88"/>
                    <a:pt x="1720" y="89"/>
                    <a:pt x="1722" y="90"/>
                  </a:cubicBezTo>
                  <a:cubicBezTo>
                    <a:pt x="1722" y="90"/>
                    <a:pt x="1723" y="90"/>
                    <a:pt x="1723" y="90"/>
                  </a:cubicBezTo>
                  <a:cubicBezTo>
                    <a:pt x="1724" y="90"/>
                    <a:pt x="1724" y="90"/>
                    <a:pt x="1725" y="89"/>
                  </a:cubicBezTo>
                  <a:cubicBezTo>
                    <a:pt x="1725" y="88"/>
                    <a:pt x="1725" y="87"/>
                    <a:pt x="1723" y="86"/>
                  </a:cubicBezTo>
                  <a:cubicBezTo>
                    <a:pt x="1721" y="85"/>
                    <a:pt x="1718" y="84"/>
                    <a:pt x="1716" y="83"/>
                  </a:cubicBezTo>
                  <a:cubicBezTo>
                    <a:pt x="1716" y="83"/>
                    <a:pt x="1716" y="83"/>
                    <a:pt x="1715" y="83"/>
                  </a:cubicBezTo>
                  <a:moveTo>
                    <a:pt x="819" y="81"/>
                  </a:moveTo>
                  <a:cubicBezTo>
                    <a:pt x="818" y="81"/>
                    <a:pt x="818" y="81"/>
                    <a:pt x="818" y="81"/>
                  </a:cubicBezTo>
                  <a:cubicBezTo>
                    <a:pt x="815" y="82"/>
                    <a:pt x="813" y="83"/>
                    <a:pt x="810" y="84"/>
                  </a:cubicBezTo>
                  <a:cubicBezTo>
                    <a:pt x="809" y="84"/>
                    <a:pt x="809" y="85"/>
                    <a:pt x="809" y="86"/>
                  </a:cubicBezTo>
                  <a:cubicBezTo>
                    <a:pt x="809" y="87"/>
                    <a:pt x="810" y="88"/>
                    <a:pt x="811" y="88"/>
                  </a:cubicBezTo>
                  <a:cubicBezTo>
                    <a:pt x="811" y="88"/>
                    <a:pt x="811" y="88"/>
                    <a:pt x="812" y="88"/>
                  </a:cubicBezTo>
                  <a:cubicBezTo>
                    <a:pt x="814" y="87"/>
                    <a:pt x="817" y="86"/>
                    <a:pt x="819" y="85"/>
                  </a:cubicBezTo>
                  <a:cubicBezTo>
                    <a:pt x="820" y="84"/>
                    <a:pt x="821" y="83"/>
                    <a:pt x="820" y="82"/>
                  </a:cubicBezTo>
                  <a:cubicBezTo>
                    <a:pt x="820" y="81"/>
                    <a:pt x="819" y="81"/>
                    <a:pt x="819" y="81"/>
                  </a:cubicBezTo>
                  <a:moveTo>
                    <a:pt x="1689" y="73"/>
                  </a:moveTo>
                  <a:cubicBezTo>
                    <a:pt x="1688" y="73"/>
                    <a:pt x="1687" y="74"/>
                    <a:pt x="1687" y="75"/>
                  </a:cubicBezTo>
                  <a:cubicBezTo>
                    <a:pt x="1687" y="76"/>
                    <a:pt x="1687" y="77"/>
                    <a:pt x="1688" y="77"/>
                  </a:cubicBezTo>
                  <a:cubicBezTo>
                    <a:pt x="1691" y="78"/>
                    <a:pt x="1693" y="79"/>
                    <a:pt x="1696" y="80"/>
                  </a:cubicBezTo>
                  <a:cubicBezTo>
                    <a:pt x="1696" y="80"/>
                    <a:pt x="1696" y="80"/>
                    <a:pt x="1697" y="80"/>
                  </a:cubicBezTo>
                  <a:cubicBezTo>
                    <a:pt x="1697" y="80"/>
                    <a:pt x="1698" y="80"/>
                    <a:pt x="1698" y="79"/>
                  </a:cubicBezTo>
                  <a:cubicBezTo>
                    <a:pt x="1699" y="78"/>
                    <a:pt x="1698" y="77"/>
                    <a:pt x="1697" y="76"/>
                  </a:cubicBezTo>
                  <a:cubicBezTo>
                    <a:pt x="1695" y="75"/>
                    <a:pt x="1692" y="74"/>
                    <a:pt x="1690" y="74"/>
                  </a:cubicBezTo>
                  <a:cubicBezTo>
                    <a:pt x="1689" y="73"/>
                    <a:pt x="1689" y="73"/>
                    <a:pt x="1689" y="73"/>
                  </a:cubicBezTo>
                  <a:moveTo>
                    <a:pt x="845" y="71"/>
                  </a:moveTo>
                  <a:cubicBezTo>
                    <a:pt x="845" y="71"/>
                    <a:pt x="844" y="71"/>
                    <a:pt x="844" y="71"/>
                  </a:cubicBezTo>
                  <a:cubicBezTo>
                    <a:pt x="842" y="72"/>
                    <a:pt x="839" y="73"/>
                    <a:pt x="837" y="74"/>
                  </a:cubicBezTo>
                  <a:cubicBezTo>
                    <a:pt x="836" y="74"/>
                    <a:pt x="835" y="76"/>
                    <a:pt x="835" y="77"/>
                  </a:cubicBezTo>
                  <a:cubicBezTo>
                    <a:pt x="836" y="77"/>
                    <a:pt x="837" y="78"/>
                    <a:pt x="837" y="78"/>
                  </a:cubicBezTo>
                  <a:cubicBezTo>
                    <a:pt x="838" y="78"/>
                    <a:pt x="838" y="78"/>
                    <a:pt x="838" y="78"/>
                  </a:cubicBezTo>
                  <a:cubicBezTo>
                    <a:pt x="838" y="78"/>
                    <a:pt x="838" y="78"/>
                    <a:pt x="838" y="78"/>
                  </a:cubicBezTo>
                  <a:cubicBezTo>
                    <a:pt x="841" y="77"/>
                    <a:pt x="843" y="76"/>
                    <a:pt x="846" y="75"/>
                  </a:cubicBezTo>
                  <a:cubicBezTo>
                    <a:pt x="847" y="75"/>
                    <a:pt x="847" y="74"/>
                    <a:pt x="847" y="73"/>
                  </a:cubicBezTo>
                  <a:cubicBezTo>
                    <a:pt x="847" y="72"/>
                    <a:pt x="846" y="71"/>
                    <a:pt x="845" y="71"/>
                  </a:cubicBezTo>
                  <a:moveTo>
                    <a:pt x="1663" y="64"/>
                  </a:moveTo>
                  <a:cubicBezTo>
                    <a:pt x="1662" y="64"/>
                    <a:pt x="1661" y="65"/>
                    <a:pt x="1661" y="66"/>
                  </a:cubicBezTo>
                  <a:cubicBezTo>
                    <a:pt x="1660" y="67"/>
                    <a:pt x="1661" y="68"/>
                    <a:pt x="1662" y="68"/>
                  </a:cubicBezTo>
                  <a:cubicBezTo>
                    <a:pt x="1664" y="69"/>
                    <a:pt x="1667" y="70"/>
                    <a:pt x="1669" y="71"/>
                  </a:cubicBezTo>
                  <a:cubicBezTo>
                    <a:pt x="1670" y="71"/>
                    <a:pt x="1670" y="71"/>
                    <a:pt x="1670" y="71"/>
                  </a:cubicBezTo>
                  <a:cubicBezTo>
                    <a:pt x="1671" y="71"/>
                    <a:pt x="1672" y="70"/>
                    <a:pt x="1672" y="69"/>
                  </a:cubicBezTo>
                  <a:cubicBezTo>
                    <a:pt x="1672" y="68"/>
                    <a:pt x="1672" y="67"/>
                    <a:pt x="1671" y="67"/>
                  </a:cubicBezTo>
                  <a:cubicBezTo>
                    <a:pt x="1671" y="67"/>
                    <a:pt x="1671" y="67"/>
                    <a:pt x="1671" y="67"/>
                  </a:cubicBezTo>
                  <a:cubicBezTo>
                    <a:pt x="1668" y="66"/>
                    <a:pt x="1666" y="65"/>
                    <a:pt x="1663" y="64"/>
                  </a:cubicBezTo>
                  <a:cubicBezTo>
                    <a:pt x="1663" y="64"/>
                    <a:pt x="1663" y="64"/>
                    <a:pt x="1663" y="64"/>
                  </a:cubicBezTo>
                  <a:moveTo>
                    <a:pt x="872" y="62"/>
                  </a:moveTo>
                  <a:cubicBezTo>
                    <a:pt x="871" y="62"/>
                    <a:pt x="871" y="62"/>
                    <a:pt x="871" y="62"/>
                  </a:cubicBezTo>
                  <a:cubicBezTo>
                    <a:pt x="868" y="63"/>
                    <a:pt x="866" y="64"/>
                    <a:pt x="863" y="65"/>
                  </a:cubicBezTo>
                  <a:cubicBezTo>
                    <a:pt x="862" y="65"/>
                    <a:pt x="862" y="66"/>
                    <a:pt x="862" y="67"/>
                  </a:cubicBezTo>
                  <a:cubicBezTo>
                    <a:pt x="862" y="68"/>
                    <a:pt x="863" y="69"/>
                    <a:pt x="864" y="69"/>
                  </a:cubicBezTo>
                  <a:cubicBezTo>
                    <a:pt x="864" y="69"/>
                    <a:pt x="864" y="69"/>
                    <a:pt x="865" y="69"/>
                  </a:cubicBezTo>
                  <a:cubicBezTo>
                    <a:pt x="867" y="68"/>
                    <a:pt x="870" y="67"/>
                    <a:pt x="872" y="66"/>
                  </a:cubicBezTo>
                  <a:cubicBezTo>
                    <a:pt x="873" y="66"/>
                    <a:pt x="874" y="65"/>
                    <a:pt x="873" y="64"/>
                  </a:cubicBezTo>
                  <a:cubicBezTo>
                    <a:pt x="873" y="63"/>
                    <a:pt x="872" y="62"/>
                    <a:pt x="872" y="62"/>
                  </a:cubicBezTo>
                  <a:moveTo>
                    <a:pt x="1636" y="56"/>
                  </a:moveTo>
                  <a:cubicBezTo>
                    <a:pt x="1635" y="56"/>
                    <a:pt x="1634" y="56"/>
                    <a:pt x="1634" y="57"/>
                  </a:cubicBezTo>
                  <a:cubicBezTo>
                    <a:pt x="1634" y="58"/>
                    <a:pt x="1634" y="59"/>
                    <a:pt x="1635" y="60"/>
                  </a:cubicBezTo>
                  <a:cubicBezTo>
                    <a:pt x="1638" y="60"/>
                    <a:pt x="1640" y="61"/>
                    <a:pt x="1643" y="62"/>
                  </a:cubicBezTo>
                  <a:cubicBezTo>
                    <a:pt x="1643" y="62"/>
                    <a:pt x="1643" y="62"/>
                    <a:pt x="1644" y="62"/>
                  </a:cubicBezTo>
                  <a:cubicBezTo>
                    <a:pt x="1644" y="62"/>
                    <a:pt x="1645" y="62"/>
                    <a:pt x="1645" y="61"/>
                  </a:cubicBezTo>
                  <a:cubicBezTo>
                    <a:pt x="1646" y="60"/>
                    <a:pt x="1645" y="59"/>
                    <a:pt x="1644" y="58"/>
                  </a:cubicBezTo>
                  <a:cubicBezTo>
                    <a:pt x="1644" y="58"/>
                    <a:pt x="1644" y="58"/>
                    <a:pt x="1644" y="58"/>
                  </a:cubicBezTo>
                  <a:cubicBezTo>
                    <a:pt x="1642" y="57"/>
                    <a:pt x="1639" y="57"/>
                    <a:pt x="1636" y="56"/>
                  </a:cubicBezTo>
                  <a:cubicBezTo>
                    <a:pt x="1636" y="56"/>
                    <a:pt x="1636" y="56"/>
                    <a:pt x="1636" y="56"/>
                  </a:cubicBezTo>
                  <a:moveTo>
                    <a:pt x="898" y="54"/>
                  </a:moveTo>
                  <a:cubicBezTo>
                    <a:pt x="898" y="54"/>
                    <a:pt x="898" y="54"/>
                    <a:pt x="898" y="54"/>
                  </a:cubicBezTo>
                  <a:cubicBezTo>
                    <a:pt x="895" y="55"/>
                    <a:pt x="893" y="55"/>
                    <a:pt x="890" y="56"/>
                  </a:cubicBezTo>
                  <a:cubicBezTo>
                    <a:pt x="889" y="57"/>
                    <a:pt x="888" y="58"/>
                    <a:pt x="889" y="59"/>
                  </a:cubicBezTo>
                  <a:cubicBezTo>
                    <a:pt x="889" y="60"/>
                    <a:pt x="890" y="60"/>
                    <a:pt x="891" y="60"/>
                  </a:cubicBezTo>
                  <a:cubicBezTo>
                    <a:pt x="891" y="60"/>
                    <a:pt x="891" y="60"/>
                    <a:pt x="891" y="60"/>
                  </a:cubicBezTo>
                  <a:cubicBezTo>
                    <a:pt x="891" y="60"/>
                    <a:pt x="891" y="60"/>
                    <a:pt x="891" y="60"/>
                  </a:cubicBezTo>
                  <a:cubicBezTo>
                    <a:pt x="893" y="60"/>
                    <a:pt x="894" y="59"/>
                    <a:pt x="895" y="59"/>
                  </a:cubicBezTo>
                  <a:cubicBezTo>
                    <a:pt x="897" y="58"/>
                    <a:pt x="898" y="58"/>
                    <a:pt x="899" y="58"/>
                  </a:cubicBezTo>
                  <a:cubicBezTo>
                    <a:pt x="900" y="57"/>
                    <a:pt x="900" y="57"/>
                    <a:pt x="900" y="56"/>
                  </a:cubicBezTo>
                  <a:cubicBezTo>
                    <a:pt x="900" y="56"/>
                    <a:pt x="900" y="55"/>
                    <a:pt x="900" y="55"/>
                  </a:cubicBezTo>
                  <a:cubicBezTo>
                    <a:pt x="900" y="54"/>
                    <a:pt x="899" y="54"/>
                    <a:pt x="898" y="54"/>
                  </a:cubicBezTo>
                  <a:moveTo>
                    <a:pt x="1609" y="48"/>
                  </a:moveTo>
                  <a:cubicBezTo>
                    <a:pt x="1608" y="48"/>
                    <a:pt x="1607" y="48"/>
                    <a:pt x="1607" y="49"/>
                  </a:cubicBezTo>
                  <a:cubicBezTo>
                    <a:pt x="1607" y="50"/>
                    <a:pt x="1607" y="51"/>
                    <a:pt x="1608" y="52"/>
                  </a:cubicBezTo>
                  <a:cubicBezTo>
                    <a:pt x="1611" y="52"/>
                    <a:pt x="1614" y="53"/>
                    <a:pt x="1616" y="54"/>
                  </a:cubicBezTo>
                  <a:cubicBezTo>
                    <a:pt x="1616" y="54"/>
                    <a:pt x="1617" y="54"/>
                    <a:pt x="1617" y="54"/>
                  </a:cubicBezTo>
                  <a:cubicBezTo>
                    <a:pt x="1618" y="54"/>
                    <a:pt x="1618" y="53"/>
                    <a:pt x="1619" y="53"/>
                  </a:cubicBezTo>
                  <a:cubicBezTo>
                    <a:pt x="1619" y="51"/>
                    <a:pt x="1618" y="50"/>
                    <a:pt x="1617" y="50"/>
                  </a:cubicBezTo>
                  <a:cubicBezTo>
                    <a:pt x="1617" y="50"/>
                    <a:pt x="1617" y="50"/>
                    <a:pt x="1617" y="50"/>
                  </a:cubicBezTo>
                  <a:cubicBezTo>
                    <a:pt x="1615" y="49"/>
                    <a:pt x="1612" y="49"/>
                    <a:pt x="1610" y="48"/>
                  </a:cubicBezTo>
                  <a:cubicBezTo>
                    <a:pt x="1609" y="48"/>
                    <a:pt x="1609" y="48"/>
                    <a:pt x="1609" y="48"/>
                  </a:cubicBezTo>
                  <a:moveTo>
                    <a:pt x="925" y="46"/>
                  </a:moveTo>
                  <a:cubicBezTo>
                    <a:pt x="925" y="46"/>
                    <a:pt x="925" y="46"/>
                    <a:pt x="925" y="46"/>
                  </a:cubicBezTo>
                  <a:cubicBezTo>
                    <a:pt x="922" y="47"/>
                    <a:pt x="920" y="47"/>
                    <a:pt x="917" y="48"/>
                  </a:cubicBezTo>
                  <a:cubicBezTo>
                    <a:pt x="916" y="48"/>
                    <a:pt x="915" y="50"/>
                    <a:pt x="916" y="51"/>
                  </a:cubicBezTo>
                  <a:cubicBezTo>
                    <a:pt x="916" y="52"/>
                    <a:pt x="917" y="52"/>
                    <a:pt x="918" y="52"/>
                  </a:cubicBezTo>
                  <a:cubicBezTo>
                    <a:pt x="918" y="52"/>
                    <a:pt x="918" y="52"/>
                    <a:pt x="918" y="52"/>
                  </a:cubicBezTo>
                  <a:cubicBezTo>
                    <a:pt x="921" y="51"/>
                    <a:pt x="923" y="51"/>
                    <a:pt x="926" y="50"/>
                  </a:cubicBezTo>
                  <a:cubicBezTo>
                    <a:pt x="927" y="50"/>
                    <a:pt x="928" y="48"/>
                    <a:pt x="927" y="47"/>
                  </a:cubicBezTo>
                  <a:cubicBezTo>
                    <a:pt x="927" y="47"/>
                    <a:pt x="926" y="46"/>
                    <a:pt x="925" y="46"/>
                  </a:cubicBezTo>
                  <a:moveTo>
                    <a:pt x="1582" y="40"/>
                  </a:moveTo>
                  <a:cubicBezTo>
                    <a:pt x="1581" y="40"/>
                    <a:pt x="1580" y="41"/>
                    <a:pt x="1580" y="42"/>
                  </a:cubicBezTo>
                  <a:cubicBezTo>
                    <a:pt x="1580" y="43"/>
                    <a:pt x="1580" y="44"/>
                    <a:pt x="1581" y="44"/>
                  </a:cubicBezTo>
                  <a:cubicBezTo>
                    <a:pt x="1584" y="45"/>
                    <a:pt x="1587" y="46"/>
                    <a:pt x="1589" y="46"/>
                  </a:cubicBezTo>
                  <a:cubicBezTo>
                    <a:pt x="1589" y="46"/>
                    <a:pt x="1590" y="46"/>
                    <a:pt x="1590" y="46"/>
                  </a:cubicBezTo>
                  <a:cubicBezTo>
                    <a:pt x="1591" y="46"/>
                    <a:pt x="1591" y="46"/>
                    <a:pt x="1592" y="45"/>
                  </a:cubicBezTo>
                  <a:cubicBezTo>
                    <a:pt x="1592" y="44"/>
                    <a:pt x="1591" y="43"/>
                    <a:pt x="1590" y="43"/>
                  </a:cubicBezTo>
                  <a:cubicBezTo>
                    <a:pt x="1588" y="42"/>
                    <a:pt x="1585" y="41"/>
                    <a:pt x="1582" y="40"/>
                  </a:cubicBezTo>
                  <a:cubicBezTo>
                    <a:pt x="1582" y="40"/>
                    <a:pt x="1582" y="40"/>
                    <a:pt x="1582" y="40"/>
                  </a:cubicBezTo>
                  <a:moveTo>
                    <a:pt x="952" y="39"/>
                  </a:moveTo>
                  <a:cubicBezTo>
                    <a:pt x="952" y="39"/>
                    <a:pt x="952" y="39"/>
                    <a:pt x="952" y="39"/>
                  </a:cubicBezTo>
                  <a:cubicBezTo>
                    <a:pt x="949" y="39"/>
                    <a:pt x="947" y="40"/>
                    <a:pt x="944" y="41"/>
                  </a:cubicBezTo>
                  <a:cubicBezTo>
                    <a:pt x="943" y="41"/>
                    <a:pt x="942" y="42"/>
                    <a:pt x="943" y="43"/>
                  </a:cubicBezTo>
                  <a:cubicBezTo>
                    <a:pt x="943" y="44"/>
                    <a:pt x="944" y="45"/>
                    <a:pt x="945" y="45"/>
                  </a:cubicBezTo>
                  <a:cubicBezTo>
                    <a:pt x="945" y="45"/>
                    <a:pt x="945" y="45"/>
                    <a:pt x="945" y="45"/>
                  </a:cubicBezTo>
                  <a:cubicBezTo>
                    <a:pt x="948" y="44"/>
                    <a:pt x="950" y="43"/>
                    <a:pt x="953" y="43"/>
                  </a:cubicBezTo>
                  <a:cubicBezTo>
                    <a:pt x="954" y="42"/>
                    <a:pt x="955" y="41"/>
                    <a:pt x="954" y="40"/>
                  </a:cubicBezTo>
                  <a:cubicBezTo>
                    <a:pt x="954" y="39"/>
                    <a:pt x="953" y="39"/>
                    <a:pt x="952" y="39"/>
                  </a:cubicBezTo>
                  <a:moveTo>
                    <a:pt x="1555" y="34"/>
                  </a:moveTo>
                  <a:cubicBezTo>
                    <a:pt x="1554" y="34"/>
                    <a:pt x="1553" y="34"/>
                    <a:pt x="1553" y="35"/>
                  </a:cubicBezTo>
                  <a:cubicBezTo>
                    <a:pt x="1553" y="36"/>
                    <a:pt x="1553" y="37"/>
                    <a:pt x="1554" y="38"/>
                  </a:cubicBezTo>
                  <a:cubicBezTo>
                    <a:pt x="1557" y="38"/>
                    <a:pt x="1560" y="39"/>
                    <a:pt x="1562" y="39"/>
                  </a:cubicBezTo>
                  <a:cubicBezTo>
                    <a:pt x="1562" y="40"/>
                    <a:pt x="1562" y="40"/>
                    <a:pt x="1563" y="40"/>
                  </a:cubicBezTo>
                  <a:cubicBezTo>
                    <a:pt x="1563" y="40"/>
                    <a:pt x="1564" y="39"/>
                    <a:pt x="1565" y="38"/>
                  </a:cubicBezTo>
                  <a:cubicBezTo>
                    <a:pt x="1565" y="37"/>
                    <a:pt x="1564" y="36"/>
                    <a:pt x="1563" y="36"/>
                  </a:cubicBezTo>
                  <a:cubicBezTo>
                    <a:pt x="1560" y="35"/>
                    <a:pt x="1558" y="34"/>
                    <a:pt x="1555" y="34"/>
                  </a:cubicBezTo>
                  <a:cubicBezTo>
                    <a:pt x="1555" y="34"/>
                    <a:pt x="1555" y="34"/>
                    <a:pt x="1555" y="34"/>
                  </a:cubicBezTo>
                  <a:moveTo>
                    <a:pt x="980" y="32"/>
                  </a:moveTo>
                  <a:cubicBezTo>
                    <a:pt x="979" y="32"/>
                    <a:pt x="979" y="32"/>
                    <a:pt x="979" y="32"/>
                  </a:cubicBezTo>
                  <a:cubicBezTo>
                    <a:pt x="977" y="33"/>
                    <a:pt x="974" y="33"/>
                    <a:pt x="971" y="34"/>
                  </a:cubicBezTo>
                  <a:cubicBezTo>
                    <a:pt x="970" y="34"/>
                    <a:pt x="970" y="35"/>
                    <a:pt x="970" y="36"/>
                  </a:cubicBezTo>
                  <a:cubicBezTo>
                    <a:pt x="970" y="37"/>
                    <a:pt x="970" y="37"/>
                    <a:pt x="970" y="37"/>
                  </a:cubicBezTo>
                  <a:cubicBezTo>
                    <a:pt x="970" y="38"/>
                    <a:pt x="971" y="38"/>
                    <a:pt x="972" y="38"/>
                  </a:cubicBezTo>
                  <a:cubicBezTo>
                    <a:pt x="972" y="38"/>
                    <a:pt x="972" y="38"/>
                    <a:pt x="972" y="38"/>
                  </a:cubicBezTo>
                  <a:cubicBezTo>
                    <a:pt x="974" y="38"/>
                    <a:pt x="975" y="37"/>
                    <a:pt x="977" y="37"/>
                  </a:cubicBezTo>
                  <a:cubicBezTo>
                    <a:pt x="978" y="37"/>
                    <a:pt x="979" y="36"/>
                    <a:pt x="980" y="36"/>
                  </a:cubicBezTo>
                  <a:cubicBezTo>
                    <a:pt x="981" y="36"/>
                    <a:pt x="982" y="35"/>
                    <a:pt x="982" y="34"/>
                  </a:cubicBezTo>
                  <a:cubicBezTo>
                    <a:pt x="981" y="33"/>
                    <a:pt x="981" y="32"/>
                    <a:pt x="980" y="32"/>
                  </a:cubicBezTo>
                  <a:moveTo>
                    <a:pt x="1527" y="28"/>
                  </a:moveTo>
                  <a:cubicBezTo>
                    <a:pt x="1527" y="28"/>
                    <a:pt x="1526" y="28"/>
                    <a:pt x="1525" y="29"/>
                  </a:cubicBezTo>
                  <a:cubicBezTo>
                    <a:pt x="1525" y="30"/>
                    <a:pt x="1526" y="31"/>
                    <a:pt x="1527" y="32"/>
                  </a:cubicBezTo>
                  <a:cubicBezTo>
                    <a:pt x="1530" y="32"/>
                    <a:pt x="1532" y="33"/>
                    <a:pt x="1535" y="33"/>
                  </a:cubicBezTo>
                  <a:cubicBezTo>
                    <a:pt x="1535" y="33"/>
                    <a:pt x="1535" y="33"/>
                    <a:pt x="1535" y="33"/>
                  </a:cubicBezTo>
                  <a:cubicBezTo>
                    <a:pt x="1536" y="33"/>
                    <a:pt x="1537" y="33"/>
                    <a:pt x="1537" y="32"/>
                  </a:cubicBezTo>
                  <a:cubicBezTo>
                    <a:pt x="1537" y="31"/>
                    <a:pt x="1537" y="30"/>
                    <a:pt x="1536" y="29"/>
                  </a:cubicBezTo>
                  <a:cubicBezTo>
                    <a:pt x="1536" y="29"/>
                    <a:pt x="1536" y="29"/>
                    <a:pt x="1536" y="29"/>
                  </a:cubicBezTo>
                  <a:cubicBezTo>
                    <a:pt x="1533" y="29"/>
                    <a:pt x="1530" y="28"/>
                    <a:pt x="1528" y="28"/>
                  </a:cubicBezTo>
                  <a:cubicBezTo>
                    <a:pt x="1528" y="28"/>
                    <a:pt x="1528" y="28"/>
                    <a:pt x="1527" y="28"/>
                  </a:cubicBezTo>
                  <a:moveTo>
                    <a:pt x="1007" y="26"/>
                  </a:moveTo>
                  <a:cubicBezTo>
                    <a:pt x="1007" y="26"/>
                    <a:pt x="1007" y="26"/>
                    <a:pt x="1007" y="26"/>
                  </a:cubicBezTo>
                  <a:cubicBezTo>
                    <a:pt x="1004" y="27"/>
                    <a:pt x="1001" y="27"/>
                    <a:pt x="999" y="28"/>
                  </a:cubicBezTo>
                  <a:cubicBezTo>
                    <a:pt x="998" y="28"/>
                    <a:pt x="997" y="29"/>
                    <a:pt x="997" y="30"/>
                  </a:cubicBezTo>
                  <a:cubicBezTo>
                    <a:pt x="997" y="31"/>
                    <a:pt x="998" y="32"/>
                    <a:pt x="999" y="32"/>
                  </a:cubicBezTo>
                  <a:cubicBezTo>
                    <a:pt x="999" y="32"/>
                    <a:pt x="999" y="32"/>
                    <a:pt x="1000" y="32"/>
                  </a:cubicBezTo>
                  <a:cubicBezTo>
                    <a:pt x="1000" y="32"/>
                    <a:pt x="1000" y="32"/>
                    <a:pt x="1000" y="32"/>
                  </a:cubicBezTo>
                  <a:cubicBezTo>
                    <a:pt x="1002" y="31"/>
                    <a:pt x="1005" y="31"/>
                    <a:pt x="1007" y="30"/>
                  </a:cubicBezTo>
                  <a:cubicBezTo>
                    <a:pt x="1008" y="30"/>
                    <a:pt x="1009" y="29"/>
                    <a:pt x="1009" y="28"/>
                  </a:cubicBezTo>
                  <a:cubicBezTo>
                    <a:pt x="1009" y="27"/>
                    <a:pt x="1008" y="26"/>
                    <a:pt x="1007" y="26"/>
                  </a:cubicBezTo>
                  <a:moveTo>
                    <a:pt x="1500" y="22"/>
                  </a:moveTo>
                  <a:cubicBezTo>
                    <a:pt x="1499" y="22"/>
                    <a:pt x="1498" y="23"/>
                    <a:pt x="1498" y="24"/>
                  </a:cubicBezTo>
                  <a:cubicBezTo>
                    <a:pt x="1498" y="25"/>
                    <a:pt x="1499" y="26"/>
                    <a:pt x="1500" y="26"/>
                  </a:cubicBezTo>
                  <a:cubicBezTo>
                    <a:pt x="1502" y="27"/>
                    <a:pt x="1505" y="27"/>
                    <a:pt x="1507" y="28"/>
                  </a:cubicBezTo>
                  <a:cubicBezTo>
                    <a:pt x="1508" y="28"/>
                    <a:pt x="1508" y="28"/>
                    <a:pt x="1508" y="28"/>
                  </a:cubicBezTo>
                  <a:cubicBezTo>
                    <a:pt x="1509" y="28"/>
                    <a:pt x="1510" y="27"/>
                    <a:pt x="1510" y="26"/>
                  </a:cubicBezTo>
                  <a:cubicBezTo>
                    <a:pt x="1510" y="25"/>
                    <a:pt x="1509" y="24"/>
                    <a:pt x="1508" y="24"/>
                  </a:cubicBezTo>
                  <a:cubicBezTo>
                    <a:pt x="1506" y="23"/>
                    <a:pt x="1503" y="23"/>
                    <a:pt x="1500" y="22"/>
                  </a:cubicBezTo>
                  <a:cubicBezTo>
                    <a:pt x="1500" y="22"/>
                    <a:pt x="1500" y="22"/>
                    <a:pt x="1500" y="22"/>
                  </a:cubicBezTo>
                  <a:moveTo>
                    <a:pt x="1034" y="21"/>
                  </a:moveTo>
                  <a:cubicBezTo>
                    <a:pt x="1034" y="21"/>
                    <a:pt x="1034" y="21"/>
                    <a:pt x="1034" y="21"/>
                  </a:cubicBezTo>
                  <a:cubicBezTo>
                    <a:pt x="1031" y="21"/>
                    <a:pt x="1029" y="22"/>
                    <a:pt x="1026" y="22"/>
                  </a:cubicBezTo>
                  <a:cubicBezTo>
                    <a:pt x="1025" y="23"/>
                    <a:pt x="1024" y="24"/>
                    <a:pt x="1025" y="25"/>
                  </a:cubicBezTo>
                  <a:cubicBezTo>
                    <a:pt x="1025" y="26"/>
                    <a:pt x="1026" y="26"/>
                    <a:pt x="1027" y="26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0" y="26"/>
                    <a:pt x="1032" y="25"/>
                    <a:pt x="1035" y="25"/>
                  </a:cubicBezTo>
                  <a:cubicBezTo>
                    <a:pt x="1036" y="25"/>
                    <a:pt x="1037" y="24"/>
                    <a:pt x="1036" y="22"/>
                  </a:cubicBezTo>
                  <a:cubicBezTo>
                    <a:pt x="1036" y="21"/>
                    <a:pt x="1035" y="21"/>
                    <a:pt x="1034" y="21"/>
                  </a:cubicBezTo>
                  <a:moveTo>
                    <a:pt x="1472" y="17"/>
                  </a:moveTo>
                  <a:cubicBezTo>
                    <a:pt x="1471" y="17"/>
                    <a:pt x="1471" y="18"/>
                    <a:pt x="1470" y="19"/>
                  </a:cubicBezTo>
                  <a:cubicBezTo>
                    <a:pt x="1470" y="20"/>
                    <a:pt x="1471" y="21"/>
                    <a:pt x="1472" y="21"/>
                  </a:cubicBezTo>
                  <a:cubicBezTo>
                    <a:pt x="1475" y="22"/>
                    <a:pt x="1477" y="22"/>
                    <a:pt x="1480" y="22"/>
                  </a:cubicBezTo>
                  <a:cubicBezTo>
                    <a:pt x="1480" y="22"/>
                    <a:pt x="1480" y="22"/>
                    <a:pt x="1480" y="22"/>
                  </a:cubicBezTo>
                  <a:cubicBezTo>
                    <a:pt x="1481" y="22"/>
                    <a:pt x="1482" y="22"/>
                    <a:pt x="1482" y="21"/>
                  </a:cubicBezTo>
                  <a:cubicBezTo>
                    <a:pt x="1482" y="20"/>
                    <a:pt x="1482" y="19"/>
                    <a:pt x="1481" y="19"/>
                  </a:cubicBezTo>
                  <a:cubicBezTo>
                    <a:pt x="1478" y="18"/>
                    <a:pt x="1475" y="18"/>
                    <a:pt x="1473" y="17"/>
                  </a:cubicBezTo>
                  <a:cubicBezTo>
                    <a:pt x="1473" y="17"/>
                    <a:pt x="1473" y="17"/>
                    <a:pt x="1472" y="17"/>
                  </a:cubicBezTo>
                  <a:moveTo>
                    <a:pt x="1062" y="16"/>
                  </a:moveTo>
                  <a:cubicBezTo>
                    <a:pt x="1062" y="16"/>
                    <a:pt x="1062" y="16"/>
                    <a:pt x="1062" y="16"/>
                  </a:cubicBezTo>
                  <a:cubicBezTo>
                    <a:pt x="1059" y="17"/>
                    <a:pt x="1056" y="17"/>
                    <a:pt x="1054" y="17"/>
                  </a:cubicBezTo>
                  <a:cubicBezTo>
                    <a:pt x="1053" y="18"/>
                    <a:pt x="1052" y="19"/>
                    <a:pt x="1052" y="20"/>
                  </a:cubicBezTo>
                  <a:cubicBezTo>
                    <a:pt x="1052" y="21"/>
                    <a:pt x="1053" y="21"/>
                    <a:pt x="1054" y="21"/>
                  </a:cubicBezTo>
                  <a:cubicBezTo>
                    <a:pt x="1054" y="21"/>
                    <a:pt x="1054" y="21"/>
                    <a:pt x="1055" y="21"/>
                  </a:cubicBezTo>
                  <a:cubicBezTo>
                    <a:pt x="1057" y="21"/>
                    <a:pt x="1060" y="20"/>
                    <a:pt x="1062" y="20"/>
                  </a:cubicBezTo>
                  <a:cubicBezTo>
                    <a:pt x="1063" y="20"/>
                    <a:pt x="1064" y="19"/>
                    <a:pt x="1064" y="18"/>
                  </a:cubicBezTo>
                  <a:cubicBezTo>
                    <a:pt x="1064" y="17"/>
                    <a:pt x="1063" y="16"/>
                    <a:pt x="1062" y="16"/>
                  </a:cubicBezTo>
                  <a:moveTo>
                    <a:pt x="1445" y="13"/>
                  </a:moveTo>
                  <a:cubicBezTo>
                    <a:pt x="1444" y="13"/>
                    <a:pt x="1443" y="14"/>
                    <a:pt x="1443" y="15"/>
                  </a:cubicBezTo>
                  <a:cubicBezTo>
                    <a:pt x="1443" y="16"/>
                    <a:pt x="1443" y="17"/>
                    <a:pt x="1444" y="17"/>
                  </a:cubicBezTo>
                  <a:cubicBezTo>
                    <a:pt x="1447" y="17"/>
                    <a:pt x="1450" y="18"/>
                    <a:pt x="1452" y="18"/>
                  </a:cubicBezTo>
                  <a:cubicBezTo>
                    <a:pt x="1452" y="18"/>
                    <a:pt x="1453" y="18"/>
                    <a:pt x="1453" y="18"/>
                  </a:cubicBezTo>
                  <a:cubicBezTo>
                    <a:pt x="1454" y="18"/>
                    <a:pt x="1454" y="17"/>
                    <a:pt x="1455" y="16"/>
                  </a:cubicBezTo>
                  <a:cubicBezTo>
                    <a:pt x="1455" y="15"/>
                    <a:pt x="1454" y="14"/>
                    <a:pt x="1453" y="14"/>
                  </a:cubicBezTo>
                  <a:cubicBezTo>
                    <a:pt x="1453" y="14"/>
                    <a:pt x="1453" y="14"/>
                    <a:pt x="1453" y="14"/>
                  </a:cubicBezTo>
                  <a:cubicBezTo>
                    <a:pt x="1450" y="14"/>
                    <a:pt x="1448" y="13"/>
                    <a:pt x="1445" y="13"/>
                  </a:cubicBezTo>
                  <a:cubicBezTo>
                    <a:pt x="1445" y="13"/>
                    <a:pt x="1445" y="13"/>
                    <a:pt x="1445" y="13"/>
                  </a:cubicBezTo>
                  <a:moveTo>
                    <a:pt x="1090" y="12"/>
                  </a:moveTo>
                  <a:cubicBezTo>
                    <a:pt x="1090" y="12"/>
                    <a:pt x="1090" y="12"/>
                    <a:pt x="1090" y="12"/>
                  </a:cubicBezTo>
                  <a:cubicBezTo>
                    <a:pt x="1087" y="12"/>
                    <a:pt x="1084" y="13"/>
                    <a:pt x="1082" y="13"/>
                  </a:cubicBezTo>
                  <a:cubicBezTo>
                    <a:pt x="1080" y="13"/>
                    <a:pt x="1080" y="14"/>
                    <a:pt x="1080" y="15"/>
                  </a:cubicBezTo>
                  <a:cubicBezTo>
                    <a:pt x="1080" y="16"/>
                    <a:pt x="1081" y="17"/>
                    <a:pt x="1082" y="17"/>
                  </a:cubicBezTo>
                  <a:cubicBezTo>
                    <a:pt x="1082" y="17"/>
                    <a:pt x="1082" y="17"/>
                    <a:pt x="1082" y="17"/>
                  </a:cubicBezTo>
                  <a:cubicBezTo>
                    <a:pt x="1085" y="17"/>
                    <a:pt x="1087" y="16"/>
                    <a:pt x="1090" y="16"/>
                  </a:cubicBezTo>
                  <a:cubicBezTo>
                    <a:pt x="1091" y="16"/>
                    <a:pt x="1092" y="15"/>
                    <a:pt x="1092" y="14"/>
                  </a:cubicBezTo>
                  <a:cubicBezTo>
                    <a:pt x="1092" y="13"/>
                    <a:pt x="1091" y="12"/>
                    <a:pt x="1090" y="12"/>
                  </a:cubicBezTo>
                  <a:moveTo>
                    <a:pt x="1417" y="9"/>
                  </a:moveTo>
                  <a:cubicBezTo>
                    <a:pt x="1416" y="9"/>
                    <a:pt x="1415" y="10"/>
                    <a:pt x="1415" y="11"/>
                  </a:cubicBezTo>
                  <a:cubicBezTo>
                    <a:pt x="1415" y="12"/>
                    <a:pt x="1416" y="13"/>
                    <a:pt x="1417" y="13"/>
                  </a:cubicBezTo>
                  <a:cubicBezTo>
                    <a:pt x="1419" y="13"/>
                    <a:pt x="1422" y="14"/>
                    <a:pt x="1425" y="14"/>
                  </a:cubicBezTo>
                  <a:cubicBezTo>
                    <a:pt x="1425" y="14"/>
                    <a:pt x="1425" y="14"/>
                    <a:pt x="1425" y="14"/>
                  </a:cubicBezTo>
                  <a:cubicBezTo>
                    <a:pt x="1426" y="14"/>
                    <a:pt x="1427" y="13"/>
                    <a:pt x="1427" y="12"/>
                  </a:cubicBezTo>
                  <a:cubicBezTo>
                    <a:pt x="1427" y="11"/>
                    <a:pt x="1426" y="10"/>
                    <a:pt x="1425" y="10"/>
                  </a:cubicBezTo>
                  <a:cubicBezTo>
                    <a:pt x="1423" y="10"/>
                    <a:pt x="1420" y="10"/>
                    <a:pt x="1417" y="9"/>
                  </a:cubicBezTo>
                  <a:cubicBezTo>
                    <a:pt x="1417" y="9"/>
                    <a:pt x="1417" y="9"/>
                    <a:pt x="1417" y="9"/>
                  </a:cubicBezTo>
                  <a:moveTo>
                    <a:pt x="1118" y="8"/>
                  </a:moveTo>
                  <a:cubicBezTo>
                    <a:pt x="1118" y="8"/>
                    <a:pt x="1117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5" y="9"/>
                    <a:pt x="1112" y="9"/>
                    <a:pt x="1109" y="9"/>
                  </a:cubicBezTo>
                  <a:cubicBezTo>
                    <a:pt x="1108" y="9"/>
                    <a:pt x="1108" y="10"/>
                    <a:pt x="1108" y="12"/>
                  </a:cubicBezTo>
                  <a:cubicBezTo>
                    <a:pt x="1108" y="13"/>
                    <a:pt x="1109" y="13"/>
                    <a:pt x="1110" y="13"/>
                  </a:cubicBezTo>
                  <a:cubicBezTo>
                    <a:pt x="1110" y="13"/>
                    <a:pt x="1110" y="13"/>
                    <a:pt x="1110" y="13"/>
                  </a:cubicBezTo>
                  <a:cubicBezTo>
                    <a:pt x="1110" y="13"/>
                    <a:pt x="1110" y="13"/>
                    <a:pt x="1110" y="13"/>
                  </a:cubicBezTo>
                  <a:cubicBezTo>
                    <a:pt x="1113" y="13"/>
                    <a:pt x="1115" y="13"/>
                    <a:pt x="1118" y="12"/>
                  </a:cubicBezTo>
                  <a:cubicBezTo>
                    <a:pt x="1119" y="12"/>
                    <a:pt x="1120" y="11"/>
                    <a:pt x="1120" y="10"/>
                  </a:cubicBezTo>
                  <a:cubicBezTo>
                    <a:pt x="1119" y="9"/>
                    <a:pt x="1119" y="8"/>
                    <a:pt x="1118" y="8"/>
                  </a:cubicBezTo>
                  <a:moveTo>
                    <a:pt x="1389" y="6"/>
                  </a:moveTo>
                  <a:cubicBezTo>
                    <a:pt x="1388" y="6"/>
                    <a:pt x="1387" y="7"/>
                    <a:pt x="1387" y="8"/>
                  </a:cubicBezTo>
                  <a:cubicBezTo>
                    <a:pt x="1387" y="9"/>
                    <a:pt x="1388" y="10"/>
                    <a:pt x="1389" y="10"/>
                  </a:cubicBezTo>
                  <a:cubicBezTo>
                    <a:pt x="1392" y="10"/>
                    <a:pt x="1394" y="11"/>
                    <a:pt x="1397" y="11"/>
                  </a:cubicBezTo>
                  <a:cubicBezTo>
                    <a:pt x="1397" y="11"/>
                    <a:pt x="1397" y="11"/>
                    <a:pt x="1397" y="11"/>
                  </a:cubicBezTo>
                  <a:cubicBezTo>
                    <a:pt x="1398" y="11"/>
                    <a:pt x="1399" y="10"/>
                    <a:pt x="1399" y="9"/>
                  </a:cubicBezTo>
                  <a:cubicBezTo>
                    <a:pt x="1399" y="8"/>
                    <a:pt x="1398" y="7"/>
                    <a:pt x="1397" y="7"/>
                  </a:cubicBezTo>
                  <a:cubicBezTo>
                    <a:pt x="1395" y="7"/>
                    <a:pt x="1392" y="6"/>
                    <a:pt x="1389" y="6"/>
                  </a:cubicBezTo>
                  <a:cubicBezTo>
                    <a:pt x="1389" y="6"/>
                    <a:pt x="1389" y="6"/>
                    <a:pt x="1389" y="6"/>
                  </a:cubicBezTo>
                  <a:moveTo>
                    <a:pt x="1145" y="5"/>
                  </a:moveTo>
                  <a:cubicBezTo>
                    <a:pt x="1145" y="5"/>
                    <a:pt x="1145" y="5"/>
                    <a:pt x="1145" y="5"/>
                  </a:cubicBezTo>
                  <a:cubicBezTo>
                    <a:pt x="1143" y="6"/>
                    <a:pt x="1140" y="6"/>
                    <a:pt x="1137" y="6"/>
                  </a:cubicBezTo>
                  <a:cubicBezTo>
                    <a:pt x="1136" y="6"/>
                    <a:pt x="1135" y="7"/>
                    <a:pt x="1135" y="8"/>
                  </a:cubicBezTo>
                  <a:cubicBezTo>
                    <a:pt x="1136" y="9"/>
                    <a:pt x="1136" y="10"/>
                    <a:pt x="1137" y="10"/>
                  </a:cubicBezTo>
                  <a:cubicBezTo>
                    <a:pt x="1138" y="10"/>
                    <a:pt x="1138" y="10"/>
                    <a:pt x="1138" y="10"/>
                  </a:cubicBezTo>
                  <a:cubicBezTo>
                    <a:pt x="1140" y="10"/>
                    <a:pt x="1143" y="10"/>
                    <a:pt x="1146" y="9"/>
                  </a:cubicBezTo>
                  <a:cubicBezTo>
                    <a:pt x="1147" y="9"/>
                    <a:pt x="1148" y="8"/>
                    <a:pt x="1147" y="7"/>
                  </a:cubicBezTo>
                  <a:cubicBezTo>
                    <a:pt x="1147" y="6"/>
                    <a:pt x="1146" y="5"/>
                    <a:pt x="1145" y="5"/>
                  </a:cubicBezTo>
                  <a:moveTo>
                    <a:pt x="1361" y="4"/>
                  </a:moveTo>
                  <a:cubicBezTo>
                    <a:pt x="1360" y="4"/>
                    <a:pt x="1359" y="4"/>
                    <a:pt x="1359" y="6"/>
                  </a:cubicBezTo>
                  <a:cubicBezTo>
                    <a:pt x="1359" y="7"/>
                    <a:pt x="1360" y="8"/>
                    <a:pt x="1361" y="8"/>
                  </a:cubicBezTo>
                  <a:cubicBezTo>
                    <a:pt x="1361" y="8"/>
                    <a:pt x="1361" y="8"/>
                    <a:pt x="1361" y="8"/>
                  </a:cubicBezTo>
                  <a:cubicBezTo>
                    <a:pt x="1364" y="8"/>
                    <a:pt x="1366" y="8"/>
                    <a:pt x="1369" y="8"/>
                  </a:cubicBezTo>
                  <a:cubicBezTo>
                    <a:pt x="1369" y="8"/>
                    <a:pt x="1369" y="8"/>
                    <a:pt x="1369" y="8"/>
                  </a:cubicBezTo>
                  <a:cubicBezTo>
                    <a:pt x="1370" y="8"/>
                    <a:pt x="1371" y="8"/>
                    <a:pt x="1371" y="6"/>
                  </a:cubicBezTo>
                  <a:cubicBezTo>
                    <a:pt x="1371" y="5"/>
                    <a:pt x="1370" y="4"/>
                    <a:pt x="1369" y="4"/>
                  </a:cubicBezTo>
                  <a:cubicBezTo>
                    <a:pt x="1367" y="4"/>
                    <a:pt x="1364" y="4"/>
                    <a:pt x="1361" y="4"/>
                  </a:cubicBezTo>
                  <a:cubicBezTo>
                    <a:pt x="1361" y="4"/>
                    <a:pt x="1361" y="4"/>
                    <a:pt x="1361" y="4"/>
                  </a:cubicBezTo>
                  <a:moveTo>
                    <a:pt x="1173" y="3"/>
                  </a:moveTo>
                  <a:cubicBezTo>
                    <a:pt x="1173" y="3"/>
                    <a:pt x="1173" y="3"/>
                    <a:pt x="1173" y="3"/>
                  </a:cubicBezTo>
                  <a:cubicBezTo>
                    <a:pt x="1171" y="3"/>
                    <a:pt x="1168" y="4"/>
                    <a:pt x="1165" y="4"/>
                  </a:cubicBezTo>
                  <a:cubicBezTo>
                    <a:pt x="1164" y="4"/>
                    <a:pt x="1163" y="5"/>
                    <a:pt x="1163" y="6"/>
                  </a:cubicBezTo>
                  <a:cubicBezTo>
                    <a:pt x="1163" y="7"/>
                    <a:pt x="1164" y="8"/>
                    <a:pt x="1165" y="8"/>
                  </a:cubicBezTo>
                  <a:cubicBezTo>
                    <a:pt x="1165" y="8"/>
                    <a:pt x="1165" y="8"/>
                    <a:pt x="1166" y="8"/>
                  </a:cubicBezTo>
                  <a:cubicBezTo>
                    <a:pt x="1166" y="8"/>
                    <a:pt x="1166" y="8"/>
                    <a:pt x="1166" y="8"/>
                  </a:cubicBezTo>
                  <a:cubicBezTo>
                    <a:pt x="1168" y="8"/>
                    <a:pt x="1171" y="7"/>
                    <a:pt x="1174" y="7"/>
                  </a:cubicBezTo>
                  <a:cubicBezTo>
                    <a:pt x="1175" y="7"/>
                    <a:pt x="1175" y="6"/>
                    <a:pt x="1175" y="5"/>
                  </a:cubicBezTo>
                  <a:cubicBezTo>
                    <a:pt x="1175" y="4"/>
                    <a:pt x="1174" y="3"/>
                    <a:pt x="1173" y="3"/>
                  </a:cubicBezTo>
                  <a:moveTo>
                    <a:pt x="1333" y="2"/>
                  </a:moveTo>
                  <a:cubicBezTo>
                    <a:pt x="1332" y="2"/>
                    <a:pt x="1331" y="3"/>
                    <a:pt x="1331" y="4"/>
                  </a:cubicBezTo>
                  <a:cubicBezTo>
                    <a:pt x="1331" y="5"/>
                    <a:pt x="1332" y="6"/>
                    <a:pt x="1333" y="6"/>
                  </a:cubicBezTo>
                  <a:cubicBezTo>
                    <a:pt x="1336" y="6"/>
                    <a:pt x="1338" y="6"/>
                    <a:pt x="1341" y="6"/>
                  </a:cubicBezTo>
                  <a:cubicBezTo>
                    <a:pt x="1341" y="6"/>
                    <a:pt x="1341" y="6"/>
                    <a:pt x="1341" y="6"/>
                  </a:cubicBezTo>
                  <a:cubicBezTo>
                    <a:pt x="1342" y="6"/>
                    <a:pt x="1343" y="6"/>
                    <a:pt x="1343" y="4"/>
                  </a:cubicBezTo>
                  <a:cubicBezTo>
                    <a:pt x="1343" y="3"/>
                    <a:pt x="1342" y="2"/>
                    <a:pt x="1341" y="2"/>
                  </a:cubicBezTo>
                  <a:cubicBezTo>
                    <a:pt x="1341" y="2"/>
                    <a:pt x="1341" y="2"/>
                    <a:pt x="1341" y="2"/>
                  </a:cubicBezTo>
                  <a:cubicBezTo>
                    <a:pt x="1339" y="2"/>
                    <a:pt x="1336" y="2"/>
                    <a:pt x="1333" y="2"/>
                  </a:cubicBezTo>
                  <a:cubicBezTo>
                    <a:pt x="1333" y="2"/>
                    <a:pt x="1333" y="2"/>
                    <a:pt x="1333" y="2"/>
                  </a:cubicBezTo>
                  <a:moveTo>
                    <a:pt x="1201" y="2"/>
                  </a:moveTo>
                  <a:cubicBezTo>
                    <a:pt x="1201" y="2"/>
                    <a:pt x="1201" y="2"/>
                    <a:pt x="1201" y="2"/>
                  </a:cubicBezTo>
                  <a:cubicBezTo>
                    <a:pt x="1199" y="2"/>
                    <a:pt x="1196" y="2"/>
                    <a:pt x="1193" y="2"/>
                  </a:cubicBezTo>
                  <a:cubicBezTo>
                    <a:pt x="1192" y="2"/>
                    <a:pt x="1191" y="3"/>
                    <a:pt x="1191" y="4"/>
                  </a:cubicBezTo>
                  <a:cubicBezTo>
                    <a:pt x="1191" y="5"/>
                    <a:pt x="1192" y="6"/>
                    <a:pt x="1193" y="6"/>
                  </a:cubicBezTo>
                  <a:cubicBezTo>
                    <a:pt x="1193" y="6"/>
                    <a:pt x="1193" y="6"/>
                    <a:pt x="1193" y="6"/>
                  </a:cubicBezTo>
                  <a:cubicBezTo>
                    <a:pt x="1196" y="6"/>
                    <a:pt x="1199" y="6"/>
                    <a:pt x="1201" y="6"/>
                  </a:cubicBezTo>
                  <a:cubicBezTo>
                    <a:pt x="1203" y="5"/>
                    <a:pt x="1203" y="5"/>
                    <a:pt x="1203" y="3"/>
                  </a:cubicBezTo>
                  <a:cubicBezTo>
                    <a:pt x="1203" y="2"/>
                    <a:pt x="1202" y="2"/>
                    <a:pt x="1201" y="2"/>
                  </a:cubicBezTo>
                  <a:moveTo>
                    <a:pt x="1305" y="1"/>
                  </a:moveTo>
                  <a:cubicBezTo>
                    <a:pt x="1304" y="1"/>
                    <a:pt x="1303" y="2"/>
                    <a:pt x="1303" y="3"/>
                  </a:cubicBezTo>
                  <a:cubicBezTo>
                    <a:pt x="1303" y="4"/>
                    <a:pt x="1304" y="5"/>
                    <a:pt x="1305" y="5"/>
                  </a:cubicBezTo>
                  <a:cubicBezTo>
                    <a:pt x="1305" y="5"/>
                    <a:pt x="1305" y="5"/>
                    <a:pt x="1305" y="5"/>
                  </a:cubicBezTo>
                  <a:cubicBezTo>
                    <a:pt x="1308" y="5"/>
                    <a:pt x="1311" y="5"/>
                    <a:pt x="1313" y="5"/>
                  </a:cubicBezTo>
                  <a:cubicBezTo>
                    <a:pt x="1313" y="5"/>
                    <a:pt x="1313" y="5"/>
                    <a:pt x="1313" y="5"/>
                  </a:cubicBezTo>
                  <a:cubicBezTo>
                    <a:pt x="1314" y="5"/>
                    <a:pt x="1315" y="4"/>
                    <a:pt x="1315" y="3"/>
                  </a:cubicBezTo>
                  <a:cubicBezTo>
                    <a:pt x="1315" y="2"/>
                    <a:pt x="1314" y="1"/>
                    <a:pt x="1313" y="1"/>
                  </a:cubicBezTo>
                  <a:cubicBezTo>
                    <a:pt x="1313" y="1"/>
                    <a:pt x="1313" y="1"/>
                    <a:pt x="1313" y="1"/>
                  </a:cubicBezTo>
                  <a:cubicBezTo>
                    <a:pt x="1311" y="1"/>
                    <a:pt x="1308" y="1"/>
                    <a:pt x="1305" y="1"/>
                  </a:cubicBezTo>
                  <a:cubicBezTo>
                    <a:pt x="1305" y="1"/>
                    <a:pt x="1305" y="1"/>
                    <a:pt x="1305" y="1"/>
                  </a:cubicBezTo>
                  <a:moveTo>
                    <a:pt x="1229" y="0"/>
                  </a:moveTo>
                  <a:cubicBezTo>
                    <a:pt x="1229" y="0"/>
                    <a:pt x="1229" y="0"/>
                    <a:pt x="1229" y="0"/>
                  </a:cubicBezTo>
                  <a:cubicBezTo>
                    <a:pt x="1227" y="1"/>
                    <a:pt x="1224" y="1"/>
                    <a:pt x="1221" y="1"/>
                  </a:cubicBezTo>
                  <a:cubicBezTo>
                    <a:pt x="1220" y="1"/>
                    <a:pt x="1219" y="2"/>
                    <a:pt x="1219" y="3"/>
                  </a:cubicBezTo>
                  <a:cubicBezTo>
                    <a:pt x="1219" y="4"/>
                    <a:pt x="1220" y="5"/>
                    <a:pt x="1221" y="5"/>
                  </a:cubicBezTo>
                  <a:cubicBezTo>
                    <a:pt x="1221" y="5"/>
                    <a:pt x="1221" y="5"/>
                    <a:pt x="1221" y="5"/>
                  </a:cubicBezTo>
                  <a:cubicBezTo>
                    <a:pt x="1224" y="5"/>
                    <a:pt x="1227" y="5"/>
                    <a:pt x="1229" y="4"/>
                  </a:cubicBezTo>
                  <a:cubicBezTo>
                    <a:pt x="1230" y="4"/>
                    <a:pt x="1231" y="4"/>
                    <a:pt x="1231" y="2"/>
                  </a:cubicBezTo>
                  <a:cubicBezTo>
                    <a:pt x="1231" y="1"/>
                    <a:pt x="1230" y="0"/>
                    <a:pt x="1229" y="0"/>
                  </a:cubicBezTo>
                  <a:moveTo>
                    <a:pt x="1277" y="0"/>
                  </a:moveTo>
                  <a:cubicBezTo>
                    <a:pt x="1276" y="0"/>
                    <a:pt x="1275" y="1"/>
                    <a:pt x="1275" y="2"/>
                  </a:cubicBezTo>
                  <a:cubicBezTo>
                    <a:pt x="1275" y="3"/>
                    <a:pt x="1276" y="4"/>
                    <a:pt x="1277" y="4"/>
                  </a:cubicBezTo>
                  <a:cubicBezTo>
                    <a:pt x="1280" y="4"/>
                    <a:pt x="1283" y="4"/>
                    <a:pt x="1285" y="4"/>
                  </a:cubicBezTo>
                  <a:cubicBezTo>
                    <a:pt x="1285" y="4"/>
                    <a:pt x="1285" y="4"/>
                    <a:pt x="1285" y="4"/>
                  </a:cubicBezTo>
                  <a:cubicBezTo>
                    <a:pt x="1286" y="4"/>
                    <a:pt x="1287" y="3"/>
                    <a:pt x="1287" y="2"/>
                  </a:cubicBezTo>
                  <a:cubicBezTo>
                    <a:pt x="1287" y="1"/>
                    <a:pt x="1286" y="0"/>
                    <a:pt x="1285" y="0"/>
                  </a:cubicBezTo>
                  <a:cubicBezTo>
                    <a:pt x="1283" y="0"/>
                    <a:pt x="1280" y="0"/>
                    <a:pt x="1277" y="0"/>
                  </a:cubicBezTo>
                  <a:cubicBezTo>
                    <a:pt x="1277" y="0"/>
                    <a:pt x="1277" y="0"/>
                    <a:pt x="1277" y="0"/>
                  </a:cubicBezTo>
                  <a:moveTo>
                    <a:pt x="1257" y="0"/>
                  </a:moveTo>
                  <a:cubicBezTo>
                    <a:pt x="1257" y="0"/>
                    <a:pt x="1257" y="0"/>
                    <a:pt x="1257" y="0"/>
                  </a:cubicBezTo>
                  <a:cubicBezTo>
                    <a:pt x="1255" y="0"/>
                    <a:pt x="1252" y="0"/>
                    <a:pt x="1249" y="0"/>
                  </a:cubicBezTo>
                  <a:cubicBezTo>
                    <a:pt x="1248" y="0"/>
                    <a:pt x="1247" y="1"/>
                    <a:pt x="1247" y="2"/>
                  </a:cubicBezTo>
                  <a:cubicBezTo>
                    <a:pt x="1247" y="3"/>
                    <a:pt x="1248" y="4"/>
                    <a:pt x="1249" y="4"/>
                  </a:cubicBezTo>
                  <a:cubicBezTo>
                    <a:pt x="1249" y="4"/>
                    <a:pt x="1249" y="4"/>
                    <a:pt x="1249" y="4"/>
                  </a:cubicBezTo>
                  <a:cubicBezTo>
                    <a:pt x="1249" y="4"/>
                    <a:pt x="1249" y="4"/>
                    <a:pt x="1249" y="4"/>
                  </a:cubicBezTo>
                  <a:cubicBezTo>
                    <a:pt x="1252" y="4"/>
                    <a:pt x="1255" y="4"/>
                    <a:pt x="1257" y="4"/>
                  </a:cubicBezTo>
                  <a:cubicBezTo>
                    <a:pt x="1258" y="4"/>
                    <a:pt x="1259" y="3"/>
                    <a:pt x="1259" y="2"/>
                  </a:cubicBezTo>
                  <a:cubicBezTo>
                    <a:pt x="1259" y="1"/>
                    <a:pt x="1258" y="0"/>
                    <a:pt x="125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12"/>
            <p:cNvSpPr>
              <a:spLocks noEditPoints="1"/>
            </p:cNvSpPr>
            <p:nvPr/>
          </p:nvSpPr>
          <p:spPr bwMode="auto">
            <a:xfrm>
              <a:off x="13409010" y="3872040"/>
              <a:ext cx="2336068" cy="332634"/>
            </a:xfrm>
            <a:custGeom>
              <a:avLst/>
              <a:gdLst>
                <a:gd name="T0" fmla="*/ 642 w 1294"/>
                <a:gd name="T1" fmla="*/ 179 h 183"/>
                <a:gd name="T2" fmla="*/ 678 w 1294"/>
                <a:gd name="T3" fmla="*/ 182 h 183"/>
                <a:gd name="T4" fmla="*/ 622 w 1294"/>
                <a:gd name="T5" fmla="*/ 182 h 183"/>
                <a:gd name="T6" fmla="*/ 696 w 1294"/>
                <a:gd name="T7" fmla="*/ 180 h 183"/>
                <a:gd name="T8" fmla="*/ 586 w 1294"/>
                <a:gd name="T9" fmla="*/ 181 h 183"/>
                <a:gd name="T10" fmla="*/ 734 w 1294"/>
                <a:gd name="T11" fmla="*/ 176 h 183"/>
                <a:gd name="T12" fmla="*/ 734 w 1294"/>
                <a:gd name="T13" fmla="*/ 176 h 183"/>
                <a:gd name="T14" fmla="*/ 558 w 1294"/>
                <a:gd name="T15" fmla="*/ 175 h 183"/>
                <a:gd name="T16" fmla="*/ 762 w 1294"/>
                <a:gd name="T17" fmla="*/ 178 h 183"/>
                <a:gd name="T18" fmla="*/ 540 w 1294"/>
                <a:gd name="T19" fmla="*/ 176 h 183"/>
                <a:gd name="T20" fmla="*/ 781 w 1294"/>
                <a:gd name="T21" fmla="*/ 176 h 183"/>
                <a:gd name="T22" fmla="*/ 510 w 1294"/>
                <a:gd name="T23" fmla="*/ 175 h 183"/>
                <a:gd name="T24" fmla="*/ 809 w 1294"/>
                <a:gd name="T25" fmla="*/ 169 h 183"/>
                <a:gd name="T26" fmla="*/ 472 w 1294"/>
                <a:gd name="T27" fmla="*/ 168 h 183"/>
                <a:gd name="T28" fmla="*/ 845 w 1294"/>
                <a:gd name="T29" fmla="*/ 164 h 183"/>
                <a:gd name="T30" fmla="*/ 845 w 1294"/>
                <a:gd name="T31" fmla="*/ 164 h 183"/>
                <a:gd name="T32" fmla="*/ 447 w 1294"/>
                <a:gd name="T33" fmla="*/ 162 h 183"/>
                <a:gd name="T34" fmla="*/ 865 w 1294"/>
                <a:gd name="T35" fmla="*/ 164 h 183"/>
                <a:gd name="T36" fmla="*/ 427 w 1294"/>
                <a:gd name="T37" fmla="*/ 163 h 183"/>
                <a:gd name="T38" fmla="*/ 890 w 1294"/>
                <a:gd name="T39" fmla="*/ 158 h 183"/>
                <a:gd name="T40" fmla="*/ 391 w 1294"/>
                <a:gd name="T41" fmla="*/ 156 h 183"/>
                <a:gd name="T42" fmla="*/ 927 w 1294"/>
                <a:gd name="T43" fmla="*/ 148 h 183"/>
                <a:gd name="T44" fmla="*/ 364 w 1294"/>
                <a:gd name="T45" fmla="*/ 146 h 183"/>
                <a:gd name="T46" fmla="*/ 364 w 1294"/>
                <a:gd name="T47" fmla="*/ 146 h 183"/>
                <a:gd name="T48" fmla="*/ 955 w 1294"/>
                <a:gd name="T49" fmla="*/ 145 h 183"/>
                <a:gd name="T50" fmla="*/ 345 w 1294"/>
                <a:gd name="T51" fmla="*/ 145 h 183"/>
                <a:gd name="T52" fmla="*/ 972 w 1294"/>
                <a:gd name="T53" fmla="*/ 139 h 183"/>
                <a:gd name="T54" fmla="*/ 309 w 1294"/>
                <a:gd name="T55" fmla="*/ 136 h 183"/>
                <a:gd name="T56" fmla="*/ 1008 w 1294"/>
                <a:gd name="T57" fmla="*/ 127 h 183"/>
                <a:gd name="T58" fmla="*/ 1011 w 1294"/>
                <a:gd name="T59" fmla="*/ 128 h 183"/>
                <a:gd name="T60" fmla="*/ 291 w 1294"/>
                <a:gd name="T61" fmla="*/ 127 h 183"/>
                <a:gd name="T62" fmla="*/ 1029 w 1294"/>
                <a:gd name="T63" fmla="*/ 125 h 183"/>
                <a:gd name="T64" fmla="*/ 264 w 1294"/>
                <a:gd name="T65" fmla="*/ 122 h 183"/>
                <a:gd name="T66" fmla="*/ 1053 w 1294"/>
                <a:gd name="T67" fmla="*/ 115 h 183"/>
                <a:gd name="T68" fmla="*/ 228 w 1294"/>
                <a:gd name="T69" fmla="*/ 108 h 183"/>
                <a:gd name="T70" fmla="*/ 1089 w 1294"/>
                <a:gd name="T71" fmla="*/ 100 h 183"/>
                <a:gd name="T72" fmla="*/ 1089 w 1294"/>
                <a:gd name="T73" fmla="*/ 100 h 183"/>
                <a:gd name="T74" fmla="*/ 204 w 1294"/>
                <a:gd name="T75" fmla="*/ 97 h 183"/>
                <a:gd name="T76" fmla="*/ 1116 w 1294"/>
                <a:gd name="T77" fmla="*/ 94 h 183"/>
                <a:gd name="T78" fmla="*/ 187 w 1294"/>
                <a:gd name="T79" fmla="*/ 93 h 183"/>
                <a:gd name="T80" fmla="*/ 1134 w 1294"/>
                <a:gd name="T81" fmla="*/ 87 h 183"/>
                <a:gd name="T82" fmla="*/ 151 w 1294"/>
                <a:gd name="T83" fmla="*/ 80 h 183"/>
                <a:gd name="T84" fmla="*/ 1166 w 1294"/>
                <a:gd name="T85" fmla="*/ 68 h 183"/>
                <a:gd name="T86" fmla="*/ 1169 w 1294"/>
                <a:gd name="T87" fmla="*/ 69 h 183"/>
                <a:gd name="T88" fmla="*/ 134 w 1294"/>
                <a:gd name="T89" fmla="*/ 69 h 183"/>
                <a:gd name="T90" fmla="*/ 1185 w 1294"/>
                <a:gd name="T91" fmla="*/ 64 h 183"/>
                <a:gd name="T92" fmla="*/ 100 w 1294"/>
                <a:gd name="T93" fmla="*/ 57 h 183"/>
                <a:gd name="T94" fmla="*/ 1218 w 1294"/>
                <a:gd name="T95" fmla="*/ 44 h 183"/>
                <a:gd name="T96" fmla="*/ 1219 w 1294"/>
                <a:gd name="T97" fmla="*/ 47 h 183"/>
                <a:gd name="T98" fmla="*/ 85 w 1294"/>
                <a:gd name="T99" fmla="*/ 47 h 183"/>
                <a:gd name="T100" fmla="*/ 1234 w 1294"/>
                <a:gd name="T101" fmla="*/ 39 h 183"/>
                <a:gd name="T102" fmla="*/ 49 w 1294"/>
                <a:gd name="T103" fmla="*/ 29 h 183"/>
                <a:gd name="T104" fmla="*/ 1267 w 1294"/>
                <a:gd name="T105" fmla="*/ 18 h 183"/>
                <a:gd name="T106" fmla="*/ 1268 w 1294"/>
                <a:gd name="T107" fmla="*/ 21 h 183"/>
                <a:gd name="T108" fmla="*/ 35 w 1294"/>
                <a:gd name="T109" fmla="*/ 21 h 183"/>
                <a:gd name="T110" fmla="*/ 1284 w 1294"/>
                <a:gd name="T111" fmla="*/ 12 h 183"/>
                <a:gd name="T112" fmla="*/ 8 w 1294"/>
                <a:gd name="T113" fmla="*/ 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94" h="183">
                  <a:moveTo>
                    <a:pt x="642" y="179"/>
                  </a:moveTo>
                  <a:cubicBezTo>
                    <a:pt x="641" y="179"/>
                    <a:pt x="640" y="179"/>
                    <a:pt x="640" y="181"/>
                  </a:cubicBezTo>
                  <a:cubicBezTo>
                    <a:pt x="640" y="182"/>
                    <a:pt x="641" y="183"/>
                    <a:pt x="642" y="183"/>
                  </a:cubicBezTo>
                  <a:cubicBezTo>
                    <a:pt x="644" y="183"/>
                    <a:pt x="647" y="183"/>
                    <a:pt x="650" y="183"/>
                  </a:cubicBezTo>
                  <a:cubicBezTo>
                    <a:pt x="651" y="183"/>
                    <a:pt x="652" y="182"/>
                    <a:pt x="652" y="181"/>
                  </a:cubicBezTo>
                  <a:cubicBezTo>
                    <a:pt x="652" y="180"/>
                    <a:pt x="651" y="179"/>
                    <a:pt x="650" y="179"/>
                  </a:cubicBezTo>
                  <a:cubicBezTo>
                    <a:pt x="647" y="179"/>
                    <a:pt x="644" y="179"/>
                    <a:pt x="642" y="179"/>
                  </a:cubicBezTo>
                  <a:cubicBezTo>
                    <a:pt x="642" y="179"/>
                    <a:pt x="642" y="179"/>
                    <a:pt x="642" y="179"/>
                  </a:cubicBezTo>
                  <a:moveTo>
                    <a:pt x="678" y="178"/>
                  </a:moveTo>
                  <a:cubicBezTo>
                    <a:pt x="678" y="178"/>
                    <a:pt x="678" y="178"/>
                    <a:pt x="678" y="178"/>
                  </a:cubicBezTo>
                  <a:cubicBezTo>
                    <a:pt x="675" y="178"/>
                    <a:pt x="672" y="178"/>
                    <a:pt x="670" y="178"/>
                  </a:cubicBezTo>
                  <a:cubicBezTo>
                    <a:pt x="669" y="179"/>
                    <a:pt x="668" y="179"/>
                    <a:pt x="668" y="181"/>
                  </a:cubicBezTo>
                  <a:cubicBezTo>
                    <a:pt x="668" y="182"/>
                    <a:pt x="669" y="182"/>
                    <a:pt x="670" y="182"/>
                  </a:cubicBezTo>
                  <a:cubicBezTo>
                    <a:pt x="670" y="182"/>
                    <a:pt x="670" y="182"/>
                    <a:pt x="670" y="182"/>
                  </a:cubicBezTo>
                  <a:cubicBezTo>
                    <a:pt x="670" y="182"/>
                    <a:pt x="670" y="182"/>
                    <a:pt x="670" y="182"/>
                  </a:cubicBezTo>
                  <a:cubicBezTo>
                    <a:pt x="672" y="182"/>
                    <a:pt x="675" y="182"/>
                    <a:pt x="678" y="182"/>
                  </a:cubicBezTo>
                  <a:cubicBezTo>
                    <a:pt x="679" y="182"/>
                    <a:pt x="680" y="181"/>
                    <a:pt x="680" y="180"/>
                  </a:cubicBezTo>
                  <a:cubicBezTo>
                    <a:pt x="680" y="179"/>
                    <a:pt x="679" y="178"/>
                    <a:pt x="678" y="178"/>
                  </a:cubicBezTo>
                  <a:moveTo>
                    <a:pt x="614" y="178"/>
                  </a:moveTo>
                  <a:cubicBezTo>
                    <a:pt x="613" y="178"/>
                    <a:pt x="612" y="179"/>
                    <a:pt x="612" y="180"/>
                  </a:cubicBezTo>
                  <a:cubicBezTo>
                    <a:pt x="612" y="181"/>
                    <a:pt x="613" y="182"/>
                    <a:pt x="614" y="182"/>
                  </a:cubicBezTo>
                  <a:cubicBezTo>
                    <a:pt x="614" y="182"/>
                    <a:pt x="614" y="182"/>
                    <a:pt x="614" y="182"/>
                  </a:cubicBezTo>
                  <a:cubicBezTo>
                    <a:pt x="616" y="182"/>
                    <a:pt x="619" y="182"/>
                    <a:pt x="622" y="182"/>
                  </a:cubicBezTo>
                  <a:cubicBezTo>
                    <a:pt x="622" y="182"/>
                    <a:pt x="622" y="182"/>
                    <a:pt x="622" y="182"/>
                  </a:cubicBezTo>
                  <a:cubicBezTo>
                    <a:pt x="623" y="182"/>
                    <a:pt x="624" y="181"/>
                    <a:pt x="624" y="180"/>
                  </a:cubicBezTo>
                  <a:cubicBezTo>
                    <a:pt x="624" y="179"/>
                    <a:pt x="623" y="178"/>
                    <a:pt x="622" y="178"/>
                  </a:cubicBezTo>
                  <a:cubicBezTo>
                    <a:pt x="619" y="178"/>
                    <a:pt x="616" y="178"/>
                    <a:pt x="614" y="178"/>
                  </a:cubicBezTo>
                  <a:cubicBezTo>
                    <a:pt x="614" y="178"/>
                    <a:pt x="614" y="178"/>
                    <a:pt x="614" y="178"/>
                  </a:cubicBezTo>
                  <a:moveTo>
                    <a:pt x="706" y="177"/>
                  </a:moveTo>
                  <a:cubicBezTo>
                    <a:pt x="706" y="177"/>
                    <a:pt x="706" y="177"/>
                    <a:pt x="706" y="177"/>
                  </a:cubicBezTo>
                  <a:cubicBezTo>
                    <a:pt x="703" y="178"/>
                    <a:pt x="700" y="178"/>
                    <a:pt x="698" y="178"/>
                  </a:cubicBezTo>
                  <a:cubicBezTo>
                    <a:pt x="696" y="178"/>
                    <a:pt x="696" y="179"/>
                    <a:pt x="696" y="180"/>
                  </a:cubicBezTo>
                  <a:cubicBezTo>
                    <a:pt x="696" y="181"/>
                    <a:pt x="697" y="182"/>
                    <a:pt x="698" y="182"/>
                  </a:cubicBezTo>
                  <a:cubicBezTo>
                    <a:pt x="698" y="182"/>
                    <a:pt x="698" y="182"/>
                    <a:pt x="698" y="182"/>
                  </a:cubicBezTo>
                  <a:cubicBezTo>
                    <a:pt x="700" y="182"/>
                    <a:pt x="703" y="182"/>
                    <a:pt x="706" y="181"/>
                  </a:cubicBezTo>
                  <a:cubicBezTo>
                    <a:pt x="707" y="181"/>
                    <a:pt x="708" y="180"/>
                    <a:pt x="708" y="179"/>
                  </a:cubicBezTo>
                  <a:cubicBezTo>
                    <a:pt x="708" y="178"/>
                    <a:pt x="707" y="177"/>
                    <a:pt x="706" y="177"/>
                  </a:cubicBezTo>
                  <a:moveTo>
                    <a:pt x="586" y="177"/>
                  </a:moveTo>
                  <a:cubicBezTo>
                    <a:pt x="585" y="177"/>
                    <a:pt x="584" y="178"/>
                    <a:pt x="584" y="179"/>
                  </a:cubicBezTo>
                  <a:cubicBezTo>
                    <a:pt x="584" y="180"/>
                    <a:pt x="585" y="181"/>
                    <a:pt x="586" y="181"/>
                  </a:cubicBezTo>
                  <a:cubicBezTo>
                    <a:pt x="586" y="181"/>
                    <a:pt x="586" y="181"/>
                    <a:pt x="586" y="181"/>
                  </a:cubicBezTo>
                  <a:cubicBezTo>
                    <a:pt x="588" y="181"/>
                    <a:pt x="591" y="181"/>
                    <a:pt x="594" y="181"/>
                  </a:cubicBezTo>
                  <a:cubicBezTo>
                    <a:pt x="594" y="181"/>
                    <a:pt x="594" y="181"/>
                    <a:pt x="594" y="181"/>
                  </a:cubicBezTo>
                  <a:cubicBezTo>
                    <a:pt x="595" y="181"/>
                    <a:pt x="596" y="181"/>
                    <a:pt x="596" y="179"/>
                  </a:cubicBezTo>
                  <a:cubicBezTo>
                    <a:pt x="596" y="178"/>
                    <a:pt x="595" y="177"/>
                    <a:pt x="594" y="177"/>
                  </a:cubicBezTo>
                  <a:cubicBezTo>
                    <a:pt x="591" y="177"/>
                    <a:pt x="589" y="177"/>
                    <a:pt x="586" y="177"/>
                  </a:cubicBezTo>
                  <a:cubicBezTo>
                    <a:pt x="586" y="177"/>
                    <a:pt x="586" y="177"/>
                    <a:pt x="586" y="177"/>
                  </a:cubicBezTo>
                  <a:moveTo>
                    <a:pt x="734" y="176"/>
                  </a:moveTo>
                  <a:cubicBezTo>
                    <a:pt x="734" y="176"/>
                    <a:pt x="734" y="176"/>
                    <a:pt x="734" y="176"/>
                  </a:cubicBezTo>
                  <a:cubicBezTo>
                    <a:pt x="731" y="176"/>
                    <a:pt x="728" y="176"/>
                    <a:pt x="726" y="176"/>
                  </a:cubicBezTo>
                  <a:cubicBezTo>
                    <a:pt x="724" y="176"/>
                    <a:pt x="724" y="177"/>
                    <a:pt x="724" y="179"/>
                  </a:cubicBezTo>
                  <a:cubicBezTo>
                    <a:pt x="724" y="180"/>
                    <a:pt x="725" y="180"/>
                    <a:pt x="726" y="180"/>
                  </a:cubicBezTo>
                  <a:cubicBezTo>
                    <a:pt x="726" y="180"/>
                    <a:pt x="726" y="180"/>
                    <a:pt x="726" y="180"/>
                  </a:cubicBezTo>
                  <a:cubicBezTo>
                    <a:pt x="728" y="180"/>
                    <a:pt x="731" y="180"/>
                    <a:pt x="734" y="180"/>
                  </a:cubicBezTo>
                  <a:cubicBezTo>
                    <a:pt x="735" y="180"/>
                    <a:pt x="736" y="179"/>
                    <a:pt x="736" y="178"/>
                  </a:cubicBezTo>
                  <a:cubicBezTo>
                    <a:pt x="736" y="177"/>
                    <a:pt x="735" y="176"/>
                    <a:pt x="734" y="176"/>
                  </a:cubicBezTo>
                  <a:moveTo>
                    <a:pt x="558" y="175"/>
                  </a:moveTo>
                  <a:cubicBezTo>
                    <a:pt x="557" y="175"/>
                    <a:pt x="556" y="176"/>
                    <a:pt x="556" y="177"/>
                  </a:cubicBezTo>
                  <a:cubicBezTo>
                    <a:pt x="556" y="178"/>
                    <a:pt x="557" y="179"/>
                    <a:pt x="558" y="179"/>
                  </a:cubicBezTo>
                  <a:cubicBezTo>
                    <a:pt x="560" y="180"/>
                    <a:pt x="563" y="180"/>
                    <a:pt x="566" y="180"/>
                  </a:cubicBezTo>
                  <a:cubicBezTo>
                    <a:pt x="566" y="180"/>
                    <a:pt x="566" y="180"/>
                    <a:pt x="566" y="180"/>
                  </a:cubicBezTo>
                  <a:cubicBezTo>
                    <a:pt x="567" y="180"/>
                    <a:pt x="568" y="179"/>
                    <a:pt x="568" y="178"/>
                  </a:cubicBezTo>
                  <a:cubicBezTo>
                    <a:pt x="568" y="177"/>
                    <a:pt x="567" y="176"/>
                    <a:pt x="566" y="176"/>
                  </a:cubicBezTo>
                  <a:cubicBezTo>
                    <a:pt x="563" y="176"/>
                    <a:pt x="561" y="176"/>
                    <a:pt x="558" y="175"/>
                  </a:cubicBezTo>
                  <a:cubicBezTo>
                    <a:pt x="558" y="175"/>
                    <a:pt x="558" y="175"/>
                    <a:pt x="558" y="175"/>
                  </a:cubicBezTo>
                  <a:moveTo>
                    <a:pt x="762" y="174"/>
                  </a:moveTo>
                  <a:cubicBezTo>
                    <a:pt x="762" y="174"/>
                    <a:pt x="761" y="174"/>
                    <a:pt x="761" y="174"/>
                  </a:cubicBezTo>
                  <a:cubicBezTo>
                    <a:pt x="759" y="174"/>
                    <a:pt x="756" y="174"/>
                    <a:pt x="753" y="174"/>
                  </a:cubicBezTo>
                  <a:cubicBezTo>
                    <a:pt x="752" y="175"/>
                    <a:pt x="752" y="175"/>
                    <a:pt x="752" y="177"/>
                  </a:cubicBezTo>
                  <a:cubicBezTo>
                    <a:pt x="752" y="178"/>
                    <a:pt x="753" y="178"/>
                    <a:pt x="754" y="178"/>
                  </a:cubicBezTo>
                  <a:cubicBezTo>
                    <a:pt x="754" y="178"/>
                    <a:pt x="754" y="178"/>
                    <a:pt x="754" y="178"/>
                  </a:cubicBezTo>
                  <a:cubicBezTo>
                    <a:pt x="756" y="178"/>
                    <a:pt x="759" y="178"/>
                    <a:pt x="762" y="178"/>
                  </a:cubicBezTo>
                  <a:cubicBezTo>
                    <a:pt x="763" y="178"/>
                    <a:pt x="764" y="177"/>
                    <a:pt x="764" y="176"/>
                  </a:cubicBezTo>
                  <a:cubicBezTo>
                    <a:pt x="763" y="175"/>
                    <a:pt x="763" y="174"/>
                    <a:pt x="762" y="174"/>
                  </a:cubicBezTo>
                  <a:moveTo>
                    <a:pt x="530" y="173"/>
                  </a:moveTo>
                  <a:cubicBezTo>
                    <a:pt x="529" y="173"/>
                    <a:pt x="528" y="174"/>
                    <a:pt x="528" y="175"/>
                  </a:cubicBezTo>
                  <a:cubicBezTo>
                    <a:pt x="528" y="176"/>
                    <a:pt x="529" y="177"/>
                    <a:pt x="530" y="177"/>
                  </a:cubicBezTo>
                  <a:cubicBezTo>
                    <a:pt x="532" y="177"/>
                    <a:pt x="535" y="177"/>
                    <a:pt x="538" y="178"/>
                  </a:cubicBezTo>
                  <a:cubicBezTo>
                    <a:pt x="538" y="178"/>
                    <a:pt x="538" y="178"/>
                    <a:pt x="538" y="178"/>
                  </a:cubicBezTo>
                  <a:cubicBezTo>
                    <a:pt x="539" y="178"/>
                    <a:pt x="540" y="177"/>
                    <a:pt x="540" y="176"/>
                  </a:cubicBezTo>
                  <a:cubicBezTo>
                    <a:pt x="540" y="175"/>
                    <a:pt x="539" y="174"/>
                    <a:pt x="538" y="174"/>
                  </a:cubicBezTo>
                  <a:cubicBezTo>
                    <a:pt x="535" y="174"/>
                    <a:pt x="533" y="173"/>
                    <a:pt x="530" y="173"/>
                  </a:cubicBezTo>
                  <a:cubicBezTo>
                    <a:pt x="530" y="173"/>
                    <a:pt x="530" y="173"/>
                    <a:pt x="530" y="173"/>
                  </a:cubicBezTo>
                  <a:moveTo>
                    <a:pt x="789" y="171"/>
                  </a:moveTo>
                  <a:cubicBezTo>
                    <a:pt x="789" y="171"/>
                    <a:pt x="789" y="171"/>
                    <a:pt x="789" y="171"/>
                  </a:cubicBezTo>
                  <a:cubicBezTo>
                    <a:pt x="787" y="171"/>
                    <a:pt x="784" y="172"/>
                    <a:pt x="781" y="172"/>
                  </a:cubicBezTo>
                  <a:cubicBezTo>
                    <a:pt x="780" y="172"/>
                    <a:pt x="779" y="173"/>
                    <a:pt x="780" y="174"/>
                  </a:cubicBezTo>
                  <a:cubicBezTo>
                    <a:pt x="780" y="175"/>
                    <a:pt x="780" y="176"/>
                    <a:pt x="781" y="176"/>
                  </a:cubicBezTo>
                  <a:cubicBezTo>
                    <a:pt x="782" y="176"/>
                    <a:pt x="782" y="176"/>
                    <a:pt x="782" y="176"/>
                  </a:cubicBezTo>
                  <a:cubicBezTo>
                    <a:pt x="784" y="176"/>
                    <a:pt x="787" y="175"/>
                    <a:pt x="790" y="175"/>
                  </a:cubicBezTo>
                  <a:cubicBezTo>
                    <a:pt x="791" y="175"/>
                    <a:pt x="792" y="174"/>
                    <a:pt x="791" y="173"/>
                  </a:cubicBezTo>
                  <a:cubicBezTo>
                    <a:pt x="791" y="172"/>
                    <a:pt x="790" y="171"/>
                    <a:pt x="789" y="171"/>
                  </a:cubicBezTo>
                  <a:moveTo>
                    <a:pt x="502" y="170"/>
                  </a:moveTo>
                  <a:cubicBezTo>
                    <a:pt x="501" y="170"/>
                    <a:pt x="500" y="171"/>
                    <a:pt x="500" y="172"/>
                  </a:cubicBezTo>
                  <a:cubicBezTo>
                    <a:pt x="500" y="173"/>
                    <a:pt x="501" y="174"/>
                    <a:pt x="502" y="174"/>
                  </a:cubicBezTo>
                  <a:cubicBezTo>
                    <a:pt x="504" y="174"/>
                    <a:pt x="507" y="175"/>
                    <a:pt x="510" y="175"/>
                  </a:cubicBezTo>
                  <a:cubicBezTo>
                    <a:pt x="510" y="175"/>
                    <a:pt x="510" y="175"/>
                    <a:pt x="510" y="175"/>
                  </a:cubicBezTo>
                  <a:cubicBezTo>
                    <a:pt x="511" y="175"/>
                    <a:pt x="512" y="174"/>
                    <a:pt x="512" y="173"/>
                  </a:cubicBezTo>
                  <a:cubicBezTo>
                    <a:pt x="512" y="172"/>
                    <a:pt x="511" y="171"/>
                    <a:pt x="510" y="171"/>
                  </a:cubicBezTo>
                  <a:cubicBezTo>
                    <a:pt x="508" y="171"/>
                    <a:pt x="505" y="170"/>
                    <a:pt x="502" y="170"/>
                  </a:cubicBezTo>
                  <a:cubicBezTo>
                    <a:pt x="502" y="170"/>
                    <a:pt x="502" y="170"/>
                    <a:pt x="502" y="170"/>
                  </a:cubicBezTo>
                  <a:moveTo>
                    <a:pt x="817" y="168"/>
                  </a:moveTo>
                  <a:cubicBezTo>
                    <a:pt x="817" y="168"/>
                    <a:pt x="817" y="168"/>
                    <a:pt x="817" y="168"/>
                  </a:cubicBezTo>
                  <a:cubicBezTo>
                    <a:pt x="814" y="168"/>
                    <a:pt x="812" y="168"/>
                    <a:pt x="809" y="169"/>
                  </a:cubicBezTo>
                  <a:cubicBezTo>
                    <a:pt x="808" y="169"/>
                    <a:pt x="807" y="170"/>
                    <a:pt x="807" y="171"/>
                  </a:cubicBezTo>
                  <a:cubicBezTo>
                    <a:pt x="807" y="172"/>
                    <a:pt x="808" y="173"/>
                    <a:pt x="809" y="173"/>
                  </a:cubicBezTo>
                  <a:cubicBezTo>
                    <a:pt x="809" y="173"/>
                    <a:pt x="809" y="173"/>
                    <a:pt x="810" y="173"/>
                  </a:cubicBezTo>
                  <a:cubicBezTo>
                    <a:pt x="812" y="172"/>
                    <a:pt x="815" y="172"/>
                    <a:pt x="818" y="172"/>
                  </a:cubicBezTo>
                  <a:cubicBezTo>
                    <a:pt x="819" y="171"/>
                    <a:pt x="819" y="170"/>
                    <a:pt x="819" y="169"/>
                  </a:cubicBezTo>
                  <a:cubicBezTo>
                    <a:pt x="819" y="168"/>
                    <a:pt x="818" y="168"/>
                    <a:pt x="817" y="168"/>
                  </a:cubicBezTo>
                  <a:moveTo>
                    <a:pt x="474" y="167"/>
                  </a:moveTo>
                  <a:cubicBezTo>
                    <a:pt x="473" y="167"/>
                    <a:pt x="472" y="167"/>
                    <a:pt x="472" y="168"/>
                  </a:cubicBezTo>
                  <a:cubicBezTo>
                    <a:pt x="472" y="169"/>
                    <a:pt x="473" y="170"/>
                    <a:pt x="474" y="170"/>
                  </a:cubicBezTo>
                  <a:cubicBezTo>
                    <a:pt x="477" y="171"/>
                    <a:pt x="479" y="171"/>
                    <a:pt x="482" y="172"/>
                  </a:cubicBezTo>
                  <a:cubicBezTo>
                    <a:pt x="482" y="172"/>
                    <a:pt x="482" y="172"/>
                    <a:pt x="482" y="172"/>
                  </a:cubicBezTo>
                  <a:cubicBezTo>
                    <a:pt x="483" y="172"/>
                    <a:pt x="484" y="171"/>
                    <a:pt x="484" y="170"/>
                  </a:cubicBezTo>
                  <a:cubicBezTo>
                    <a:pt x="484" y="169"/>
                    <a:pt x="484" y="168"/>
                    <a:pt x="482" y="168"/>
                  </a:cubicBezTo>
                  <a:cubicBezTo>
                    <a:pt x="480" y="167"/>
                    <a:pt x="477" y="167"/>
                    <a:pt x="475" y="167"/>
                  </a:cubicBezTo>
                  <a:cubicBezTo>
                    <a:pt x="474" y="167"/>
                    <a:pt x="474" y="167"/>
                    <a:pt x="474" y="167"/>
                  </a:cubicBezTo>
                  <a:moveTo>
                    <a:pt x="845" y="164"/>
                  </a:moveTo>
                  <a:cubicBezTo>
                    <a:pt x="845" y="164"/>
                    <a:pt x="845" y="164"/>
                    <a:pt x="845" y="164"/>
                  </a:cubicBezTo>
                  <a:cubicBezTo>
                    <a:pt x="842" y="164"/>
                    <a:pt x="839" y="164"/>
                    <a:pt x="837" y="165"/>
                  </a:cubicBezTo>
                  <a:cubicBezTo>
                    <a:pt x="836" y="165"/>
                    <a:pt x="835" y="166"/>
                    <a:pt x="835" y="167"/>
                  </a:cubicBezTo>
                  <a:cubicBezTo>
                    <a:pt x="835" y="168"/>
                    <a:pt x="836" y="169"/>
                    <a:pt x="837" y="169"/>
                  </a:cubicBezTo>
                  <a:cubicBezTo>
                    <a:pt x="837" y="169"/>
                    <a:pt x="837" y="169"/>
                    <a:pt x="837" y="169"/>
                  </a:cubicBezTo>
                  <a:cubicBezTo>
                    <a:pt x="840" y="168"/>
                    <a:pt x="843" y="168"/>
                    <a:pt x="845" y="168"/>
                  </a:cubicBezTo>
                  <a:cubicBezTo>
                    <a:pt x="846" y="167"/>
                    <a:pt x="847" y="166"/>
                    <a:pt x="847" y="165"/>
                  </a:cubicBezTo>
                  <a:cubicBezTo>
                    <a:pt x="847" y="164"/>
                    <a:pt x="846" y="164"/>
                    <a:pt x="845" y="164"/>
                  </a:cubicBezTo>
                  <a:moveTo>
                    <a:pt x="447" y="162"/>
                  </a:moveTo>
                  <a:cubicBezTo>
                    <a:pt x="446" y="162"/>
                    <a:pt x="445" y="163"/>
                    <a:pt x="445" y="164"/>
                  </a:cubicBezTo>
                  <a:cubicBezTo>
                    <a:pt x="444" y="165"/>
                    <a:pt x="445" y="166"/>
                    <a:pt x="446" y="166"/>
                  </a:cubicBezTo>
                  <a:cubicBezTo>
                    <a:pt x="449" y="167"/>
                    <a:pt x="451" y="167"/>
                    <a:pt x="454" y="168"/>
                  </a:cubicBezTo>
                  <a:cubicBezTo>
                    <a:pt x="454" y="168"/>
                    <a:pt x="454" y="168"/>
                    <a:pt x="454" y="168"/>
                  </a:cubicBezTo>
                  <a:cubicBezTo>
                    <a:pt x="455" y="168"/>
                    <a:pt x="456" y="167"/>
                    <a:pt x="456" y="166"/>
                  </a:cubicBezTo>
                  <a:cubicBezTo>
                    <a:pt x="457" y="165"/>
                    <a:pt x="456" y="164"/>
                    <a:pt x="455" y="164"/>
                  </a:cubicBezTo>
                  <a:cubicBezTo>
                    <a:pt x="452" y="163"/>
                    <a:pt x="449" y="163"/>
                    <a:pt x="447" y="162"/>
                  </a:cubicBezTo>
                  <a:cubicBezTo>
                    <a:pt x="447" y="162"/>
                    <a:pt x="447" y="162"/>
                    <a:pt x="447" y="162"/>
                  </a:cubicBezTo>
                  <a:moveTo>
                    <a:pt x="873" y="159"/>
                  </a:moveTo>
                  <a:cubicBezTo>
                    <a:pt x="873" y="159"/>
                    <a:pt x="872" y="159"/>
                    <a:pt x="872" y="159"/>
                  </a:cubicBezTo>
                  <a:cubicBezTo>
                    <a:pt x="870" y="160"/>
                    <a:pt x="867" y="160"/>
                    <a:pt x="864" y="160"/>
                  </a:cubicBezTo>
                  <a:cubicBezTo>
                    <a:pt x="863" y="161"/>
                    <a:pt x="863" y="162"/>
                    <a:pt x="863" y="163"/>
                  </a:cubicBezTo>
                  <a:cubicBezTo>
                    <a:pt x="863" y="164"/>
                    <a:pt x="864" y="164"/>
                    <a:pt x="865" y="164"/>
                  </a:cubicBezTo>
                  <a:cubicBezTo>
                    <a:pt x="865" y="164"/>
                    <a:pt x="865" y="164"/>
                    <a:pt x="865" y="164"/>
                  </a:cubicBezTo>
                  <a:cubicBezTo>
                    <a:pt x="865" y="164"/>
                    <a:pt x="865" y="164"/>
                    <a:pt x="865" y="164"/>
                  </a:cubicBezTo>
                  <a:cubicBezTo>
                    <a:pt x="868" y="164"/>
                    <a:pt x="870" y="163"/>
                    <a:pt x="873" y="163"/>
                  </a:cubicBezTo>
                  <a:cubicBezTo>
                    <a:pt x="874" y="163"/>
                    <a:pt x="875" y="162"/>
                    <a:pt x="875" y="161"/>
                  </a:cubicBezTo>
                  <a:cubicBezTo>
                    <a:pt x="874" y="160"/>
                    <a:pt x="874" y="159"/>
                    <a:pt x="873" y="159"/>
                  </a:cubicBezTo>
                  <a:moveTo>
                    <a:pt x="419" y="158"/>
                  </a:moveTo>
                  <a:cubicBezTo>
                    <a:pt x="418" y="158"/>
                    <a:pt x="417" y="158"/>
                    <a:pt x="417" y="159"/>
                  </a:cubicBezTo>
                  <a:cubicBezTo>
                    <a:pt x="417" y="160"/>
                    <a:pt x="417" y="161"/>
                    <a:pt x="419" y="162"/>
                  </a:cubicBezTo>
                  <a:cubicBezTo>
                    <a:pt x="421" y="162"/>
                    <a:pt x="424" y="162"/>
                    <a:pt x="426" y="163"/>
                  </a:cubicBezTo>
                  <a:cubicBezTo>
                    <a:pt x="427" y="163"/>
                    <a:pt x="427" y="163"/>
                    <a:pt x="427" y="163"/>
                  </a:cubicBezTo>
                  <a:cubicBezTo>
                    <a:pt x="428" y="163"/>
                    <a:pt x="429" y="162"/>
                    <a:pt x="429" y="161"/>
                  </a:cubicBezTo>
                  <a:cubicBezTo>
                    <a:pt x="429" y="160"/>
                    <a:pt x="428" y="159"/>
                    <a:pt x="427" y="159"/>
                  </a:cubicBezTo>
                  <a:cubicBezTo>
                    <a:pt x="425" y="159"/>
                    <a:pt x="422" y="158"/>
                    <a:pt x="419" y="158"/>
                  </a:cubicBezTo>
                  <a:cubicBezTo>
                    <a:pt x="419" y="158"/>
                    <a:pt x="419" y="158"/>
                    <a:pt x="419" y="158"/>
                  </a:cubicBezTo>
                  <a:moveTo>
                    <a:pt x="900" y="154"/>
                  </a:moveTo>
                  <a:cubicBezTo>
                    <a:pt x="900" y="154"/>
                    <a:pt x="900" y="154"/>
                    <a:pt x="900" y="154"/>
                  </a:cubicBezTo>
                  <a:cubicBezTo>
                    <a:pt x="897" y="154"/>
                    <a:pt x="895" y="155"/>
                    <a:pt x="892" y="155"/>
                  </a:cubicBezTo>
                  <a:cubicBezTo>
                    <a:pt x="891" y="156"/>
                    <a:pt x="890" y="157"/>
                    <a:pt x="890" y="158"/>
                  </a:cubicBezTo>
                  <a:cubicBezTo>
                    <a:pt x="891" y="159"/>
                    <a:pt x="891" y="159"/>
                    <a:pt x="892" y="159"/>
                  </a:cubicBezTo>
                  <a:cubicBezTo>
                    <a:pt x="892" y="159"/>
                    <a:pt x="893" y="159"/>
                    <a:pt x="893" y="159"/>
                  </a:cubicBezTo>
                  <a:cubicBezTo>
                    <a:pt x="895" y="159"/>
                    <a:pt x="898" y="158"/>
                    <a:pt x="901" y="158"/>
                  </a:cubicBezTo>
                  <a:cubicBezTo>
                    <a:pt x="902" y="158"/>
                    <a:pt x="902" y="157"/>
                    <a:pt x="902" y="155"/>
                  </a:cubicBezTo>
                  <a:cubicBezTo>
                    <a:pt x="902" y="154"/>
                    <a:pt x="901" y="154"/>
                    <a:pt x="900" y="154"/>
                  </a:cubicBezTo>
                  <a:moveTo>
                    <a:pt x="391" y="152"/>
                  </a:moveTo>
                  <a:cubicBezTo>
                    <a:pt x="391" y="152"/>
                    <a:pt x="390" y="153"/>
                    <a:pt x="389" y="154"/>
                  </a:cubicBezTo>
                  <a:cubicBezTo>
                    <a:pt x="389" y="155"/>
                    <a:pt x="390" y="156"/>
                    <a:pt x="391" y="156"/>
                  </a:cubicBezTo>
                  <a:cubicBezTo>
                    <a:pt x="394" y="157"/>
                    <a:pt x="396" y="157"/>
                    <a:pt x="399" y="158"/>
                  </a:cubicBezTo>
                  <a:cubicBezTo>
                    <a:pt x="399" y="158"/>
                    <a:pt x="399" y="158"/>
                    <a:pt x="399" y="158"/>
                  </a:cubicBezTo>
                  <a:cubicBezTo>
                    <a:pt x="400" y="158"/>
                    <a:pt x="401" y="157"/>
                    <a:pt x="401" y="156"/>
                  </a:cubicBezTo>
                  <a:cubicBezTo>
                    <a:pt x="401" y="155"/>
                    <a:pt x="401" y="154"/>
                    <a:pt x="400" y="154"/>
                  </a:cubicBezTo>
                  <a:cubicBezTo>
                    <a:pt x="397" y="153"/>
                    <a:pt x="394" y="153"/>
                    <a:pt x="392" y="152"/>
                  </a:cubicBezTo>
                  <a:cubicBezTo>
                    <a:pt x="392" y="152"/>
                    <a:pt x="392" y="152"/>
                    <a:pt x="391" y="152"/>
                  </a:cubicBezTo>
                  <a:moveTo>
                    <a:pt x="928" y="148"/>
                  </a:moveTo>
                  <a:cubicBezTo>
                    <a:pt x="927" y="148"/>
                    <a:pt x="927" y="148"/>
                    <a:pt x="927" y="148"/>
                  </a:cubicBezTo>
                  <a:cubicBezTo>
                    <a:pt x="925" y="149"/>
                    <a:pt x="922" y="149"/>
                    <a:pt x="919" y="150"/>
                  </a:cubicBezTo>
                  <a:cubicBezTo>
                    <a:pt x="918" y="150"/>
                    <a:pt x="918" y="151"/>
                    <a:pt x="918" y="152"/>
                  </a:cubicBezTo>
                  <a:cubicBezTo>
                    <a:pt x="918" y="153"/>
                    <a:pt x="919" y="154"/>
                    <a:pt x="920" y="154"/>
                  </a:cubicBezTo>
                  <a:cubicBezTo>
                    <a:pt x="920" y="154"/>
                    <a:pt x="920" y="154"/>
                    <a:pt x="920" y="154"/>
                  </a:cubicBezTo>
                  <a:cubicBezTo>
                    <a:pt x="923" y="153"/>
                    <a:pt x="925" y="153"/>
                    <a:pt x="928" y="152"/>
                  </a:cubicBezTo>
                  <a:cubicBezTo>
                    <a:pt x="929" y="152"/>
                    <a:pt x="930" y="151"/>
                    <a:pt x="929" y="150"/>
                  </a:cubicBezTo>
                  <a:cubicBezTo>
                    <a:pt x="929" y="149"/>
                    <a:pt x="928" y="148"/>
                    <a:pt x="928" y="148"/>
                  </a:cubicBezTo>
                  <a:moveTo>
                    <a:pt x="364" y="146"/>
                  </a:moveTo>
                  <a:cubicBezTo>
                    <a:pt x="363" y="146"/>
                    <a:pt x="362" y="147"/>
                    <a:pt x="362" y="148"/>
                  </a:cubicBezTo>
                  <a:cubicBezTo>
                    <a:pt x="362" y="149"/>
                    <a:pt x="363" y="150"/>
                    <a:pt x="364" y="150"/>
                  </a:cubicBezTo>
                  <a:cubicBezTo>
                    <a:pt x="366" y="151"/>
                    <a:pt x="369" y="151"/>
                    <a:pt x="371" y="152"/>
                  </a:cubicBezTo>
                  <a:cubicBezTo>
                    <a:pt x="372" y="152"/>
                    <a:pt x="372" y="152"/>
                    <a:pt x="372" y="152"/>
                  </a:cubicBezTo>
                  <a:cubicBezTo>
                    <a:pt x="373" y="152"/>
                    <a:pt x="374" y="151"/>
                    <a:pt x="374" y="150"/>
                  </a:cubicBezTo>
                  <a:cubicBezTo>
                    <a:pt x="374" y="149"/>
                    <a:pt x="373" y="148"/>
                    <a:pt x="372" y="148"/>
                  </a:cubicBezTo>
                  <a:cubicBezTo>
                    <a:pt x="370" y="147"/>
                    <a:pt x="367" y="147"/>
                    <a:pt x="365" y="146"/>
                  </a:cubicBezTo>
                  <a:cubicBezTo>
                    <a:pt x="364" y="146"/>
                    <a:pt x="364" y="146"/>
                    <a:pt x="364" y="146"/>
                  </a:cubicBezTo>
                  <a:moveTo>
                    <a:pt x="955" y="142"/>
                  </a:moveTo>
                  <a:cubicBezTo>
                    <a:pt x="955" y="142"/>
                    <a:pt x="954" y="142"/>
                    <a:pt x="954" y="142"/>
                  </a:cubicBezTo>
                  <a:cubicBezTo>
                    <a:pt x="952" y="142"/>
                    <a:pt x="949" y="143"/>
                    <a:pt x="947" y="144"/>
                  </a:cubicBezTo>
                  <a:cubicBezTo>
                    <a:pt x="946" y="144"/>
                    <a:pt x="945" y="145"/>
                    <a:pt x="945" y="14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945" y="147"/>
                    <a:pt x="946" y="147"/>
                    <a:pt x="947" y="147"/>
                  </a:cubicBezTo>
                  <a:cubicBezTo>
                    <a:pt x="947" y="147"/>
                    <a:pt x="947" y="147"/>
                    <a:pt x="947" y="147"/>
                  </a:cubicBezTo>
                  <a:cubicBezTo>
                    <a:pt x="950" y="147"/>
                    <a:pt x="953" y="146"/>
                    <a:pt x="955" y="145"/>
                  </a:cubicBezTo>
                  <a:cubicBezTo>
                    <a:pt x="956" y="145"/>
                    <a:pt x="956" y="145"/>
                    <a:pt x="956" y="145"/>
                  </a:cubicBezTo>
                  <a:cubicBezTo>
                    <a:pt x="957" y="145"/>
                    <a:pt x="957" y="144"/>
                    <a:pt x="957" y="143"/>
                  </a:cubicBezTo>
                  <a:cubicBezTo>
                    <a:pt x="957" y="142"/>
                    <a:pt x="956" y="142"/>
                    <a:pt x="955" y="142"/>
                  </a:cubicBezTo>
                  <a:moveTo>
                    <a:pt x="337" y="140"/>
                  </a:moveTo>
                  <a:cubicBezTo>
                    <a:pt x="336" y="140"/>
                    <a:pt x="335" y="140"/>
                    <a:pt x="335" y="141"/>
                  </a:cubicBezTo>
                  <a:cubicBezTo>
                    <a:pt x="335" y="142"/>
                    <a:pt x="335" y="143"/>
                    <a:pt x="336" y="143"/>
                  </a:cubicBezTo>
                  <a:cubicBezTo>
                    <a:pt x="339" y="144"/>
                    <a:pt x="342" y="145"/>
                    <a:pt x="344" y="145"/>
                  </a:cubicBezTo>
                  <a:cubicBezTo>
                    <a:pt x="344" y="145"/>
                    <a:pt x="344" y="145"/>
                    <a:pt x="345" y="145"/>
                  </a:cubicBezTo>
                  <a:cubicBezTo>
                    <a:pt x="346" y="145"/>
                    <a:pt x="346" y="145"/>
                    <a:pt x="347" y="144"/>
                  </a:cubicBezTo>
                  <a:cubicBezTo>
                    <a:pt x="347" y="143"/>
                    <a:pt x="346" y="142"/>
                    <a:pt x="345" y="142"/>
                  </a:cubicBezTo>
                  <a:cubicBezTo>
                    <a:pt x="343" y="141"/>
                    <a:pt x="340" y="140"/>
                    <a:pt x="337" y="140"/>
                  </a:cubicBezTo>
                  <a:cubicBezTo>
                    <a:pt x="337" y="140"/>
                    <a:pt x="337" y="140"/>
                    <a:pt x="337" y="140"/>
                  </a:cubicBezTo>
                  <a:moveTo>
                    <a:pt x="982" y="135"/>
                  </a:moveTo>
                  <a:cubicBezTo>
                    <a:pt x="982" y="135"/>
                    <a:pt x="982" y="135"/>
                    <a:pt x="981" y="135"/>
                  </a:cubicBezTo>
                  <a:cubicBezTo>
                    <a:pt x="979" y="135"/>
                    <a:pt x="976" y="136"/>
                    <a:pt x="974" y="137"/>
                  </a:cubicBezTo>
                  <a:cubicBezTo>
                    <a:pt x="973" y="137"/>
                    <a:pt x="972" y="138"/>
                    <a:pt x="972" y="139"/>
                  </a:cubicBezTo>
                  <a:cubicBezTo>
                    <a:pt x="972" y="140"/>
                    <a:pt x="973" y="141"/>
                    <a:pt x="974" y="141"/>
                  </a:cubicBezTo>
                  <a:cubicBezTo>
                    <a:pt x="974" y="141"/>
                    <a:pt x="975" y="141"/>
                    <a:pt x="975" y="141"/>
                  </a:cubicBezTo>
                  <a:cubicBezTo>
                    <a:pt x="977" y="140"/>
                    <a:pt x="980" y="139"/>
                    <a:pt x="982" y="138"/>
                  </a:cubicBezTo>
                  <a:cubicBezTo>
                    <a:pt x="984" y="138"/>
                    <a:pt x="984" y="137"/>
                    <a:pt x="984" y="136"/>
                  </a:cubicBezTo>
                  <a:cubicBezTo>
                    <a:pt x="984" y="135"/>
                    <a:pt x="983" y="135"/>
                    <a:pt x="982" y="135"/>
                  </a:cubicBezTo>
                  <a:moveTo>
                    <a:pt x="310" y="132"/>
                  </a:moveTo>
                  <a:cubicBezTo>
                    <a:pt x="309" y="132"/>
                    <a:pt x="308" y="133"/>
                    <a:pt x="308" y="134"/>
                  </a:cubicBezTo>
                  <a:cubicBezTo>
                    <a:pt x="308" y="135"/>
                    <a:pt x="308" y="136"/>
                    <a:pt x="309" y="136"/>
                  </a:cubicBezTo>
                  <a:cubicBezTo>
                    <a:pt x="312" y="137"/>
                    <a:pt x="314" y="138"/>
                    <a:pt x="317" y="138"/>
                  </a:cubicBezTo>
                  <a:cubicBezTo>
                    <a:pt x="317" y="138"/>
                    <a:pt x="317" y="138"/>
                    <a:pt x="318" y="138"/>
                  </a:cubicBezTo>
                  <a:cubicBezTo>
                    <a:pt x="318" y="138"/>
                    <a:pt x="319" y="138"/>
                    <a:pt x="319" y="137"/>
                  </a:cubicBezTo>
                  <a:cubicBezTo>
                    <a:pt x="320" y="136"/>
                    <a:pt x="319" y="135"/>
                    <a:pt x="318" y="134"/>
                  </a:cubicBezTo>
                  <a:cubicBezTo>
                    <a:pt x="315" y="134"/>
                    <a:pt x="313" y="133"/>
                    <a:pt x="310" y="132"/>
                  </a:cubicBezTo>
                  <a:cubicBezTo>
                    <a:pt x="310" y="132"/>
                    <a:pt x="310" y="132"/>
                    <a:pt x="310" y="132"/>
                  </a:cubicBezTo>
                  <a:moveTo>
                    <a:pt x="1009" y="127"/>
                  </a:moveTo>
                  <a:cubicBezTo>
                    <a:pt x="1009" y="127"/>
                    <a:pt x="1008" y="127"/>
                    <a:pt x="1008" y="127"/>
                  </a:cubicBezTo>
                  <a:cubicBezTo>
                    <a:pt x="1006" y="128"/>
                    <a:pt x="1003" y="128"/>
                    <a:pt x="1001" y="129"/>
                  </a:cubicBezTo>
                  <a:cubicBezTo>
                    <a:pt x="1000" y="129"/>
                    <a:pt x="999" y="131"/>
                    <a:pt x="999" y="132"/>
                  </a:cubicBezTo>
                  <a:cubicBezTo>
                    <a:pt x="1000" y="133"/>
                    <a:pt x="1000" y="133"/>
                    <a:pt x="1001" y="133"/>
                  </a:cubicBezTo>
                  <a:cubicBezTo>
                    <a:pt x="1001" y="133"/>
                    <a:pt x="1001" y="133"/>
                    <a:pt x="1001" y="133"/>
                  </a:cubicBezTo>
                  <a:cubicBezTo>
                    <a:pt x="1002" y="133"/>
                    <a:pt x="1002" y="133"/>
                    <a:pt x="1002" y="133"/>
                  </a:cubicBezTo>
                  <a:cubicBezTo>
                    <a:pt x="1004" y="132"/>
                    <a:pt x="1007" y="132"/>
                    <a:pt x="1009" y="131"/>
                  </a:cubicBezTo>
                  <a:cubicBezTo>
                    <a:pt x="1010" y="130"/>
                    <a:pt x="1011" y="129"/>
                    <a:pt x="1011" y="128"/>
                  </a:cubicBezTo>
                  <a:cubicBezTo>
                    <a:pt x="1011" y="128"/>
                    <a:pt x="1011" y="128"/>
                    <a:pt x="1011" y="128"/>
                  </a:cubicBezTo>
                  <a:cubicBezTo>
                    <a:pt x="1011" y="127"/>
                    <a:pt x="1010" y="127"/>
                    <a:pt x="1009" y="127"/>
                  </a:cubicBezTo>
                  <a:moveTo>
                    <a:pt x="283" y="124"/>
                  </a:moveTo>
                  <a:cubicBezTo>
                    <a:pt x="282" y="124"/>
                    <a:pt x="281" y="125"/>
                    <a:pt x="281" y="126"/>
                  </a:cubicBezTo>
                  <a:cubicBezTo>
                    <a:pt x="281" y="127"/>
                    <a:pt x="281" y="128"/>
                    <a:pt x="282" y="128"/>
                  </a:cubicBezTo>
                  <a:cubicBezTo>
                    <a:pt x="285" y="129"/>
                    <a:pt x="287" y="130"/>
                    <a:pt x="290" y="131"/>
                  </a:cubicBezTo>
                  <a:cubicBezTo>
                    <a:pt x="290" y="131"/>
                    <a:pt x="290" y="131"/>
                    <a:pt x="291" y="131"/>
                  </a:cubicBezTo>
                  <a:cubicBezTo>
                    <a:pt x="291" y="131"/>
                    <a:pt x="292" y="130"/>
                    <a:pt x="293" y="129"/>
                  </a:cubicBezTo>
                  <a:cubicBezTo>
                    <a:pt x="293" y="128"/>
                    <a:pt x="292" y="127"/>
                    <a:pt x="291" y="127"/>
                  </a:cubicBezTo>
                  <a:cubicBezTo>
                    <a:pt x="289" y="126"/>
                    <a:pt x="286" y="125"/>
                    <a:pt x="284" y="125"/>
                  </a:cubicBezTo>
                  <a:cubicBezTo>
                    <a:pt x="283" y="124"/>
                    <a:pt x="283" y="124"/>
                    <a:pt x="283" y="124"/>
                  </a:cubicBezTo>
                  <a:moveTo>
                    <a:pt x="1036" y="119"/>
                  </a:moveTo>
                  <a:cubicBezTo>
                    <a:pt x="1035" y="119"/>
                    <a:pt x="1035" y="119"/>
                    <a:pt x="1035" y="119"/>
                  </a:cubicBezTo>
                  <a:cubicBezTo>
                    <a:pt x="1033" y="119"/>
                    <a:pt x="1030" y="120"/>
                    <a:pt x="1027" y="121"/>
                  </a:cubicBezTo>
                  <a:cubicBezTo>
                    <a:pt x="1026" y="121"/>
                    <a:pt x="1026" y="123"/>
                    <a:pt x="1026" y="124"/>
                  </a:cubicBezTo>
                  <a:cubicBezTo>
                    <a:pt x="1026" y="124"/>
                    <a:pt x="1027" y="125"/>
                    <a:pt x="1028" y="125"/>
                  </a:cubicBezTo>
                  <a:cubicBezTo>
                    <a:pt x="1028" y="125"/>
                    <a:pt x="1028" y="125"/>
                    <a:pt x="1029" y="125"/>
                  </a:cubicBezTo>
                  <a:cubicBezTo>
                    <a:pt x="1031" y="124"/>
                    <a:pt x="1034" y="123"/>
                    <a:pt x="1036" y="122"/>
                  </a:cubicBezTo>
                  <a:cubicBezTo>
                    <a:pt x="1037" y="122"/>
                    <a:pt x="1038" y="121"/>
                    <a:pt x="1038" y="120"/>
                  </a:cubicBezTo>
                  <a:cubicBezTo>
                    <a:pt x="1037" y="119"/>
                    <a:pt x="1037" y="119"/>
                    <a:pt x="1036" y="119"/>
                  </a:cubicBezTo>
                  <a:moveTo>
                    <a:pt x="256" y="116"/>
                  </a:moveTo>
                  <a:cubicBezTo>
                    <a:pt x="255" y="116"/>
                    <a:pt x="255" y="117"/>
                    <a:pt x="254" y="117"/>
                  </a:cubicBezTo>
                  <a:cubicBezTo>
                    <a:pt x="254" y="118"/>
                    <a:pt x="255" y="120"/>
                    <a:pt x="256" y="120"/>
                  </a:cubicBezTo>
                  <a:cubicBezTo>
                    <a:pt x="258" y="121"/>
                    <a:pt x="261" y="122"/>
                    <a:pt x="263" y="122"/>
                  </a:cubicBezTo>
                  <a:cubicBezTo>
                    <a:pt x="263" y="122"/>
                    <a:pt x="264" y="122"/>
                    <a:pt x="264" y="122"/>
                  </a:cubicBezTo>
                  <a:cubicBezTo>
                    <a:pt x="265" y="122"/>
                    <a:pt x="265" y="122"/>
                    <a:pt x="266" y="121"/>
                  </a:cubicBezTo>
                  <a:cubicBezTo>
                    <a:pt x="266" y="120"/>
                    <a:pt x="265" y="119"/>
                    <a:pt x="264" y="119"/>
                  </a:cubicBezTo>
                  <a:cubicBezTo>
                    <a:pt x="262" y="118"/>
                    <a:pt x="259" y="117"/>
                    <a:pt x="257" y="116"/>
                  </a:cubicBezTo>
                  <a:cubicBezTo>
                    <a:pt x="257" y="116"/>
                    <a:pt x="256" y="116"/>
                    <a:pt x="256" y="116"/>
                  </a:cubicBezTo>
                  <a:moveTo>
                    <a:pt x="1062" y="110"/>
                  </a:moveTo>
                  <a:cubicBezTo>
                    <a:pt x="1062" y="110"/>
                    <a:pt x="1062" y="110"/>
                    <a:pt x="1062" y="110"/>
                  </a:cubicBezTo>
                  <a:cubicBezTo>
                    <a:pt x="1059" y="111"/>
                    <a:pt x="1057" y="112"/>
                    <a:pt x="1054" y="112"/>
                  </a:cubicBezTo>
                  <a:cubicBezTo>
                    <a:pt x="1053" y="113"/>
                    <a:pt x="1052" y="114"/>
                    <a:pt x="1053" y="115"/>
                  </a:cubicBezTo>
                  <a:cubicBezTo>
                    <a:pt x="1053" y="116"/>
                    <a:pt x="1054" y="116"/>
                    <a:pt x="1055" y="116"/>
                  </a:cubicBezTo>
                  <a:cubicBezTo>
                    <a:pt x="1055" y="116"/>
                    <a:pt x="1055" y="116"/>
                    <a:pt x="1055" y="116"/>
                  </a:cubicBezTo>
                  <a:cubicBezTo>
                    <a:pt x="1055" y="116"/>
                    <a:pt x="1055" y="116"/>
                    <a:pt x="1055" y="116"/>
                  </a:cubicBezTo>
                  <a:cubicBezTo>
                    <a:pt x="1058" y="115"/>
                    <a:pt x="1060" y="114"/>
                    <a:pt x="1063" y="114"/>
                  </a:cubicBezTo>
                  <a:cubicBezTo>
                    <a:pt x="1064" y="113"/>
                    <a:pt x="1065" y="112"/>
                    <a:pt x="1064" y="111"/>
                  </a:cubicBezTo>
                  <a:cubicBezTo>
                    <a:pt x="1064" y="110"/>
                    <a:pt x="1063" y="110"/>
                    <a:pt x="1062" y="110"/>
                  </a:cubicBezTo>
                  <a:moveTo>
                    <a:pt x="230" y="107"/>
                  </a:moveTo>
                  <a:cubicBezTo>
                    <a:pt x="229" y="107"/>
                    <a:pt x="228" y="107"/>
                    <a:pt x="228" y="108"/>
                  </a:cubicBezTo>
                  <a:cubicBezTo>
                    <a:pt x="227" y="109"/>
                    <a:pt x="228" y="110"/>
                    <a:pt x="229" y="111"/>
                  </a:cubicBezTo>
                  <a:cubicBezTo>
                    <a:pt x="232" y="112"/>
                    <a:pt x="234" y="113"/>
                    <a:pt x="237" y="114"/>
                  </a:cubicBezTo>
                  <a:cubicBezTo>
                    <a:pt x="237" y="114"/>
                    <a:pt x="237" y="114"/>
                    <a:pt x="237" y="114"/>
                  </a:cubicBezTo>
                  <a:cubicBezTo>
                    <a:pt x="238" y="114"/>
                    <a:pt x="239" y="113"/>
                    <a:pt x="239" y="112"/>
                  </a:cubicBezTo>
                  <a:cubicBezTo>
                    <a:pt x="240" y="111"/>
                    <a:pt x="239" y="110"/>
                    <a:pt x="238" y="110"/>
                  </a:cubicBezTo>
                  <a:cubicBezTo>
                    <a:pt x="235" y="109"/>
                    <a:pt x="233" y="108"/>
                    <a:pt x="230" y="107"/>
                  </a:cubicBezTo>
                  <a:cubicBezTo>
                    <a:pt x="230" y="107"/>
                    <a:pt x="230" y="107"/>
                    <a:pt x="230" y="107"/>
                  </a:cubicBezTo>
                  <a:moveTo>
                    <a:pt x="1089" y="100"/>
                  </a:moveTo>
                  <a:cubicBezTo>
                    <a:pt x="1089" y="100"/>
                    <a:pt x="1088" y="100"/>
                    <a:pt x="1088" y="100"/>
                  </a:cubicBezTo>
                  <a:cubicBezTo>
                    <a:pt x="1086" y="101"/>
                    <a:pt x="1083" y="102"/>
                    <a:pt x="1081" y="103"/>
                  </a:cubicBezTo>
                  <a:cubicBezTo>
                    <a:pt x="1080" y="103"/>
                    <a:pt x="1079" y="105"/>
                    <a:pt x="1079" y="106"/>
                  </a:cubicBezTo>
                  <a:cubicBezTo>
                    <a:pt x="1080" y="106"/>
                    <a:pt x="1080" y="107"/>
                    <a:pt x="1081" y="107"/>
                  </a:cubicBezTo>
                  <a:cubicBezTo>
                    <a:pt x="1082" y="107"/>
                    <a:pt x="1082" y="107"/>
                    <a:pt x="1082" y="107"/>
                  </a:cubicBezTo>
                  <a:cubicBezTo>
                    <a:pt x="1084" y="106"/>
                    <a:pt x="1087" y="105"/>
                    <a:pt x="1090" y="104"/>
                  </a:cubicBezTo>
                  <a:cubicBezTo>
                    <a:pt x="1091" y="104"/>
                    <a:pt x="1091" y="103"/>
                    <a:pt x="1091" y="102"/>
                  </a:cubicBezTo>
                  <a:cubicBezTo>
                    <a:pt x="1090" y="101"/>
                    <a:pt x="1090" y="100"/>
                    <a:pt x="1089" y="100"/>
                  </a:cubicBezTo>
                  <a:moveTo>
                    <a:pt x="203" y="97"/>
                  </a:moveTo>
                  <a:cubicBezTo>
                    <a:pt x="203" y="97"/>
                    <a:pt x="202" y="98"/>
                    <a:pt x="202" y="99"/>
                  </a:cubicBezTo>
                  <a:cubicBezTo>
                    <a:pt x="201" y="100"/>
                    <a:pt x="202" y="101"/>
                    <a:pt x="203" y="101"/>
                  </a:cubicBezTo>
                  <a:cubicBezTo>
                    <a:pt x="205" y="102"/>
                    <a:pt x="208" y="103"/>
                    <a:pt x="210" y="104"/>
                  </a:cubicBezTo>
                  <a:cubicBezTo>
                    <a:pt x="210" y="104"/>
                    <a:pt x="211" y="104"/>
                    <a:pt x="211" y="104"/>
                  </a:cubicBezTo>
                  <a:cubicBezTo>
                    <a:pt x="212" y="104"/>
                    <a:pt x="212" y="104"/>
                    <a:pt x="213" y="103"/>
                  </a:cubicBezTo>
                  <a:cubicBezTo>
                    <a:pt x="213" y="102"/>
                    <a:pt x="213" y="101"/>
                    <a:pt x="212" y="100"/>
                  </a:cubicBezTo>
                  <a:cubicBezTo>
                    <a:pt x="209" y="99"/>
                    <a:pt x="207" y="98"/>
                    <a:pt x="204" y="97"/>
                  </a:cubicBezTo>
                  <a:cubicBezTo>
                    <a:pt x="204" y="97"/>
                    <a:pt x="204" y="97"/>
                    <a:pt x="203" y="97"/>
                  </a:cubicBezTo>
                  <a:moveTo>
                    <a:pt x="1115" y="90"/>
                  </a:moveTo>
                  <a:cubicBezTo>
                    <a:pt x="1115" y="90"/>
                    <a:pt x="1115" y="90"/>
                    <a:pt x="1114" y="90"/>
                  </a:cubicBezTo>
                  <a:cubicBezTo>
                    <a:pt x="1112" y="91"/>
                    <a:pt x="1109" y="92"/>
                    <a:pt x="1107" y="93"/>
                  </a:cubicBezTo>
                  <a:cubicBezTo>
                    <a:pt x="1106" y="94"/>
                    <a:pt x="1105" y="95"/>
                    <a:pt x="1106" y="96"/>
                  </a:cubicBezTo>
                  <a:cubicBezTo>
                    <a:pt x="1106" y="97"/>
                    <a:pt x="1107" y="97"/>
                    <a:pt x="1108" y="97"/>
                  </a:cubicBezTo>
                  <a:cubicBezTo>
                    <a:pt x="1108" y="97"/>
                    <a:pt x="1108" y="97"/>
                    <a:pt x="1108" y="97"/>
                  </a:cubicBezTo>
                  <a:cubicBezTo>
                    <a:pt x="1111" y="96"/>
                    <a:pt x="1113" y="95"/>
                    <a:pt x="1116" y="94"/>
                  </a:cubicBezTo>
                  <a:cubicBezTo>
                    <a:pt x="1117" y="94"/>
                    <a:pt x="1117" y="92"/>
                    <a:pt x="1117" y="91"/>
                  </a:cubicBezTo>
                  <a:cubicBezTo>
                    <a:pt x="1117" y="91"/>
                    <a:pt x="1116" y="90"/>
                    <a:pt x="1115" y="90"/>
                  </a:cubicBezTo>
                  <a:moveTo>
                    <a:pt x="177" y="87"/>
                  </a:moveTo>
                  <a:cubicBezTo>
                    <a:pt x="177" y="87"/>
                    <a:pt x="176" y="88"/>
                    <a:pt x="175" y="88"/>
                  </a:cubicBezTo>
                  <a:cubicBezTo>
                    <a:pt x="175" y="89"/>
                    <a:pt x="176" y="91"/>
                    <a:pt x="177" y="91"/>
                  </a:cubicBezTo>
                  <a:cubicBezTo>
                    <a:pt x="179" y="92"/>
                    <a:pt x="182" y="93"/>
                    <a:pt x="184" y="94"/>
                  </a:cubicBezTo>
                  <a:cubicBezTo>
                    <a:pt x="184" y="94"/>
                    <a:pt x="184" y="94"/>
                    <a:pt x="185" y="94"/>
                  </a:cubicBezTo>
                  <a:cubicBezTo>
                    <a:pt x="186" y="94"/>
                    <a:pt x="186" y="94"/>
                    <a:pt x="187" y="93"/>
                  </a:cubicBezTo>
                  <a:cubicBezTo>
                    <a:pt x="187" y="92"/>
                    <a:pt x="187" y="91"/>
                    <a:pt x="185" y="90"/>
                  </a:cubicBezTo>
                  <a:cubicBezTo>
                    <a:pt x="183" y="89"/>
                    <a:pt x="181" y="88"/>
                    <a:pt x="178" y="87"/>
                  </a:cubicBezTo>
                  <a:cubicBezTo>
                    <a:pt x="178" y="87"/>
                    <a:pt x="178" y="87"/>
                    <a:pt x="177" y="87"/>
                  </a:cubicBezTo>
                  <a:moveTo>
                    <a:pt x="1141" y="79"/>
                  </a:moveTo>
                  <a:cubicBezTo>
                    <a:pt x="1141" y="79"/>
                    <a:pt x="1141" y="80"/>
                    <a:pt x="1140" y="80"/>
                  </a:cubicBezTo>
                  <a:cubicBezTo>
                    <a:pt x="1138" y="81"/>
                    <a:pt x="1135" y="82"/>
                    <a:pt x="1133" y="83"/>
                  </a:cubicBezTo>
                  <a:cubicBezTo>
                    <a:pt x="1132" y="83"/>
                    <a:pt x="1131" y="84"/>
                    <a:pt x="1132" y="85"/>
                  </a:cubicBezTo>
                  <a:cubicBezTo>
                    <a:pt x="1132" y="86"/>
                    <a:pt x="1133" y="87"/>
                    <a:pt x="1134" y="87"/>
                  </a:cubicBezTo>
                  <a:cubicBezTo>
                    <a:pt x="1134" y="87"/>
                    <a:pt x="1134" y="87"/>
                    <a:pt x="1134" y="86"/>
                  </a:cubicBezTo>
                  <a:cubicBezTo>
                    <a:pt x="1137" y="85"/>
                    <a:pt x="1139" y="84"/>
                    <a:pt x="1142" y="83"/>
                  </a:cubicBezTo>
                  <a:cubicBezTo>
                    <a:pt x="1143" y="83"/>
                    <a:pt x="1143" y="82"/>
                    <a:pt x="1143" y="81"/>
                  </a:cubicBezTo>
                  <a:cubicBezTo>
                    <a:pt x="1143" y="80"/>
                    <a:pt x="1142" y="79"/>
                    <a:pt x="1141" y="79"/>
                  </a:cubicBezTo>
                  <a:moveTo>
                    <a:pt x="152" y="76"/>
                  </a:moveTo>
                  <a:cubicBezTo>
                    <a:pt x="151" y="76"/>
                    <a:pt x="150" y="77"/>
                    <a:pt x="150" y="78"/>
                  </a:cubicBezTo>
                  <a:cubicBezTo>
                    <a:pt x="149" y="79"/>
                    <a:pt x="150" y="80"/>
                    <a:pt x="151" y="80"/>
                  </a:cubicBezTo>
                  <a:cubicBezTo>
                    <a:pt x="151" y="80"/>
                    <a:pt x="151" y="80"/>
                    <a:pt x="151" y="80"/>
                  </a:cubicBezTo>
                  <a:cubicBezTo>
                    <a:pt x="153" y="81"/>
                    <a:pt x="156" y="82"/>
                    <a:pt x="158" y="83"/>
                  </a:cubicBezTo>
                  <a:cubicBezTo>
                    <a:pt x="158" y="83"/>
                    <a:pt x="159" y="84"/>
                    <a:pt x="159" y="84"/>
                  </a:cubicBezTo>
                  <a:cubicBezTo>
                    <a:pt x="160" y="84"/>
                    <a:pt x="160" y="83"/>
                    <a:pt x="161" y="82"/>
                  </a:cubicBezTo>
                  <a:cubicBezTo>
                    <a:pt x="161" y="81"/>
                    <a:pt x="161" y="80"/>
                    <a:pt x="160" y="80"/>
                  </a:cubicBezTo>
                  <a:cubicBezTo>
                    <a:pt x="157" y="79"/>
                    <a:pt x="155" y="78"/>
                    <a:pt x="152" y="77"/>
                  </a:cubicBezTo>
                  <a:cubicBezTo>
                    <a:pt x="152" y="76"/>
                    <a:pt x="152" y="76"/>
                    <a:pt x="152" y="76"/>
                  </a:cubicBezTo>
                  <a:moveTo>
                    <a:pt x="1167" y="68"/>
                  </a:moveTo>
                  <a:cubicBezTo>
                    <a:pt x="1167" y="68"/>
                    <a:pt x="1166" y="68"/>
                    <a:pt x="1166" y="68"/>
                  </a:cubicBezTo>
                  <a:cubicBezTo>
                    <a:pt x="1164" y="70"/>
                    <a:pt x="1161" y="71"/>
                    <a:pt x="1159" y="72"/>
                  </a:cubicBezTo>
                  <a:cubicBezTo>
                    <a:pt x="1158" y="72"/>
                    <a:pt x="1158" y="73"/>
                    <a:pt x="1158" y="73"/>
                  </a:cubicBezTo>
                  <a:cubicBezTo>
                    <a:pt x="1157" y="74"/>
                    <a:pt x="1157" y="74"/>
                    <a:pt x="1158" y="74"/>
                  </a:cubicBezTo>
                  <a:cubicBezTo>
                    <a:pt x="1158" y="75"/>
                    <a:pt x="1159" y="76"/>
                    <a:pt x="1159" y="76"/>
                  </a:cubicBezTo>
                  <a:cubicBezTo>
                    <a:pt x="1160" y="76"/>
                    <a:pt x="1160" y="75"/>
                    <a:pt x="1160" y="75"/>
                  </a:cubicBezTo>
                  <a:cubicBezTo>
                    <a:pt x="1163" y="74"/>
                    <a:pt x="1165" y="73"/>
                    <a:pt x="1168" y="72"/>
                  </a:cubicBezTo>
                  <a:cubicBezTo>
                    <a:pt x="1169" y="72"/>
                    <a:pt x="1169" y="70"/>
                    <a:pt x="1169" y="69"/>
                  </a:cubicBezTo>
                  <a:cubicBezTo>
                    <a:pt x="1169" y="69"/>
                    <a:pt x="1169" y="69"/>
                    <a:pt x="1169" y="69"/>
                  </a:cubicBezTo>
                  <a:cubicBezTo>
                    <a:pt x="1168" y="69"/>
                    <a:pt x="1168" y="68"/>
                    <a:pt x="1167" y="68"/>
                  </a:cubicBezTo>
                  <a:moveTo>
                    <a:pt x="126" y="65"/>
                  </a:moveTo>
                  <a:cubicBezTo>
                    <a:pt x="125" y="65"/>
                    <a:pt x="125" y="66"/>
                    <a:pt x="124" y="66"/>
                  </a:cubicBezTo>
                  <a:cubicBezTo>
                    <a:pt x="124" y="67"/>
                    <a:pt x="124" y="68"/>
                    <a:pt x="125" y="69"/>
                  </a:cubicBezTo>
                  <a:cubicBezTo>
                    <a:pt x="128" y="70"/>
                    <a:pt x="130" y="71"/>
                    <a:pt x="132" y="72"/>
                  </a:cubicBezTo>
                  <a:cubicBezTo>
                    <a:pt x="133" y="72"/>
                    <a:pt x="133" y="72"/>
                    <a:pt x="133" y="72"/>
                  </a:cubicBezTo>
                  <a:cubicBezTo>
                    <a:pt x="134" y="72"/>
                    <a:pt x="135" y="72"/>
                    <a:pt x="135" y="71"/>
                  </a:cubicBezTo>
                  <a:cubicBezTo>
                    <a:pt x="136" y="70"/>
                    <a:pt x="135" y="69"/>
                    <a:pt x="134" y="69"/>
                  </a:cubicBezTo>
                  <a:cubicBezTo>
                    <a:pt x="132" y="67"/>
                    <a:pt x="129" y="66"/>
                    <a:pt x="127" y="65"/>
                  </a:cubicBezTo>
                  <a:cubicBezTo>
                    <a:pt x="127" y="65"/>
                    <a:pt x="126" y="65"/>
                    <a:pt x="126" y="65"/>
                  </a:cubicBezTo>
                  <a:moveTo>
                    <a:pt x="1192" y="56"/>
                  </a:moveTo>
                  <a:cubicBezTo>
                    <a:pt x="1192" y="56"/>
                    <a:pt x="1192" y="57"/>
                    <a:pt x="1191" y="57"/>
                  </a:cubicBezTo>
                  <a:cubicBezTo>
                    <a:pt x="1189" y="58"/>
                    <a:pt x="1187" y="59"/>
                    <a:pt x="1184" y="60"/>
                  </a:cubicBezTo>
                  <a:cubicBezTo>
                    <a:pt x="1183" y="61"/>
                    <a:pt x="1183" y="62"/>
                    <a:pt x="1183" y="63"/>
                  </a:cubicBezTo>
                  <a:cubicBezTo>
                    <a:pt x="1183" y="63"/>
                    <a:pt x="1184" y="63"/>
                    <a:pt x="1184" y="64"/>
                  </a:cubicBezTo>
                  <a:cubicBezTo>
                    <a:pt x="1184" y="64"/>
                    <a:pt x="1185" y="64"/>
                    <a:pt x="1185" y="64"/>
                  </a:cubicBezTo>
                  <a:cubicBezTo>
                    <a:pt x="1185" y="64"/>
                    <a:pt x="1186" y="64"/>
                    <a:pt x="1186" y="64"/>
                  </a:cubicBezTo>
                  <a:cubicBezTo>
                    <a:pt x="1188" y="63"/>
                    <a:pt x="1191" y="61"/>
                    <a:pt x="1193" y="60"/>
                  </a:cubicBezTo>
                  <a:cubicBezTo>
                    <a:pt x="1194" y="60"/>
                    <a:pt x="1194" y="60"/>
                    <a:pt x="1194" y="59"/>
                  </a:cubicBezTo>
                  <a:cubicBezTo>
                    <a:pt x="1194" y="59"/>
                    <a:pt x="1194" y="58"/>
                    <a:pt x="1194" y="58"/>
                  </a:cubicBezTo>
                  <a:cubicBezTo>
                    <a:pt x="1194" y="57"/>
                    <a:pt x="1193" y="56"/>
                    <a:pt x="1192" y="56"/>
                  </a:cubicBezTo>
                  <a:moveTo>
                    <a:pt x="101" y="53"/>
                  </a:moveTo>
                  <a:cubicBezTo>
                    <a:pt x="100" y="53"/>
                    <a:pt x="99" y="54"/>
                    <a:pt x="99" y="54"/>
                  </a:cubicBezTo>
                  <a:cubicBezTo>
                    <a:pt x="99" y="55"/>
                    <a:pt x="99" y="57"/>
                    <a:pt x="100" y="57"/>
                  </a:cubicBezTo>
                  <a:cubicBezTo>
                    <a:pt x="100" y="57"/>
                    <a:pt x="100" y="57"/>
                    <a:pt x="100" y="57"/>
                  </a:cubicBezTo>
                  <a:cubicBezTo>
                    <a:pt x="102" y="58"/>
                    <a:pt x="105" y="59"/>
                    <a:pt x="107" y="60"/>
                  </a:cubicBezTo>
                  <a:cubicBezTo>
                    <a:pt x="107" y="61"/>
                    <a:pt x="108" y="61"/>
                    <a:pt x="108" y="61"/>
                  </a:cubicBezTo>
                  <a:cubicBezTo>
                    <a:pt x="109" y="61"/>
                    <a:pt x="109" y="60"/>
                    <a:pt x="110" y="60"/>
                  </a:cubicBezTo>
                  <a:cubicBezTo>
                    <a:pt x="110" y="59"/>
                    <a:pt x="110" y="57"/>
                    <a:pt x="109" y="57"/>
                  </a:cubicBezTo>
                  <a:cubicBezTo>
                    <a:pt x="106" y="56"/>
                    <a:pt x="104" y="55"/>
                    <a:pt x="102" y="53"/>
                  </a:cubicBezTo>
                  <a:cubicBezTo>
                    <a:pt x="101" y="53"/>
                    <a:pt x="101" y="53"/>
                    <a:pt x="101" y="53"/>
                  </a:cubicBezTo>
                  <a:moveTo>
                    <a:pt x="1218" y="44"/>
                  </a:moveTo>
                  <a:cubicBezTo>
                    <a:pt x="1217" y="44"/>
                    <a:pt x="1217" y="44"/>
                    <a:pt x="1217" y="44"/>
                  </a:cubicBezTo>
                  <a:cubicBezTo>
                    <a:pt x="1214" y="45"/>
                    <a:pt x="1212" y="47"/>
                    <a:pt x="1209" y="48"/>
                  </a:cubicBezTo>
                  <a:cubicBezTo>
                    <a:pt x="1208" y="48"/>
                    <a:pt x="1208" y="50"/>
                    <a:pt x="1209" y="51"/>
                  </a:cubicBezTo>
                  <a:cubicBezTo>
                    <a:pt x="1209" y="51"/>
                    <a:pt x="1210" y="52"/>
                    <a:pt x="1210" y="52"/>
                  </a:cubicBezTo>
                  <a:cubicBezTo>
                    <a:pt x="1210" y="52"/>
                    <a:pt x="1210" y="52"/>
                    <a:pt x="1210" y="52"/>
                  </a:cubicBezTo>
                  <a:cubicBezTo>
                    <a:pt x="1211" y="52"/>
                    <a:pt x="1211" y="52"/>
                    <a:pt x="1211" y="51"/>
                  </a:cubicBezTo>
                  <a:cubicBezTo>
                    <a:pt x="1214" y="50"/>
                    <a:pt x="1216" y="49"/>
                    <a:pt x="1218" y="48"/>
                  </a:cubicBezTo>
                  <a:cubicBezTo>
                    <a:pt x="1219" y="48"/>
                    <a:pt x="1219" y="47"/>
                    <a:pt x="1219" y="47"/>
                  </a:cubicBezTo>
                  <a:cubicBezTo>
                    <a:pt x="1220" y="46"/>
                    <a:pt x="1220" y="46"/>
                    <a:pt x="1219" y="45"/>
                  </a:cubicBezTo>
                  <a:cubicBezTo>
                    <a:pt x="1219" y="44"/>
                    <a:pt x="1218" y="44"/>
                    <a:pt x="1218" y="44"/>
                  </a:cubicBezTo>
                  <a:moveTo>
                    <a:pt x="76" y="41"/>
                  </a:moveTo>
                  <a:cubicBezTo>
                    <a:pt x="75" y="41"/>
                    <a:pt x="74" y="41"/>
                    <a:pt x="74" y="42"/>
                  </a:cubicBezTo>
                  <a:cubicBezTo>
                    <a:pt x="74" y="43"/>
                    <a:pt x="74" y="44"/>
                    <a:pt x="75" y="45"/>
                  </a:cubicBezTo>
                  <a:cubicBezTo>
                    <a:pt x="77" y="46"/>
                    <a:pt x="80" y="47"/>
                    <a:pt x="82" y="48"/>
                  </a:cubicBezTo>
                  <a:cubicBezTo>
                    <a:pt x="82" y="48"/>
                    <a:pt x="83" y="48"/>
                    <a:pt x="83" y="48"/>
                  </a:cubicBezTo>
                  <a:cubicBezTo>
                    <a:pt x="84" y="48"/>
                    <a:pt x="84" y="48"/>
                    <a:pt x="85" y="47"/>
                  </a:cubicBezTo>
                  <a:cubicBezTo>
                    <a:pt x="85" y="46"/>
                    <a:pt x="85" y="45"/>
                    <a:pt x="84" y="45"/>
                  </a:cubicBezTo>
                  <a:cubicBezTo>
                    <a:pt x="81" y="43"/>
                    <a:pt x="79" y="42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moveTo>
                    <a:pt x="1242" y="31"/>
                  </a:moveTo>
                  <a:cubicBezTo>
                    <a:pt x="1242" y="31"/>
                    <a:pt x="1242" y="31"/>
                    <a:pt x="1242" y="31"/>
                  </a:cubicBezTo>
                  <a:cubicBezTo>
                    <a:pt x="1239" y="33"/>
                    <a:pt x="1237" y="34"/>
                    <a:pt x="1234" y="35"/>
                  </a:cubicBezTo>
                  <a:cubicBezTo>
                    <a:pt x="1233" y="36"/>
                    <a:pt x="1233" y="37"/>
                    <a:pt x="1234" y="38"/>
                  </a:cubicBezTo>
                  <a:cubicBezTo>
                    <a:pt x="1234" y="38"/>
                    <a:pt x="1234" y="38"/>
                    <a:pt x="1234" y="39"/>
                  </a:cubicBezTo>
                  <a:cubicBezTo>
                    <a:pt x="1235" y="39"/>
                    <a:pt x="1235" y="39"/>
                    <a:pt x="1235" y="39"/>
                  </a:cubicBezTo>
                  <a:cubicBezTo>
                    <a:pt x="1236" y="39"/>
                    <a:pt x="1236" y="39"/>
                    <a:pt x="1236" y="39"/>
                  </a:cubicBezTo>
                  <a:cubicBezTo>
                    <a:pt x="1239" y="37"/>
                    <a:pt x="1241" y="36"/>
                    <a:pt x="1243" y="35"/>
                  </a:cubicBezTo>
                  <a:cubicBezTo>
                    <a:pt x="1244" y="34"/>
                    <a:pt x="1245" y="33"/>
                    <a:pt x="1244" y="32"/>
                  </a:cubicBezTo>
                  <a:cubicBezTo>
                    <a:pt x="1244" y="32"/>
                    <a:pt x="1244" y="32"/>
                    <a:pt x="1244" y="32"/>
                  </a:cubicBezTo>
                  <a:cubicBezTo>
                    <a:pt x="1244" y="32"/>
                    <a:pt x="1243" y="31"/>
                    <a:pt x="1242" y="31"/>
                  </a:cubicBezTo>
                  <a:moveTo>
                    <a:pt x="51" y="28"/>
                  </a:moveTo>
                  <a:cubicBezTo>
                    <a:pt x="50" y="28"/>
                    <a:pt x="50" y="28"/>
                    <a:pt x="49" y="29"/>
                  </a:cubicBezTo>
                  <a:cubicBezTo>
                    <a:pt x="49" y="30"/>
                    <a:pt x="49" y="31"/>
                    <a:pt x="50" y="32"/>
                  </a:cubicBezTo>
                  <a:cubicBezTo>
                    <a:pt x="52" y="33"/>
                    <a:pt x="55" y="34"/>
                    <a:pt x="57" y="35"/>
                  </a:cubicBezTo>
                  <a:cubicBezTo>
                    <a:pt x="57" y="35"/>
                    <a:pt x="58" y="36"/>
                    <a:pt x="58" y="36"/>
                  </a:cubicBezTo>
                  <a:cubicBezTo>
                    <a:pt x="59" y="36"/>
                    <a:pt x="60" y="35"/>
                    <a:pt x="60" y="34"/>
                  </a:cubicBezTo>
                  <a:cubicBezTo>
                    <a:pt x="60" y="33"/>
                    <a:pt x="60" y="32"/>
                    <a:pt x="59" y="32"/>
                  </a:cubicBezTo>
                  <a:cubicBezTo>
                    <a:pt x="57" y="31"/>
                    <a:pt x="54" y="29"/>
                    <a:pt x="52" y="28"/>
                  </a:cubicBezTo>
                  <a:cubicBezTo>
                    <a:pt x="52" y="28"/>
                    <a:pt x="51" y="28"/>
                    <a:pt x="51" y="28"/>
                  </a:cubicBezTo>
                  <a:moveTo>
                    <a:pt x="1267" y="18"/>
                  </a:moveTo>
                  <a:cubicBezTo>
                    <a:pt x="1267" y="18"/>
                    <a:pt x="1266" y="18"/>
                    <a:pt x="1266" y="18"/>
                  </a:cubicBezTo>
                  <a:cubicBezTo>
                    <a:pt x="1266" y="18"/>
                    <a:pt x="1265" y="18"/>
                    <a:pt x="1265" y="18"/>
                  </a:cubicBezTo>
                  <a:cubicBezTo>
                    <a:pt x="1263" y="20"/>
                    <a:pt x="1261" y="21"/>
                    <a:pt x="1259" y="22"/>
                  </a:cubicBezTo>
                  <a:cubicBezTo>
                    <a:pt x="1258" y="22"/>
                    <a:pt x="1258" y="23"/>
                    <a:pt x="1258" y="23"/>
                  </a:cubicBezTo>
                  <a:cubicBezTo>
                    <a:pt x="1258" y="24"/>
                    <a:pt x="1258" y="24"/>
                    <a:pt x="1258" y="25"/>
                  </a:cubicBezTo>
                  <a:cubicBezTo>
                    <a:pt x="1259" y="25"/>
                    <a:pt x="1259" y="26"/>
                    <a:pt x="1260" y="26"/>
                  </a:cubicBezTo>
                  <a:cubicBezTo>
                    <a:pt x="1260" y="26"/>
                    <a:pt x="1261" y="25"/>
                    <a:pt x="1261" y="25"/>
                  </a:cubicBezTo>
                  <a:cubicBezTo>
                    <a:pt x="1263" y="24"/>
                    <a:pt x="1266" y="23"/>
                    <a:pt x="1268" y="21"/>
                  </a:cubicBezTo>
                  <a:cubicBezTo>
                    <a:pt x="1269" y="21"/>
                    <a:pt x="1269" y="20"/>
                    <a:pt x="1269" y="19"/>
                  </a:cubicBezTo>
                  <a:cubicBezTo>
                    <a:pt x="1268" y="18"/>
                    <a:pt x="1268" y="18"/>
                    <a:pt x="1267" y="18"/>
                  </a:cubicBezTo>
                  <a:moveTo>
                    <a:pt x="27" y="14"/>
                  </a:moveTo>
                  <a:cubicBezTo>
                    <a:pt x="26" y="14"/>
                    <a:pt x="25" y="15"/>
                    <a:pt x="25" y="15"/>
                  </a:cubicBezTo>
                  <a:cubicBezTo>
                    <a:pt x="24" y="16"/>
                    <a:pt x="25" y="17"/>
                    <a:pt x="26" y="18"/>
                  </a:cubicBezTo>
                  <a:cubicBezTo>
                    <a:pt x="28" y="19"/>
                    <a:pt x="30" y="21"/>
                    <a:pt x="33" y="22"/>
                  </a:cubicBezTo>
                  <a:cubicBezTo>
                    <a:pt x="33" y="22"/>
                    <a:pt x="33" y="22"/>
                    <a:pt x="34" y="22"/>
                  </a:cubicBezTo>
                  <a:cubicBezTo>
                    <a:pt x="34" y="22"/>
                    <a:pt x="35" y="22"/>
                    <a:pt x="35" y="21"/>
                  </a:cubicBezTo>
                  <a:cubicBezTo>
                    <a:pt x="36" y="20"/>
                    <a:pt x="36" y="19"/>
                    <a:pt x="35" y="18"/>
                  </a:cubicBezTo>
                  <a:cubicBezTo>
                    <a:pt x="32" y="17"/>
                    <a:pt x="30" y="16"/>
                    <a:pt x="28" y="14"/>
                  </a:cubicBezTo>
                  <a:cubicBezTo>
                    <a:pt x="27" y="14"/>
                    <a:pt x="27" y="14"/>
                    <a:pt x="27" y="14"/>
                  </a:cubicBezTo>
                  <a:moveTo>
                    <a:pt x="1291" y="4"/>
                  </a:moveTo>
                  <a:cubicBezTo>
                    <a:pt x="1291" y="4"/>
                    <a:pt x="1291" y="4"/>
                    <a:pt x="1290" y="4"/>
                  </a:cubicBezTo>
                  <a:cubicBezTo>
                    <a:pt x="1288" y="5"/>
                    <a:pt x="1286" y="7"/>
                    <a:pt x="1283" y="8"/>
                  </a:cubicBezTo>
                  <a:cubicBezTo>
                    <a:pt x="1283" y="9"/>
                    <a:pt x="1282" y="10"/>
                    <a:pt x="1283" y="11"/>
                  </a:cubicBezTo>
                  <a:cubicBezTo>
                    <a:pt x="1283" y="11"/>
                    <a:pt x="1284" y="12"/>
                    <a:pt x="1284" y="12"/>
                  </a:cubicBezTo>
                  <a:cubicBezTo>
                    <a:pt x="1285" y="12"/>
                    <a:pt x="1285" y="12"/>
                    <a:pt x="1285" y="11"/>
                  </a:cubicBezTo>
                  <a:cubicBezTo>
                    <a:pt x="1288" y="10"/>
                    <a:pt x="1290" y="9"/>
                    <a:pt x="1292" y="7"/>
                  </a:cubicBezTo>
                  <a:cubicBezTo>
                    <a:pt x="1293" y="7"/>
                    <a:pt x="1294" y="6"/>
                    <a:pt x="1293" y="5"/>
                  </a:cubicBezTo>
                  <a:cubicBezTo>
                    <a:pt x="1293" y="4"/>
                    <a:pt x="1292" y="4"/>
                    <a:pt x="1291" y="4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4" y="5"/>
                    <a:pt x="6" y="7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1" y="8"/>
                    <a:pt x="11" y="7"/>
                  </a:cubicBezTo>
                  <a:cubicBezTo>
                    <a:pt x="12" y="6"/>
                    <a:pt x="11" y="5"/>
                    <a:pt x="10" y="4"/>
                  </a:cubicBezTo>
                  <a:cubicBezTo>
                    <a:pt x="8" y="3"/>
                    <a:pt x="6" y="2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4281646" y="381175"/>
              <a:ext cx="223731" cy="223731"/>
            </a:xfrm>
            <a:prstGeom prst="ellipse">
              <a:avLst/>
            </a:prstGeom>
            <a:gradFill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/>
            <p:cNvSpPr/>
            <p:nvPr/>
          </p:nvSpPr>
          <p:spPr>
            <a:xfrm>
              <a:off x="13241146" y="2128247"/>
              <a:ext cx="223731" cy="223731"/>
            </a:xfrm>
            <a:prstGeom prst="ellipse">
              <a:avLst/>
            </a:prstGeom>
            <a:gradFill>
              <a:gsLst>
                <a:gs pos="11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2">
                    <a:alpha val="42000"/>
                  </a:scheme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14314359" y="1676049"/>
              <a:ext cx="650967" cy="650967"/>
            </a:xfrm>
            <a:prstGeom prst="ellipse">
              <a:avLst/>
            </a:prstGeom>
            <a:gradFill>
              <a:gsLst>
                <a:gs pos="11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2">
                    <a:alpha val="42000"/>
                  </a:scheme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/>
            <p:cNvSpPr/>
            <p:nvPr/>
          </p:nvSpPr>
          <p:spPr>
            <a:xfrm>
              <a:off x="14731969" y="2764776"/>
              <a:ext cx="223731" cy="223731"/>
            </a:xfrm>
            <a:prstGeom prst="ellipse">
              <a:avLst/>
            </a:prstGeom>
            <a:gradFill>
              <a:gsLst>
                <a:gs pos="11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2">
                    <a:alpha val="42000"/>
                  </a:scheme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15394506" y="3413130"/>
              <a:ext cx="223731" cy="223731"/>
            </a:xfrm>
            <a:prstGeom prst="ellipse">
              <a:avLst/>
            </a:prstGeom>
            <a:gradFill>
              <a:gsLst>
                <a:gs pos="11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2">
                    <a:alpha val="42000"/>
                  </a:schemeClr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783" y="5904150"/>
            <a:ext cx="2620911" cy="72702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48" y="641019"/>
            <a:ext cx="3313559" cy="356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6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3000">
                <a:srgbClr val="015E84">
                  <a:alpha val="82000"/>
                </a:srgbClr>
              </a:gs>
              <a:gs pos="96667">
                <a:srgbClr val="056085"/>
              </a:gs>
              <a:gs pos="65000">
                <a:srgbClr val="015E8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자유형 2"/>
          <p:cNvSpPr/>
          <p:nvPr userDrawn="1"/>
        </p:nvSpPr>
        <p:spPr>
          <a:xfrm>
            <a:off x="6861295" y="1"/>
            <a:ext cx="5337962" cy="6858000"/>
          </a:xfrm>
          <a:custGeom>
            <a:avLst/>
            <a:gdLst>
              <a:gd name="connsiteX0" fmla="*/ 5250222 w 6188957"/>
              <a:gd name="connsiteY0" fmla="*/ 0 h 6858000"/>
              <a:gd name="connsiteX1" fmla="*/ 6188957 w 6188957"/>
              <a:gd name="connsiteY1" fmla="*/ 0 h 6858000"/>
              <a:gd name="connsiteX2" fmla="*/ 6188957 w 6188957"/>
              <a:gd name="connsiteY2" fmla="*/ 6858000 h 6858000"/>
              <a:gd name="connsiteX3" fmla="*/ 0 w 6188957"/>
              <a:gd name="connsiteY3" fmla="*/ 6858000 h 6858000"/>
              <a:gd name="connsiteX4" fmla="*/ 176395 w 6188957"/>
              <a:gd name="connsiteY4" fmla="*/ 6788450 h 6858000"/>
              <a:gd name="connsiteX5" fmla="*/ 5208300 w 6188957"/>
              <a:gd name="connsiteY5" fmla="*/ 3299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8957" h="6858000">
                <a:moveTo>
                  <a:pt x="5250222" y="0"/>
                </a:moveTo>
                <a:lnTo>
                  <a:pt x="6188957" y="0"/>
                </a:lnTo>
                <a:lnTo>
                  <a:pt x="6188957" y="6858000"/>
                </a:lnTo>
                <a:lnTo>
                  <a:pt x="0" y="6858000"/>
                </a:lnTo>
                <a:lnTo>
                  <a:pt x="176395" y="6788450"/>
                </a:lnTo>
                <a:cubicBezTo>
                  <a:pt x="2813556" y="5673025"/>
                  <a:pt x="4762316" y="3248722"/>
                  <a:pt x="5208300" y="329917"/>
                </a:cubicBezTo>
                <a:close/>
              </a:path>
            </a:pathLst>
          </a:custGeom>
          <a:gradFill>
            <a:gsLst>
              <a:gs pos="17000">
                <a:srgbClr val="CFD2D3">
                  <a:alpha val="78000"/>
                </a:srgbClr>
              </a:gs>
              <a:gs pos="100000">
                <a:srgbClr val="CFD2D3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 userDrawn="1"/>
        </p:nvSpPr>
        <p:spPr>
          <a:xfrm>
            <a:off x="7758965" y="0"/>
            <a:ext cx="4433035" cy="6858000"/>
          </a:xfrm>
          <a:custGeom>
            <a:avLst/>
            <a:gdLst>
              <a:gd name="connsiteX0" fmla="*/ 5250222 w 6188957"/>
              <a:gd name="connsiteY0" fmla="*/ 0 h 6858000"/>
              <a:gd name="connsiteX1" fmla="*/ 6188957 w 6188957"/>
              <a:gd name="connsiteY1" fmla="*/ 0 h 6858000"/>
              <a:gd name="connsiteX2" fmla="*/ 6188957 w 6188957"/>
              <a:gd name="connsiteY2" fmla="*/ 6858000 h 6858000"/>
              <a:gd name="connsiteX3" fmla="*/ 0 w 6188957"/>
              <a:gd name="connsiteY3" fmla="*/ 6858000 h 6858000"/>
              <a:gd name="connsiteX4" fmla="*/ 176395 w 6188957"/>
              <a:gd name="connsiteY4" fmla="*/ 6788450 h 6858000"/>
              <a:gd name="connsiteX5" fmla="*/ 5208300 w 6188957"/>
              <a:gd name="connsiteY5" fmla="*/ 3299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8957" h="6858000">
                <a:moveTo>
                  <a:pt x="5250222" y="0"/>
                </a:moveTo>
                <a:lnTo>
                  <a:pt x="6188957" y="0"/>
                </a:lnTo>
                <a:lnTo>
                  <a:pt x="6188957" y="6858000"/>
                </a:lnTo>
                <a:lnTo>
                  <a:pt x="0" y="6858000"/>
                </a:lnTo>
                <a:lnTo>
                  <a:pt x="176395" y="6788450"/>
                </a:lnTo>
                <a:cubicBezTo>
                  <a:pt x="2813556" y="5673025"/>
                  <a:pt x="4762316" y="3248722"/>
                  <a:pt x="5208300" y="329917"/>
                </a:cubicBezTo>
                <a:close/>
              </a:path>
            </a:pathLst>
          </a:custGeom>
          <a:gradFill>
            <a:gsLst>
              <a:gs pos="35000">
                <a:srgbClr val="CFD2D3">
                  <a:alpha val="78000"/>
                </a:srgbClr>
              </a:gs>
              <a:gs pos="83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-1631717" y="250800"/>
            <a:ext cx="6157663" cy="6202970"/>
            <a:chOff x="5972670" y="-267415"/>
            <a:chExt cx="6449174" cy="6496626"/>
          </a:xfrm>
        </p:grpSpPr>
        <p:grpSp>
          <p:nvGrpSpPr>
            <p:cNvPr id="6" name="그룹 5"/>
            <p:cNvGrpSpPr/>
            <p:nvPr/>
          </p:nvGrpSpPr>
          <p:grpSpPr>
            <a:xfrm>
              <a:off x="5972670" y="-267415"/>
              <a:ext cx="6449174" cy="6496626"/>
              <a:chOff x="13060403" y="-272154"/>
              <a:chExt cx="6449174" cy="6496626"/>
            </a:xfrm>
          </p:grpSpPr>
          <p:sp>
            <p:nvSpPr>
              <p:cNvPr id="12" name="Freeform 6"/>
              <p:cNvSpPr>
                <a:spLocks noEditPoints="1"/>
              </p:cNvSpPr>
              <p:nvPr/>
            </p:nvSpPr>
            <p:spPr bwMode="auto">
              <a:xfrm>
                <a:off x="13155307" y="1643186"/>
                <a:ext cx="6259366" cy="2665946"/>
              </a:xfrm>
              <a:custGeom>
                <a:avLst/>
                <a:gdLst>
                  <a:gd name="T0" fmla="*/ 723 w 2454"/>
                  <a:gd name="T1" fmla="*/ 1030 h 1038"/>
                  <a:gd name="T2" fmla="*/ 202 w 2454"/>
                  <a:gd name="T3" fmla="*/ 991 h 1038"/>
                  <a:gd name="T4" fmla="*/ 532 w 2454"/>
                  <a:gd name="T5" fmla="*/ 1038 h 1038"/>
                  <a:gd name="T6" fmla="*/ 532 w 2454"/>
                  <a:gd name="T7" fmla="*/ 1030 h 1038"/>
                  <a:gd name="T8" fmla="*/ 1164 w 2454"/>
                  <a:gd name="T9" fmla="*/ 953 h 1038"/>
                  <a:gd name="T10" fmla="*/ 1176 w 2454"/>
                  <a:gd name="T11" fmla="*/ 959 h 1038"/>
                  <a:gd name="T12" fmla="*/ 1333 w 2454"/>
                  <a:gd name="T13" fmla="*/ 911 h 1038"/>
                  <a:gd name="T14" fmla="*/ 1335 w 2454"/>
                  <a:gd name="T15" fmla="*/ 919 h 1038"/>
                  <a:gd name="T16" fmla="*/ 2008 w 2454"/>
                  <a:gd name="T17" fmla="*/ 653 h 1038"/>
                  <a:gd name="T18" fmla="*/ 1710 w 2454"/>
                  <a:gd name="T19" fmla="*/ 797 h 1038"/>
                  <a:gd name="T20" fmla="*/ 2008 w 2454"/>
                  <a:gd name="T21" fmla="*/ 653 h 1038"/>
                  <a:gd name="T22" fmla="*/ 2012 w 2454"/>
                  <a:gd name="T23" fmla="*/ 651 h 1038"/>
                  <a:gd name="T24" fmla="*/ 2027 w 2454"/>
                  <a:gd name="T25" fmla="*/ 643 h 1038"/>
                  <a:gd name="T26" fmla="*/ 2067 w 2454"/>
                  <a:gd name="T27" fmla="*/ 621 h 1038"/>
                  <a:gd name="T28" fmla="*/ 4 w 2454"/>
                  <a:gd name="T29" fmla="*/ 837 h 1038"/>
                  <a:gd name="T30" fmla="*/ 7 w 2454"/>
                  <a:gd name="T31" fmla="*/ 836 h 1038"/>
                  <a:gd name="T32" fmla="*/ 8 w 2454"/>
                  <a:gd name="T33" fmla="*/ 847 h 1038"/>
                  <a:gd name="T34" fmla="*/ 86 w 2454"/>
                  <a:gd name="T35" fmla="*/ 633 h 1038"/>
                  <a:gd name="T36" fmla="*/ 3 w 2454"/>
                  <a:gd name="T37" fmla="*/ 817 h 1038"/>
                  <a:gd name="T38" fmla="*/ 0 w 2454"/>
                  <a:gd name="T39" fmla="*/ 819 h 1038"/>
                  <a:gd name="T40" fmla="*/ 11 w 2454"/>
                  <a:gd name="T41" fmla="*/ 864 h 1038"/>
                  <a:gd name="T42" fmla="*/ 15 w 2454"/>
                  <a:gd name="T43" fmla="*/ 863 h 1038"/>
                  <a:gd name="T44" fmla="*/ 15 w 2454"/>
                  <a:gd name="T45" fmla="*/ 873 h 1038"/>
                  <a:gd name="T46" fmla="*/ 193 w 2454"/>
                  <a:gd name="T47" fmla="*/ 997 h 1038"/>
                  <a:gd name="T48" fmla="*/ 66 w 2454"/>
                  <a:gd name="T49" fmla="*/ 925 h 1038"/>
                  <a:gd name="T50" fmla="*/ 92 w 2454"/>
                  <a:gd name="T51" fmla="*/ 639 h 1038"/>
                  <a:gd name="T52" fmla="*/ 442 w 2454"/>
                  <a:gd name="T53" fmla="*/ 386 h 1038"/>
                  <a:gd name="T54" fmla="*/ 442 w 2454"/>
                  <a:gd name="T55" fmla="*/ 386 h 1038"/>
                  <a:gd name="T56" fmla="*/ 387 w 2454"/>
                  <a:gd name="T57" fmla="*/ 416 h 1038"/>
                  <a:gd name="T58" fmla="*/ 744 w 2454"/>
                  <a:gd name="T59" fmla="*/ 241 h 1038"/>
                  <a:gd name="T60" fmla="*/ 446 w 2454"/>
                  <a:gd name="T61" fmla="*/ 384 h 1038"/>
                  <a:gd name="T62" fmla="*/ 744 w 2454"/>
                  <a:gd name="T63" fmla="*/ 241 h 1038"/>
                  <a:gd name="T64" fmla="*/ 2441 w 2454"/>
                  <a:gd name="T65" fmla="*/ 191 h 1038"/>
                  <a:gd name="T66" fmla="*/ 2070 w 2454"/>
                  <a:gd name="T67" fmla="*/ 619 h 1038"/>
                  <a:gd name="T68" fmla="*/ 2368 w 2454"/>
                  <a:gd name="T69" fmla="*/ 404 h 1038"/>
                  <a:gd name="T70" fmla="*/ 2452 w 2454"/>
                  <a:gd name="T71" fmla="*/ 216 h 1038"/>
                  <a:gd name="T72" fmla="*/ 2448 w 2454"/>
                  <a:gd name="T73" fmla="*/ 206 h 1038"/>
                  <a:gd name="T74" fmla="*/ 2452 w 2454"/>
                  <a:gd name="T75" fmla="*/ 205 h 1038"/>
                  <a:gd name="T76" fmla="*/ 1272 w 2454"/>
                  <a:gd name="T77" fmla="*/ 81 h 1038"/>
                  <a:gd name="T78" fmla="*/ 753 w 2454"/>
                  <a:gd name="T79" fmla="*/ 246 h 1038"/>
                  <a:gd name="T80" fmla="*/ 1272 w 2454"/>
                  <a:gd name="T81" fmla="*/ 81 h 1038"/>
                  <a:gd name="T82" fmla="*/ 2440 w 2454"/>
                  <a:gd name="T83" fmla="*/ 179 h 1038"/>
                  <a:gd name="T84" fmla="*/ 2444 w 2454"/>
                  <a:gd name="T85" fmla="*/ 178 h 1038"/>
                  <a:gd name="T86" fmla="*/ 2445 w 2454"/>
                  <a:gd name="T87" fmla="*/ 189 h 1038"/>
                  <a:gd name="T88" fmla="*/ 2278 w 2454"/>
                  <a:gd name="T89" fmla="*/ 55 h 1038"/>
                  <a:gd name="T90" fmla="*/ 2445 w 2454"/>
                  <a:gd name="T91" fmla="*/ 190 h 1038"/>
                  <a:gd name="T92" fmla="*/ 2437 w 2454"/>
                  <a:gd name="T93" fmla="*/ 162 h 1038"/>
                  <a:gd name="T94" fmla="*/ 2433 w 2454"/>
                  <a:gd name="T95" fmla="*/ 153 h 1038"/>
                  <a:gd name="T96" fmla="*/ 2261 w 2454"/>
                  <a:gd name="T97" fmla="*/ 41 h 1038"/>
                  <a:gd name="T98" fmla="*/ 1289 w 2454"/>
                  <a:gd name="T99" fmla="*/ 85 h 1038"/>
                  <a:gd name="T100" fmla="*/ 1731 w 2454"/>
                  <a:gd name="T101" fmla="*/ 8 h 1038"/>
                  <a:gd name="T102" fmla="*/ 1735 w 2454"/>
                  <a:gd name="T103" fmla="*/ 16 h 1038"/>
                  <a:gd name="T104" fmla="*/ 1735 w 2454"/>
                  <a:gd name="T105" fmla="*/ 8 h 1038"/>
                  <a:gd name="T106" fmla="*/ 1922 w 2454"/>
                  <a:gd name="T107" fmla="*/ 8 h 1038"/>
                  <a:gd name="T108" fmla="*/ 2206 w 2454"/>
                  <a:gd name="T109" fmla="*/ 27 h 1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454" h="1038">
                    <a:moveTo>
                      <a:pt x="946" y="994"/>
                    </a:moveTo>
                    <a:cubicBezTo>
                      <a:pt x="867" y="1007"/>
                      <a:pt x="791" y="1016"/>
                      <a:pt x="718" y="1022"/>
                    </a:cubicBezTo>
                    <a:cubicBezTo>
                      <a:pt x="720" y="1024"/>
                      <a:pt x="722" y="1027"/>
                      <a:pt x="723" y="1030"/>
                    </a:cubicBezTo>
                    <a:cubicBezTo>
                      <a:pt x="795" y="1024"/>
                      <a:pt x="871" y="1014"/>
                      <a:pt x="949" y="1002"/>
                    </a:cubicBezTo>
                    <a:cubicBezTo>
                      <a:pt x="948" y="1000"/>
                      <a:pt x="947" y="997"/>
                      <a:pt x="946" y="994"/>
                    </a:cubicBezTo>
                    <a:moveTo>
                      <a:pt x="202" y="991"/>
                    </a:moveTo>
                    <a:cubicBezTo>
                      <a:pt x="202" y="994"/>
                      <a:pt x="201" y="997"/>
                      <a:pt x="201" y="999"/>
                    </a:cubicBezTo>
                    <a:cubicBezTo>
                      <a:pt x="216" y="1004"/>
                      <a:pt x="231" y="1008"/>
                      <a:pt x="247" y="1011"/>
                    </a:cubicBezTo>
                    <a:cubicBezTo>
                      <a:pt x="327" y="1029"/>
                      <a:pt x="424" y="1038"/>
                      <a:pt x="532" y="1038"/>
                    </a:cubicBezTo>
                    <a:cubicBezTo>
                      <a:pt x="591" y="1038"/>
                      <a:pt x="653" y="1035"/>
                      <a:pt x="719" y="1030"/>
                    </a:cubicBezTo>
                    <a:cubicBezTo>
                      <a:pt x="717" y="1027"/>
                      <a:pt x="715" y="1025"/>
                      <a:pt x="714" y="1022"/>
                    </a:cubicBezTo>
                    <a:cubicBezTo>
                      <a:pt x="650" y="1027"/>
                      <a:pt x="590" y="1030"/>
                      <a:pt x="532" y="1030"/>
                    </a:cubicBezTo>
                    <a:cubicBezTo>
                      <a:pt x="532" y="1030"/>
                      <a:pt x="532" y="1030"/>
                      <a:pt x="532" y="1030"/>
                    </a:cubicBezTo>
                    <a:cubicBezTo>
                      <a:pt x="401" y="1030"/>
                      <a:pt x="289" y="1017"/>
                      <a:pt x="202" y="991"/>
                    </a:cubicBezTo>
                    <a:moveTo>
                      <a:pt x="1164" y="953"/>
                    </a:moveTo>
                    <a:cubicBezTo>
                      <a:pt x="1093" y="969"/>
                      <a:pt x="1022" y="982"/>
                      <a:pt x="954" y="993"/>
                    </a:cubicBezTo>
                    <a:cubicBezTo>
                      <a:pt x="955" y="996"/>
                      <a:pt x="956" y="998"/>
                      <a:pt x="957" y="1001"/>
                    </a:cubicBezTo>
                    <a:cubicBezTo>
                      <a:pt x="1028" y="989"/>
                      <a:pt x="1101" y="975"/>
                      <a:pt x="1176" y="959"/>
                    </a:cubicBezTo>
                    <a:cubicBezTo>
                      <a:pt x="1172" y="957"/>
                      <a:pt x="1168" y="955"/>
                      <a:pt x="1164" y="953"/>
                    </a:cubicBezTo>
                    <a:moveTo>
                      <a:pt x="1701" y="792"/>
                    </a:moveTo>
                    <a:cubicBezTo>
                      <a:pt x="1587" y="836"/>
                      <a:pt x="1463" y="876"/>
                      <a:pt x="1333" y="911"/>
                    </a:cubicBezTo>
                    <a:cubicBezTo>
                      <a:pt x="1278" y="926"/>
                      <a:pt x="1224" y="940"/>
                      <a:pt x="1171" y="951"/>
                    </a:cubicBezTo>
                    <a:cubicBezTo>
                      <a:pt x="1174" y="953"/>
                      <a:pt x="1178" y="955"/>
                      <a:pt x="1182" y="957"/>
                    </a:cubicBezTo>
                    <a:cubicBezTo>
                      <a:pt x="1232" y="946"/>
                      <a:pt x="1283" y="933"/>
                      <a:pt x="1335" y="919"/>
                    </a:cubicBezTo>
                    <a:cubicBezTo>
                      <a:pt x="1465" y="884"/>
                      <a:pt x="1588" y="844"/>
                      <a:pt x="1703" y="800"/>
                    </a:cubicBezTo>
                    <a:cubicBezTo>
                      <a:pt x="1702" y="797"/>
                      <a:pt x="1702" y="794"/>
                      <a:pt x="1701" y="792"/>
                    </a:cubicBezTo>
                    <a:moveTo>
                      <a:pt x="2008" y="653"/>
                    </a:moveTo>
                    <a:cubicBezTo>
                      <a:pt x="1994" y="661"/>
                      <a:pt x="1980" y="668"/>
                      <a:pt x="1965" y="676"/>
                    </a:cubicBezTo>
                    <a:cubicBezTo>
                      <a:pt x="1887" y="715"/>
                      <a:pt x="1801" y="753"/>
                      <a:pt x="1709" y="789"/>
                    </a:cubicBezTo>
                    <a:cubicBezTo>
                      <a:pt x="1709" y="791"/>
                      <a:pt x="1710" y="794"/>
                      <a:pt x="1710" y="797"/>
                    </a:cubicBezTo>
                    <a:cubicBezTo>
                      <a:pt x="1816" y="756"/>
                      <a:pt x="1915" y="711"/>
                      <a:pt x="2002" y="665"/>
                    </a:cubicBezTo>
                    <a:cubicBezTo>
                      <a:pt x="2004" y="662"/>
                      <a:pt x="2007" y="659"/>
                      <a:pt x="2009" y="656"/>
                    </a:cubicBezTo>
                    <a:cubicBezTo>
                      <a:pt x="2009" y="655"/>
                      <a:pt x="2008" y="654"/>
                      <a:pt x="2008" y="653"/>
                    </a:cubicBezTo>
                    <a:moveTo>
                      <a:pt x="2012" y="651"/>
                    </a:moveTo>
                    <a:cubicBezTo>
                      <a:pt x="2012" y="651"/>
                      <a:pt x="2012" y="651"/>
                      <a:pt x="2012" y="651"/>
                    </a:cubicBezTo>
                    <a:cubicBezTo>
                      <a:pt x="2012" y="651"/>
                      <a:pt x="2012" y="651"/>
                      <a:pt x="2012" y="651"/>
                    </a:cubicBezTo>
                    <a:cubicBezTo>
                      <a:pt x="2012" y="651"/>
                      <a:pt x="2012" y="651"/>
                      <a:pt x="2012" y="651"/>
                    </a:cubicBezTo>
                    <a:moveTo>
                      <a:pt x="2067" y="621"/>
                    </a:moveTo>
                    <a:cubicBezTo>
                      <a:pt x="2054" y="629"/>
                      <a:pt x="2040" y="636"/>
                      <a:pt x="2027" y="643"/>
                    </a:cubicBezTo>
                    <a:cubicBezTo>
                      <a:pt x="2024" y="648"/>
                      <a:pt x="2020" y="653"/>
                      <a:pt x="2017" y="658"/>
                    </a:cubicBezTo>
                    <a:cubicBezTo>
                      <a:pt x="2036" y="647"/>
                      <a:pt x="2055" y="637"/>
                      <a:pt x="2073" y="627"/>
                    </a:cubicBezTo>
                    <a:cubicBezTo>
                      <a:pt x="2071" y="625"/>
                      <a:pt x="2069" y="623"/>
                      <a:pt x="2067" y="621"/>
                    </a:cubicBezTo>
                    <a:moveTo>
                      <a:pt x="8" y="847"/>
                    </a:moveTo>
                    <a:cubicBezTo>
                      <a:pt x="7" y="847"/>
                      <a:pt x="6" y="846"/>
                      <a:pt x="6" y="845"/>
                    </a:cubicBezTo>
                    <a:cubicBezTo>
                      <a:pt x="5" y="842"/>
                      <a:pt x="4" y="840"/>
                      <a:pt x="4" y="837"/>
                    </a:cubicBezTo>
                    <a:cubicBezTo>
                      <a:pt x="3" y="836"/>
                      <a:pt x="4" y="835"/>
                      <a:pt x="5" y="835"/>
                    </a:cubicBezTo>
                    <a:cubicBezTo>
                      <a:pt x="5" y="835"/>
                      <a:pt x="5" y="835"/>
                      <a:pt x="6" y="835"/>
                    </a:cubicBezTo>
                    <a:cubicBezTo>
                      <a:pt x="6" y="835"/>
                      <a:pt x="7" y="835"/>
                      <a:pt x="7" y="836"/>
                    </a:cubicBezTo>
                    <a:cubicBezTo>
                      <a:pt x="8" y="839"/>
                      <a:pt x="9" y="841"/>
                      <a:pt x="9" y="844"/>
                    </a:cubicBezTo>
                    <a:cubicBezTo>
                      <a:pt x="10" y="845"/>
                      <a:pt x="9" y="846"/>
                      <a:pt x="8" y="846"/>
                    </a:cubicBezTo>
                    <a:cubicBezTo>
                      <a:pt x="8" y="846"/>
                      <a:pt x="8" y="847"/>
                      <a:pt x="8" y="847"/>
                    </a:cubicBezTo>
                    <a:moveTo>
                      <a:pt x="377" y="413"/>
                    </a:moveTo>
                    <a:cubicBezTo>
                      <a:pt x="358" y="424"/>
                      <a:pt x="339" y="435"/>
                      <a:pt x="321" y="446"/>
                    </a:cubicBezTo>
                    <a:cubicBezTo>
                      <a:pt x="221" y="508"/>
                      <a:pt x="141" y="572"/>
                      <a:pt x="86" y="633"/>
                    </a:cubicBezTo>
                    <a:cubicBezTo>
                      <a:pt x="32" y="694"/>
                      <a:pt x="1" y="753"/>
                      <a:pt x="0" y="808"/>
                    </a:cubicBezTo>
                    <a:cubicBezTo>
                      <a:pt x="0" y="808"/>
                      <a:pt x="1" y="809"/>
                      <a:pt x="1" y="809"/>
                    </a:cubicBezTo>
                    <a:cubicBezTo>
                      <a:pt x="1" y="812"/>
                      <a:pt x="2" y="814"/>
                      <a:pt x="3" y="817"/>
                    </a:cubicBezTo>
                    <a:cubicBezTo>
                      <a:pt x="3" y="818"/>
                      <a:pt x="2" y="819"/>
                      <a:pt x="1" y="819"/>
                    </a:cubicBezTo>
                    <a:cubicBezTo>
                      <a:pt x="1" y="819"/>
                      <a:pt x="1" y="819"/>
                      <a:pt x="1" y="819"/>
                    </a:cubicBezTo>
                    <a:cubicBezTo>
                      <a:pt x="0" y="819"/>
                      <a:pt x="0" y="819"/>
                      <a:pt x="0" y="819"/>
                    </a:cubicBezTo>
                    <a:cubicBezTo>
                      <a:pt x="1" y="829"/>
                      <a:pt x="2" y="839"/>
                      <a:pt x="5" y="848"/>
                    </a:cubicBezTo>
                    <a:cubicBezTo>
                      <a:pt x="7" y="856"/>
                      <a:pt x="9" y="863"/>
                      <a:pt x="13" y="870"/>
                    </a:cubicBezTo>
                    <a:cubicBezTo>
                      <a:pt x="12" y="868"/>
                      <a:pt x="11" y="866"/>
                      <a:pt x="11" y="864"/>
                    </a:cubicBezTo>
                    <a:cubicBezTo>
                      <a:pt x="11" y="863"/>
                      <a:pt x="11" y="862"/>
                      <a:pt x="12" y="862"/>
                    </a:cubicBezTo>
                    <a:cubicBezTo>
                      <a:pt x="12" y="862"/>
                      <a:pt x="13" y="862"/>
                      <a:pt x="13" y="862"/>
                    </a:cubicBezTo>
                    <a:cubicBezTo>
                      <a:pt x="14" y="862"/>
                      <a:pt x="15" y="862"/>
                      <a:pt x="15" y="863"/>
                    </a:cubicBezTo>
                    <a:cubicBezTo>
                      <a:pt x="15" y="866"/>
                      <a:pt x="16" y="868"/>
                      <a:pt x="17" y="871"/>
                    </a:cubicBezTo>
                    <a:cubicBezTo>
                      <a:pt x="17" y="872"/>
                      <a:pt x="17" y="873"/>
                      <a:pt x="16" y="873"/>
                    </a:cubicBezTo>
                    <a:cubicBezTo>
                      <a:pt x="15" y="873"/>
                      <a:pt x="15" y="873"/>
                      <a:pt x="15" y="873"/>
                    </a:cubicBezTo>
                    <a:cubicBezTo>
                      <a:pt x="15" y="873"/>
                      <a:pt x="14" y="873"/>
                      <a:pt x="14" y="873"/>
                    </a:cubicBezTo>
                    <a:cubicBezTo>
                      <a:pt x="24" y="895"/>
                      <a:pt x="40" y="914"/>
                      <a:pt x="61" y="931"/>
                    </a:cubicBezTo>
                    <a:cubicBezTo>
                      <a:pt x="94" y="958"/>
                      <a:pt x="139" y="980"/>
                      <a:pt x="193" y="997"/>
                    </a:cubicBezTo>
                    <a:cubicBezTo>
                      <a:pt x="194" y="994"/>
                      <a:pt x="194" y="992"/>
                      <a:pt x="194" y="989"/>
                    </a:cubicBezTo>
                    <a:cubicBezTo>
                      <a:pt x="188" y="987"/>
                      <a:pt x="182" y="985"/>
                      <a:pt x="176" y="983"/>
                    </a:cubicBezTo>
                    <a:cubicBezTo>
                      <a:pt x="131" y="967"/>
                      <a:pt x="94" y="948"/>
                      <a:pt x="66" y="925"/>
                    </a:cubicBezTo>
                    <a:cubicBezTo>
                      <a:pt x="39" y="902"/>
                      <a:pt x="21" y="876"/>
                      <a:pt x="13" y="846"/>
                    </a:cubicBezTo>
                    <a:cubicBezTo>
                      <a:pt x="9" y="835"/>
                      <a:pt x="8" y="823"/>
                      <a:pt x="8" y="811"/>
                    </a:cubicBezTo>
                    <a:cubicBezTo>
                      <a:pt x="8" y="758"/>
                      <a:pt x="37" y="700"/>
                      <a:pt x="92" y="639"/>
                    </a:cubicBezTo>
                    <a:cubicBezTo>
                      <a:pt x="157" y="566"/>
                      <a:pt x="257" y="491"/>
                      <a:pt x="383" y="419"/>
                    </a:cubicBezTo>
                    <a:cubicBezTo>
                      <a:pt x="381" y="417"/>
                      <a:pt x="379" y="415"/>
                      <a:pt x="377" y="413"/>
                    </a:cubicBezTo>
                    <a:moveTo>
                      <a:pt x="442" y="386"/>
                    </a:moveTo>
                    <a:cubicBezTo>
                      <a:pt x="442" y="386"/>
                      <a:pt x="442" y="386"/>
                      <a:pt x="442" y="386"/>
                    </a:cubicBezTo>
                    <a:cubicBezTo>
                      <a:pt x="442" y="386"/>
                      <a:pt x="442" y="386"/>
                      <a:pt x="442" y="386"/>
                    </a:cubicBezTo>
                    <a:cubicBezTo>
                      <a:pt x="442" y="386"/>
                      <a:pt x="442" y="386"/>
                      <a:pt x="442" y="386"/>
                    </a:cubicBezTo>
                    <a:moveTo>
                      <a:pt x="437" y="380"/>
                    </a:moveTo>
                    <a:cubicBezTo>
                      <a:pt x="418" y="390"/>
                      <a:pt x="399" y="400"/>
                      <a:pt x="381" y="411"/>
                    </a:cubicBezTo>
                    <a:cubicBezTo>
                      <a:pt x="383" y="413"/>
                      <a:pt x="385" y="415"/>
                      <a:pt x="387" y="416"/>
                    </a:cubicBezTo>
                    <a:cubicBezTo>
                      <a:pt x="400" y="409"/>
                      <a:pt x="413" y="402"/>
                      <a:pt x="427" y="394"/>
                    </a:cubicBezTo>
                    <a:cubicBezTo>
                      <a:pt x="430" y="390"/>
                      <a:pt x="433" y="385"/>
                      <a:pt x="437" y="380"/>
                    </a:cubicBezTo>
                    <a:moveTo>
                      <a:pt x="744" y="241"/>
                    </a:moveTo>
                    <a:cubicBezTo>
                      <a:pt x="637" y="282"/>
                      <a:pt x="539" y="326"/>
                      <a:pt x="452" y="372"/>
                    </a:cubicBezTo>
                    <a:cubicBezTo>
                      <a:pt x="449" y="375"/>
                      <a:pt x="447" y="379"/>
                      <a:pt x="445" y="382"/>
                    </a:cubicBezTo>
                    <a:cubicBezTo>
                      <a:pt x="445" y="383"/>
                      <a:pt x="446" y="383"/>
                      <a:pt x="446" y="384"/>
                    </a:cubicBezTo>
                    <a:cubicBezTo>
                      <a:pt x="460" y="377"/>
                      <a:pt x="474" y="369"/>
                      <a:pt x="489" y="362"/>
                    </a:cubicBezTo>
                    <a:cubicBezTo>
                      <a:pt x="567" y="323"/>
                      <a:pt x="653" y="285"/>
                      <a:pt x="745" y="249"/>
                    </a:cubicBezTo>
                    <a:cubicBezTo>
                      <a:pt x="745" y="246"/>
                      <a:pt x="744" y="244"/>
                      <a:pt x="744" y="241"/>
                    </a:cubicBezTo>
                    <a:moveTo>
                      <a:pt x="2449" y="189"/>
                    </a:moveTo>
                    <a:cubicBezTo>
                      <a:pt x="2445" y="190"/>
                      <a:pt x="2445" y="190"/>
                      <a:pt x="2445" y="190"/>
                    </a:cubicBezTo>
                    <a:cubicBezTo>
                      <a:pt x="2441" y="191"/>
                      <a:pt x="2441" y="191"/>
                      <a:pt x="2441" y="191"/>
                    </a:cubicBezTo>
                    <a:cubicBezTo>
                      <a:pt x="2444" y="203"/>
                      <a:pt x="2446" y="215"/>
                      <a:pt x="2446" y="227"/>
                    </a:cubicBezTo>
                    <a:cubicBezTo>
                      <a:pt x="2446" y="279"/>
                      <a:pt x="2417" y="338"/>
                      <a:pt x="2362" y="399"/>
                    </a:cubicBezTo>
                    <a:cubicBezTo>
                      <a:pt x="2297" y="471"/>
                      <a:pt x="2197" y="547"/>
                      <a:pt x="2070" y="619"/>
                    </a:cubicBezTo>
                    <a:cubicBezTo>
                      <a:pt x="2072" y="621"/>
                      <a:pt x="2074" y="623"/>
                      <a:pt x="2076" y="625"/>
                    </a:cubicBezTo>
                    <a:cubicBezTo>
                      <a:pt x="2096" y="614"/>
                      <a:pt x="2115" y="603"/>
                      <a:pt x="2133" y="591"/>
                    </a:cubicBezTo>
                    <a:cubicBezTo>
                      <a:pt x="2233" y="530"/>
                      <a:pt x="2313" y="466"/>
                      <a:pt x="2368" y="404"/>
                    </a:cubicBezTo>
                    <a:cubicBezTo>
                      <a:pt x="2423" y="343"/>
                      <a:pt x="2454" y="282"/>
                      <a:pt x="2454" y="227"/>
                    </a:cubicBezTo>
                    <a:cubicBezTo>
                      <a:pt x="2454" y="223"/>
                      <a:pt x="2454" y="218"/>
                      <a:pt x="2453" y="214"/>
                    </a:cubicBezTo>
                    <a:cubicBezTo>
                      <a:pt x="2453" y="215"/>
                      <a:pt x="2453" y="215"/>
                      <a:pt x="2452" y="216"/>
                    </a:cubicBezTo>
                    <a:cubicBezTo>
                      <a:pt x="2452" y="216"/>
                      <a:pt x="2452" y="216"/>
                      <a:pt x="2452" y="216"/>
                    </a:cubicBezTo>
                    <a:cubicBezTo>
                      <a:pt x="2451" y="216"/>
                      <a:pt x="2450" y="215"/>
                      <a:pt x="2450" y="214"/>
                    </a:cubicBezTo>
                    <a:cubicBezTo>
                      <a:pt x="2449" y="212"/>
                      <a:pt x="2448" y="209"/>
                      <a:pt x="2448" y="206"/>
                    </a:cubicBezTo>
                    <a:cubicBezTo>
                      <a:pt x="2447" y="205"/>
                      <a:pt x="2448" y="204"/>
                      <a:pt x="2449" y="204"/>
                    </a:cubicBezTo>
                    <a:cubicBezTo>
                      <a:pt x="2449" y="204"/>
                      <a:pt x="2449" y="204"/>
                      <a:pt x="2450" y="204"/>
                    </a:cubicBezTo>
                    <a:cubicBezTo>
                      <a:pt x="2451" y="204"/>
                      <a:pt x="2451" y="205"/>
                      <a:pt x="2452" y="205"/>
                    </a:cubicBezTo>
                    <a:cubicBezTo>
                      <a:pt x="2452" y="208"/>
                      <a:pt x="2453" y="210"/>
                      <a:pt x="2453" y="212"/>
                    </a:cubicBezTo>
                    <a:cubicBezTo>
                      <a:pt x="2452" y="204"/>
                      <a:pt x="2451" y="197"/>
                      <a:pt x="2449" y="189"/>
                    </a:cubicBezTo>
                    <a:moveTo>
                      <a:pt x="1272" y="81"/>
                    </a:moveTo>
                    <a:cubicBezTo>
                      <a:pt x="1222" y="92"/>
                      <a:pt x="1171" y="105"/>
                      <a:pt x="1119" y="119"/>
                    </a:cubicBezTo>
                    <a:cubicBezTo>
                      <a:pt x="989" y="154"/>
                      <a:pt x="865" y="194"/>
                      <a:pt x="751" y="238"/>
                    </a:cubicBezTo>
                    <a:cubicBezTo>
                      <a:pt x="752" y="241"/>
                      <a:pt x="752" y="243"/>
                      <a:pt x="753" y="246"/>
                    </a:cubicBezTo>
                    <a:cubicBezTo>
                      <a:pt x="867" y="202"/>
                      <a:pt x="991" y="161"/>
                      <a:pt x="1121" y="126"/>
                    </a:cubicBezTo>
                    <a:cubicBezTo>
                      <a:pt x="1176" y="111"/>
                      <a:pt x="1230" y="98"/>
                      <a:pt x="1283" y="86"/>
                    </a:cubicBezTo>
                    <a:cubicBezTo>
                      <a:pt x="1280" y="84"/>
                      <a:pt x="1276" y="82"/>
                      <a:pt x="1272" y="81"/>
                    </a:cubicBezTo>
                    <a:moveTo>
                      <a:pt x="2445" y="189"/>
                    </a:moveTo>
                    <a:cubicBezTo>
                      <a:pt x="2444" y="189"/>
                      <a:pt x="2443" y="188"/>
                      <a:pt x="2443" y="187"/>
                    </a:cubicBezTo>
                    <a:cubicBezTo>
                      <a:pt x="2442" y="185"/>
                      <a:pt x="2441" y="182"/>
                      <a:pt x="2440" y="179"/>
                    </a:cubicBezTo>
                    <a:cubicBezTo>
                      <a:pt x="2440" y="178"/>
                      <a:pt x="2441" y="177"/>
                      <a:pt x="2442" y="177"/>
                    </a:cubicBezTo>
                    <a:cubicBezTo>
                      <a:pt x="2442" y="177"/>
                      <a:pt x="2442" y="177"/>
                      <a:pt x="2442" y="177"/>
                    </a:cubicBezTo>
                    <a:cubicBezTo>
                      <a:pt x="2443" y="177"/>
                      <a:pt x="2444" y="177"/>
                      <a:pt x="2444" y="178"/>
                    </a:cubicBezTo>
                    <a:cubicBezTo>
                      <a:pt x="2445" y="181"/>
                      <a:pt x="2446" y="183"/>
                      <a:pt x="2446" y="186"/>
                    </a:cubicBezTo>
                    <a:cubicBezTo>
                      <a:pt x="2447" y="187"/>
                      <a:pt x="2446" y="188"/>
                      <a:pt x="2445" y="188"/>
                    </a:cubicBezTo>
                    <a:cubicBezTo>
                      <a:pt x="2445" y="189"/>
                      <a:pt x="2445" y="189"/>
                      <a:pt x="2445" y="189"/>
                    </a:cubicBezTo>
                    <a:moveTo>
                      <a:pt x="2261" y="41"/>
                    </a:moveTo>
                    <a:cubicBezTo>
                      <a:pt x="2260" y="43"/>
                      <a:pt x="2260" y="46"/>
                      <a:pt x="2260" y="49"/>
                    </a:cubicBezTo>
                    <a:cubicBezTo>
                      <a:pt x="2266" y="51"/>
                      <a:pt x="2272" y="53"/>
                      <a:pt x="2278" y="55"/>
                    </a:cubicBezTo>
                    <a:cubicBezTo>
                      <a:pt x="2323" y="70"/>
                      <a:pt x="2360" y="90"/>
                      <a:pt x="2388" y="112"/>
                    </a:cubicBezTo>
                    <a:cubicBezTo>
                      <a:pt x="2415" y="135"/>
                      <a:pt x="2433" y="161"/>
                      <a:pt x="2441" y="191"/>
                    </a:cubicBezTo>
                    <a:cubicBezTo>
                      <a:pt x="2445" y="190"/>
                      <a:pt x="2445" y="190"/>
                      <a:pt x="2445" y="190"/>
                    </a:cubicBezTo>
                    <a:cubicBezTo>
                      <a:pt x="2449" y="189"/>
                      <a:pt x="2449" y="189"/>
                      <a:pt x="2449" y="189"/>
                    </a:cubicBezTo>
                    <a:cubicBezTo>
                      <a:pt x="2446" y="179"/>
                      <a:pt x="2443" y="170"/>
                      <a:pt x="2438" y="161"/>
                    </a:cubicBezTo>
                    <a:cubicBezTo>
                      <a:pt x="2438" y="161"/>
                      <a:pt x="2438" y="161"/>
                      <a:pt x="2437" y="162"/>
                    </a:cubicBezTo>
                    <a:cubicBezTo>
                      <a:pt x="2437" y="162"/>
                      <a:pt x="2437" y="162"/>
                      <a:pt x="2437" y="162"/>
                    </a:cubicBezTo>
                    <a:cubicBezTo>
                      <a:pt x="2436" y="162"/>
                      <a:pt x="2435" y="161"/>
                      <a:pt x="2435" y="160"/>
                    </a:cubicBezTo>
                    <a:cubicBezTo>
                      <a:pt x="2434" y="158"/>
                      <a:pt x="2433" y="155"/>
                      <a:pt x="2433" y="153"/>
                    </a:cubicBezTo>
                    <a:cubicBezTo>
                      <a:pt x="2433" y="152"/>
                      <a:pt x="2433" y="152"/>
                      <a:pt x="2433" y="151"/>
                    </a:cubicBezTo>
                    <a:cubicBezTo>
                      <a:pt x="2423" y="135"/>
                      <a:pt x="2409" y="120"/>
                      <a:pt x="2393" y="106"/>
                    </a:cubicBezTo>
                    <a:cubicBezTo>
                      <a:pt x="2360" y="79"/>
                      <a:pt x="2315" y="57"/>
                      <a:pt x="2261" y="41"/>
                    </a:cubicBezTo>
                    <a:moveTo>
                      <a:pt x="1497" y="37"/>
                    </a:moveTo>
                    <a:cubicBezTo>
                      <a:pt x="1426" y="48"/>
                      <a:pt x="1353" y="62"/>
                      <a:pt x="1278" y="79"/>
                    </a:cubicBezTo>
                    <a:cubicBezTo>
                      <a:pt x="1282" y="81"/>
                      <a:pt x="1286" y="83"/>
                      <a:pt x="1289" y="85"/>
                    </a:cubicBezTo>
                    <a:cubicBezTo>
                      <a:pt x="1361" y="69"/>
                      <a:pt x="1431" y="55"/>
                      <a:pt x="1500" y="44"/>
                    </a:cubicBezTo>
                    <a:cubicBezTo>
                      <a:pt x="1499" y="42"/>
                      <a:pt x="1498" y="39"/>
                      <a:pt x="1497" y="37"/>
                    </a:cubicBezTo>
                    <a:moveTo>
                      <a:pt x="1731" y="8"/>
                    </a:moveTo>
                    <a:cubicBezTo>
                      <a:pt x="1659" y="14"/>
                      <a:pt x="1583" y="23"/>
                      <a:pt x="1505" y="36"/>
                    </a:cubicBezTo>
                    <a:cubicBezTo>
                      <a:pt x="1506" y="38"/>
                      <a:pt x="1507" y="41"/>
                      <a:pt x="1508" y="43"/>
                    </a:cubicBezTo>
                    <a:cubicBezTo>
                      <a:pt x="1587" y="31"/>
                      <a:pt x="1663" y="22"/>
                      <a:pt x="1735" y="16"/>
                    </a:cubicBezTo>
                    <a:cubicBezTo>
                      <a:pt x="1734" y="13"/>
                      <a:pt x="1732" y="11"/>
                      <a:pt x="1731" y="8"/>
                    </a:cubicBezTo>
                    <a:moveTo>
                      <a:pt x="1922" y="0"/>
                    </a:moveTo>
                    <a:cubicBezTo>
                      <a:pt x="1863" y="0"/>
                      <a:pt x="1800" y="2"/>
                      <a:pt x="1735" y="8"/>
                    </a:cubicBezTo>
                    <a:cubicBezTo>
                      <a:pt x="1737" y="10"/>
                      <a:pt x="1738" y="13"/>
                      <a:pt x="1740" y="15"/>
                    </a:cubicBezTo>
                    <a:cubicBezTo>
                      <a:pt x="1804" y="10"/>
                      <a:pt x="1864" y="8"/>
                      <a:pt x="1922" y="8"/>
                    </a:cubicBezTo>
                    <a:cubicBezTo>
                      <a:pt x="1922" y="8"/>
                      <a:pt x="1922" y="8"/>
                      <a:pt x="1922" y="8"/>
                    </a:cubicBezTo>
                    <a:cubicBezTo>
                      <a:pt x="2052" y="8"/>
                      <a:pt x="2165" y="21"/>
                      <a:pt x="2252" y="46"/>
                    </a:cubicBezTo>
                    <a:cubicBezTo>
                      <a:pt x="2252" y="44"/>
                      <a:pt x="2252" y="41"/>
                      <a:pt x="2253" y="38"/>
                    </a:cubicBezTo>
                    <a:cubicBezTo>
                      <a:pt x="2238" y="34"/>
                      <a:pt x="2223" y="30"/>
                      <a:pt x="2206" y="27"/>
                    </a:cubicBezTo>
                    <a:cubicBezTo>
                      <a:pt x="2127" y="9"/>
                      <a:pt x="2030" y="0"/>
                      <a:pt x="1922" y="0"/>
                    </a:cubicBezTo>
                  </a:path>
                </a:pathLst>
              </a:custGeom>
              <a:solidFill>
                <a:srgbClr val="58B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" name="Freeform 7"/>
              <p:cNvSpPr>
                <a:spLocks noEditPoints="1"/>
              </p:cNvSpPr>
              <p:nvPr/>
            </p:nvSpPr>
            <p:spPr bwMode="auto">
              <a:xfrm>
                <a:off x="14960645" y="-177250"/>
                <a:ext cx="2648691" cy="6306818"/>
              </a:xfrm>
              <a:custGeom>
                <a:avLst/>
                <a:gdLst>
                  <a:gd name="T0" fmla="*/ 843 w 1038"/>
                  <a:gd name="T1" fmla="*/ 2445 h 2454"/>
                  <a:gd name="T2" fmla="*/ 853 w 1038"/>
                  <a:gd name="T3" fmla="*/ 2444 h 2454"/>
                  <a:gd name="T4" fmla="*/ 843 w 1038"/>
                  <a:gd name="T5" fmla="*/ 2449 h 2454"/>
                  <a:gd name="T6" fmla="*/ 811 w 1038"/>
                  <a:gd name="T7" fmla="*/ 2454 h 2454"/>
                  <a:gd name="T8" fmla="*/ 823 w 1038"/>
                  <a:gd name="T9" fmla="*/ 2450 h 2454"/>
                  <a:gd name="T10" fmla="*/ 825 w 1038"/>
                  <a:gd name="T11" fmla="*/ 2453 h 2454"/>
                  <a:gd name="T12" fmla="*/ 870 w 1038"/>
                  <a:gd name="T13" fmla="*/ 2441 h 2454"/>
                  <a:gd name="T14" fmla="*/ 870 w 1038"/>
                  <a:gd name="T15" fmla="*/ 2437 h 2454"/>
                  <a:gd name="T16" fmla="*/ 880 w 1038"/>
                  <a:gd name="T17" fmla="*/ 2436 h 2454"/>
                  <a:gd name="T18" fmla="*/ 913 w 1038"/>
                  <a:gd name="T19" fmla="*/ 2401 h 2454"/>
                  <a:gd name="T20" fmla="*/ 811 w 1038"/>
                  <a:gd name="T21" fmla="*/ 2446 h 2454"/>
                  <a:gd name="T22" fmla="*/ 595 w 1038"/>
                  <a:gd name="T23" fmla="*/ 2319 h 2454"/>
                  <a:gd name="T24" fmla="*/ 983 w 1038"/>
                  <a:gd name="T25" fmla="*/ 2278 h 2454"/>
                  <a:gd name="T26" fmla="*/ 929 w 1038"/>
                  <a:gd name="T27" fmla="*/ 2396 h 2454"/>
                  <a:gd name="T28" fmla="*/ 1016 w 1038"/>
                  <a:gd name="T29" fmla="*/ 2184 h 2454"/>
                  <a:gd name="T30" fmla="*/ 437 w 1038"/>
                  <a:gd name="T31" fmla="*/ 2117 h 2454"/>
                  <a:gd name="T32" fmla="*/ 587 w 1038"/>
                  <a:gd name="T33" fmla="*/ 2310 h 2454"/>
                  <a:gd name="T34" fmla="*/ 1030 w 1038"/>
                  <a:gd name="T35" fmla="*/ 1921 h 2454"/>
                  <a:gd name="T36" fmla="*/ 1038 w 1038"/>
                  <a:gd name="T37" fmla="*/ 1921 h 2454"/>
                  <a:gd name="T38" fmla="*/ 1027 w 1038"/>
                  <a:gd name="T39" fmla="*/ 1703 h 2454"/>
                  <a:gd name="T40" fmla="*/ 1038 w 1038"/>
                  <a:gd name="T41" fmla="*/ 1885 h 2454"/>
                  <a:gd name="T42" fmla="*/ 238 w 1038"/>
                  <a:gd name="T43" fmla="*/ 1702 h 2454"/>
                  <a:gd name="T44" fmla="*/ 440 w 1038"/>
                  <a:gd name="T45" fmla="*/ 2107 h 2454"/>
                  <a:gd name="T46" fmla="*/ 246 w 1038"/>
                  <a:gd name="T47" fmla="*/ 1701 h 2454"/>
                  <a:gd name="T48" fmla="*/ 863 w 1038"/>
                  <a:gd name="T49" fmla="*/ 955 h 2454"/>
                  <a:gd name="T50" fmla="*/ 995 w 1038"/>
                  <a:gd name="T51" fmla="*/ 1508 h 2454"/>
                  <a:gd name="T52" fmla="*/ 1002 w 1038"/>
                  <a:gd name="T53" fmla="*/ 1505 h 2454"/>
                  <a:gd name="T54" fmla="*/ 873 w 1038"/>
                  <a:gd name="T55" fmla="*/ 961 h 2454"/>
                  <a:gd name="T56" fmla="*/ 12 w 1038"/>
                  <a:gd name="T57" fmla="*/ 761 h 2454"/>
                  <a:gd name="T58" fmla="*/ 119 w 1038"/>
                  <a:gd name="T59" fmla="*/ 1335 h 2454"/>
                  <a:gd name="T60" fmla="*/ 126 w 1038"/>
                  <a:gd name="T61" fmla="*/ 1333 h 2454"/>
                  <a:gd name="T62" fmla="*/ 19 w 1038"/>
                  <a:gd name="T63" fmla="*/ 754 h 2454"/>
                  <a:gd name="T64" fmla="*/ 18 w 1038"/>
                  <a:gd name="T65" fmla="*/ 743 h 2454"/>
                  <a:gd name="T66" fmla="*/ 605 w 1038"/>
                  <a:gd name="T67" fmla="*/ 343 h 2454"/>
                  <a:gd name="T68" fmla="*/ 789 w 1038"/>
                  <a:gd name="T69" fmla="*/ 745 h 2454"/>
                  <a:gd name="T70" fmla="*/ 871 w 1038"/>
                  <a:gd name="T71" fmla="*/ 955 h 2454"/>
                  <a:gd name="T72" fmla="*/ 605 w 1038"/>
                  <a:gd name="T73" fmla="*/ 343 h 2454"/>
                  <a:gd name="T74" fmla="*/ 601 w 1038"/>
                  <a:gd name="T75" fmla="*/ 336 h 2454"/>
                  <a:gd name="T76" fmla="*/ 451 w 1038"/>
                  <a:gd name="T77" fmla="*/ 144 h 2454"/>
                  <a:gd name="T78" fmla="*/ 106 w 1038"/>
                  <a:gd name="T79" fmla="*/ 61 h 2454"/>
                  <a:gd name="T80" fmla="*/ 0 w 1038"/>
                  <a:gd name="T81" fmla="*/ 564 h 2454"/>
                  <a:gd name="T82" fmla="*/ 55 w 1038"/>
                  <a:gd name="T83" fmla="*/ 176 h 2454"/>
                  <a:gd name="T84" fmla="*/ 173 w 1038"/>
                  <a:gd name="T85" fmla="*/ 15 h 2454"/>
                  <a:gd name="T86" fmla="*/ 180 w 1038"/>
                  <a:gd name="T87" fmla="*/ 9 h 2454"/>
                  <a:gd name="T88" fmla="*/ 181 w 1038"/>
                  <a:gd name="T89" fmla="*/ 13 h 2454"/>
                  <a:gd name="T90" fmla="*/ 200 w 1038"/>
                  <a:gd name="T91" fmla="*/ 8 h 2454"/>
                  <a:gd name="T92" fmla="*/ 207 w 1038"/>
                  <a:gd name="T93" fmla="*/ 2 h 2454"/>
                  <a:gd name="T94" fmla="*/ 208 w 1038"/>
                  <a:gd name="T95" fmla="*/ 6 h 2454"/>
                  <a:gd name="T96" fmla="*/ 225 w 1038"/>
                  <a:gd name="T97" fmla="*/ 0 h 2454"/>
                  <a:gd name="T98" fmla="*/ 154 w 1038"/>
                  <a:gd name="T99" fmla="*/ 21 h 2454"/>
                  <a:gd name="T100" fmla="*/ 125 w 1038"/>
                  <a:gd name="T101" fmla="*/ 53 h 2454"/>
                  <a:gd name="T102" fmla="*/ 227 w 1038"/>
                  <a:gd name="T103" fmla="*/ 8 h 2454"/>
                  <a:gd name="T104" fmla="*/ 464 w 1038"/>
                  <a:gd name="T105" fmla="*/ 146 h 2454"/>
                  <a:gd name="T106" fmla="*/ 227 w 1038"/>
                  <a:gd name="T107" fmla="*/ 1 h 2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38" h="2454">
                    <a:moveTo>
                      <a:pt x="843" y="2449"/>
                    </a:moveTo>
                    <a:cubicBezTo>
                      <a:pt x="842" y="2449"/>
                      <a:pt x="841" y="2448"/>
                      <a:pt x="841" y="2447"/>
                    </a:cubicBezTo>
                    <a:cubicBezTo>
                      <a:pt x="841" y="2446"/>
                      <a:pt x="842" y="2445"/>
                      <a:pt x="843" y="2445"/>
                    </a:cubicBezTo>
                    <a:cubicBezTo>
                      <a:pt x="845" y="2444"/>
                      <a:pt x="848" y="2443"/>
                      <a:pt x="850" y="2443"/>
                    </a:cubicBezTo>
                    <a:cubicBezTo>
                      <a:pt x="851" y="2443"/>
                      <a:pt x="851" y="2443"/>
                      <a:pt x="851" y="2443"/>
                    </a:cubicBezTo>
                    <a:cubicBezTo>
                      <a:pt x="852" y="2443"/>
                      <a:pt x="853" y="2443"/>
                      <a:pt x="853" y="2444"/>
                    </a:cubicBezTo>
                    <a:cubicBezTo>
                      <a:pt x="853" y="2445"/>
                      <a:pt x="853" y="2446"/>
                      <a:pt x="851" y="2446"/>
                    </a:cubicBezTo>
                    <a:cubicBezTo>
                      <a:pt x="849" y="2447"/>
                      <a:pt x="846" y="2448"/>
                      <a:pt x="844" y="2449"/>
                    </a:cubicBezTo>
                    <a:cubicBezTo>
                      <a:pt x="844" y="2449"/>
                      <a:pt x="843" y="2449"/>
                      <a:pt x="843" y="2449"/>
                    </a:cubicBezTo>
                    <a:moveTo>
                      <a:pt x="574" y="2307"/>
                    </a:moveTo>
                    <a:cubicBezTo>
                      <a:pt x="594" y="2330"/>
                      <a:pt x="614" y="2350"/>
                      <a:pt x="633" y="2368"/>
                    </a:cubicBezTo>
                    <a:cubicBezTo>
                      <a:pt x="695" y="2423"/>
                      <a:pt x="755" y="2454"/>
                      <a:pt x="811" y="2454"/>
                    </a:cubicBezTo>
                    <a:cubicBezTo>
                      <a:pt x="812" y="2454"/>
                      <a:pt x="813" y="2454"/>
                      <a:pt x="814" y="2454"/>
                    </a:cubicBezTo>
                    <a:cubicBezTo>
                      <a:pt x="814" y="2453"/>
                      <a:pt x="815" y="2452"/>
                      <a:pt x="816" y="2452"/>
                    </a:cubicBezTo>
                    <a:cubicBezTo>
                      <a:pt x="818" y="2451"/>
                      <a:pt x="821" y="2450"/>
                      <a:pt x="823" y="2450"/>
                    </a:cubicBezTo>
                    <a:cubicBezTo>
                      <a:pt x="823" y="2450"/>
                      <a:pt x="824" y="2450"/>
                      <a:pt x="824" y="2450"/>
                    </a:cubicBezTo>
                    <a:cubicBezTo>
                      <a:pt x="825" y="2450"/>
                      <a:pt x="826" y="2450"/>
                      <a:pt x="826" y="2451"/>
                    </a:cubicBezTo>
                    <a:cubicBezTo>
                      <a:pt x="826" y="2452"/>
                      <a:pt x="826" y="2453"/>
                      <a:pt x="825" y="2453"/>
                    </a:cubicBezTo>
                    <a:cubicBezTo>
                      <a:pt x="833" y="2452"/>
                      <a:pt x="841" y="2451"/>
                      <a:pt x="849" y="2449"/>
                    </a:cubicBezTo>
                    <a:cubicBezTo>
                      <a:pt x="849" y="2449"/>
                      <a:pt x="849" y="2449"/>
                      <a:pt x="849" y="2449"/>
                    </a:cubicBezTo>
                    <a:cubicBezTo>
                      <a:pt x="856" y="2447"/>
                      <a:pt x="863" y="2444"/>
                      <a:pt x="870" y="2441"/>
                    </a:cubicBezTo>
                    <a:cubicBezTo>
                      <a:pt x="870" y="2441"/>
                      <a:pt x="870" y="2441"/>
                      <a:pt x="870" y="2441"/>
                    </a:cubicBezTo>
                    <a:cubicBezTo>
                      <a:pt x="869" y="2441"/>
                      <a:pt x="869" y="2441"/>
                      <a:pt x="868" y="2440"/>
                    </a:cubicBezTo>
                    <a:cubicBezTo>
                      <a:pt x="868" y="2439"/>
                      <a:pt x="869" y="2437"/>
                      <a:pt x="870" y="2437"/>
                    </a:cubicBezTo>
                    <a:cubicBezTo>
                      <a:pt x="872" y="2436"/>
                      <a:pt x="875" y="2436"/>
                      <a:pt x="877" y="2435"/>
                    </a:cubicBezTo>
                    <a:cubicBezTo>
                      <a:pt x="877" y="2435"/>
                      <a:pt x="878" y="2435"/>
                      <a:pt x="878" y="2435"/>
                    </a:cubicBezTo>
                    <a:cubicBezTo>
                      <a:pt x="879" y="2435"/>
                      <a:pt x="880" y="2435"/>
                      <a:pt x="880" y="2436"/>
                    </a:cubicBezTo>
                    <a:cubicBezTo>
                      <a:pt x="880" y="2436"/>
                      <a:pt x="880" y="2436"/>
                      <a:pt x="880" y="2436"/>
                    </a:cubicBezTo>
                    <a:cubicBezTo>
                      <a:pt x="896" y="2428"/>
                      <a:pt x="911" y="2415"/>
                      <a:pt x="925" y="2400"/>
                    </a:cubicBezTo>
                    <a:cubicBezTo>
                      <a:pt x="921" y="2401"/>
                      <a:pt x="917" y="2401"/>
                      <a:pt x="913" y="2401"/>
                    </a:cubicBezTo>
                    <a:cubicBezTo>
                      <a:pt x="893" y="2421"/>
                      <a:pt x="871" y="2435"/>
                      <a:pt x="846" y="2441"/>
                    </a:cubicBezTo>
                    <a:cubicBezTo>
                      <a:pt x="846" y="2441"/>
                      <a:pt x="846" y="2441"/>
                      <a:pt x="846" y="2441"/>
                    </a:cubicBezTo>
                    <a:cubicBezTo>
                      <a:pt x="835" y="2444"/>
                      <a:pt x="823" y="2446"/>
                      <a:pt x="811" y="2446"/>
                    </a:cubicBezTo>
                    <a:cubicBezTo>
                      <a:pt x="811" y="2446"/>
                      <a:pt x="811" y="2446"/>
                      <a:pt x="811" y="2446"/>
                    </a:cubicBezTo>
                    <a:cubicBezTo>
                      <a:pt x="758" y="2446"/>
                      <a:pt x="700" y="2417"/>
                      <a:pt x="639" y="2362"/>
                    </a:cubicBezTo>
                    <a:cubicBezTo>
                      <a:pt x="624" y="2349"/>
                      <a:pt x="609" y="2334"/>
                      <a:pt x="595" y="2319"/>
                    </a:cubicBezTo>
                    <a:cubicBezTo>
                      <a:pt x="588" y="2315"/>
                      <a:pt x="581" y="2311"/>
                      <a:pt x="574" y="2307"/>
                    </a:cubicBezTo>
                    <a:moveTo>
                      <a:pt x="1008" y="2183"/>
                    </a:moveTo>
                    <a:cubicBezTo>
                      <a:pt x="1001" y="2218"/>
                      <a:pt x="993" y="2249"/>
                      <a:pt x="983" y="2278"/>
                    </a:cubicBezTo>
                    <a:cubicBezTo>
                      <a:pt x="967" y="2323"/>
                      <a:pt x="948" y="2360"/>
                      <a:pt x="925" y="2387"/>
                    </a:cubicBezTo>
                    <a:cubicBezTo>
                      <a:pt x="923" y="2391"/>
                      <a:pt x="920" y="2394"/>
                      <a:pt x="917" y="2397"/>
                    </a:cubicBezTo>
                    <a:cubicBezTo>
                      <a:pt x="921" y="2397"/>
                      <a:pt x="925" y="2396"/>
                      <a:pt x="929" y="2396"/>
                    </a:cubicBezTo>
                    <a:cubicBezTo>
                      <a:pt x="930" y="2395"/>
                      <a:pt x="931" y="2394"/>
                      <a:pt x="932" y="2393"/>
                    </a:cubicBezTo>
                    <a:cubicBezTo>
                      <a:pt x="967" y="2350"/>
                      <a:pt x="993" y="2286"/>
                      <a:pt x="1011" y="2206"/>
                    </a:cubicBezTo>
                    <a:cubicBezTo>
                      <a:pt x="1013" y="2199"/>
                      <a:pt x="1014" y="2192"/>
                      <a:pt x="1016" y="2184"/>
                    </a:cubicBezTo>
                    <a:cubicBezTo>
                      <a:pt x="1013" y="2184"/>
                      <a:pt x="1011" y="2183"/>
                      <a:pt x="1008" y="2183"/>
                    </a:cubicBezTo>
                    <a:moveTo>
                      <a:pt x="444" y="2114"/>
                    </a:moveTo>
                    <a:cubicBezTo>
                      <a:pt x="442" y="2115"/>
                      <a:pt x="439" y="2116"/>
                      <a:pt x="437" y="2117"/>
                    </a:cubicBezTo>
                    <a:cubicBezTo>
                      <a:pt x="440" y="2122"/>
                      <a:pt x="443" y="2128"/>
                      <a:pt x="446" y="2133"/>
                    </a:cubicBezTo>
                    <a:cubicBezTo>
                      <a:pt x="486" y="2196"/>
                      <a:pt x="526" y="2252"/>
                      <a:pt x="566" y="2298"/>
                    </a:cubicBezTo>
                    <a:cubicBezTo>
                      <a:pt x="573" y="2302"/>
                      <a:pt x="580" y="2306"/>
                      <a:pt x="587" y="2310"/>
                    </a:cubicBezTo>
                    <a:cubicBezTo>
                      <a:pt x="539" y="2258"/>
                      <a:pt x="491" y="2192"/>
                      <a:pt x="444" y="2114"/>
                    </a:cubicBezTo>
                    <a:moveTo>
                      <a:pt x="1030" y="1887"/>
                    </a:moveTo>
                    <a:cubicBezTo>
                      <a:pt x="1030" y="1899"/>
                      <a:pt x="1030" y="1910"/>
                      <a:pt x="1030" y="1921"/>
                    </a:cubicBezTo>
                    <a:cubicBezTo>
                      <a:pt x="1030" y="1965"/>
                      <a:pt x="1028" y="2006"/>
                      <a:pt x="1026" y="2045"/>
                    </a:cubicBezTo>
                    <a:cubicBezTo>
                      <a:pt x="1028" y="2045"/>
                      <a:pt x="1031" y="2045"/>
                      <a:pt x="1034" y="2045"/>
                    </a:cubicBezTo>
                    <a:cubicBezTo>
                      <a:pt x="1036" y="2006"/>
                      <a:pt x="1038" y="1965"/>
                      <a:pt x="1038" y="1921"/>
                    </a:cubicBezTo>
                    <a:cubicBezTo>
                      <a:pt x="1038" y="1911"/>
                      <a:pt x="1038" y="1900"/>
                      <a:pt x="1038" y="1889"/>
                    </a:cubicBezTo>
                    <a:cubicBezTo>
                      <a:pt x="1035" y="1889"/>
                      <a:pt x="1032" y="1888"/>
                      <a:pt x="1030" y="1887"/>
                    </a:cubicBezTo>
                    <a:moveTo>
                      <a:pt x="1027" y="1703"/>
                    </a:moveTo>
                    <a:cubicBezTo>
                      <a:pt x="1025" y="1706"/>
                      <a:pt x="1022" y="1708"/>
                      <a:pt x="1020" y="1710"/>
                    </a:cubicBezTo>
                    <a:cubicBezTo>
                      <a:pt x="1025" y="1771"/>
                      <a:pt x="1028" y="1828"/>
                      <a:pt x="1030" y="1883"/>
                    </a:cubicBezTo>
                    <a:cubicBezTo>
                      <a:pt x="1032" y="1884"/>
                      <a:pt x="1035" y="1885"/>
                      <a:pt x="1038" y="1885"/>
                    </a:cubicBezTo>
                    <a:cubicBezTo>
                      <a:pt x="1037" y="1828"/>
                      <a:pt x="1033" y="1767"/>
                      <a:pt x="1027" y="1703"/>
                    </a:cubicBezTo>
                    <a:moveTo>
                      <a:pt x="167" y="1498"/>
                    </a:moveTo>
                    <a:cubicBezTo>
                      <a:pt x="189" y="1569"/>
                      <a:pt x="213" y="1637"/>
                      <a:pt x="238" y="1702"/>
                    </a:cubicBezTo>
                    <a:cubicBezTo>
                      <a:pt x="239" y="1705"/>
                      <a:pt x="240" y="1708"/>
                      <a:pt x="241" y="1710"/>
                    </a:cubicBezTo>
                    <a:cubicBezTo>
                      <a:pt x="300" y="1862"/>
                      <a:pt x="365" y="1998"/>
                      <a:pt x="433" y="2110"/>
                    </a:cubicBezTo>
                    <a:cubicBezTo>
                      <a:pt x="435" y="2109"/>
                      <a:pt x="438" y="2108"/>
                      <a:pt x="440" y="2107"/>
                    </a:cubicBezTo>
                    <a:cubicBezTo>
                      <a:pt x="414" y="2063"/>
                      <a:pt x="388" y="2016"/>
                      <a:pt x="362" y="1965"/>
                    </a:cubicBezTo>
                    <a:cubicBezTo>
                      <a:pt x="323" y="1887"/>
                      <a:pt x="285" y="1801"/>
                      <a:pt x="249" y="1709"/>
                    </a:cubicBezTo>
                    <a:cubicBezTo>
                      <a:pt x="248" y="1706"/>
                      <a:pt x="247" y="1704"/>
                      <a:pt x="246" y="1701"/>
                    </a:cubicBezTo>
                    <a:cubicBezTo>
                      <a:pt x="222" y="1638"/>
                      <a:pt x="199" y="1573"/>
                      <a:pt x="177" y="1505"/>
                    </a:cubicBezTo>
                    <a:cubicBezTo>
                      <a:pt x="173" y="1502"/>
                      <a:pt x="170" y="1500"/>
                      <a:pt x="167" y="1498"/>
                    </a:cubicBezTo>
                    <a:moveTo>
                      <a:pt x="863" y="955"/>
                    </a:moveTo>
                    <a:cubicBezTo>
                      <a:pt x="880" y="1009"/>
                      <a:pt x="896" y="1064"/>
                      <a:pt x="912" y="1121"/>
                    </a:cubicBezTo>
                    <a:cubicBezTo>
                      <a:pt x="947" y="1251"/>
                      <a:pt x="974" y="1379"/>
                      <a:pt x="993" y="1500"/>
                    </a:cubicBezTo>
                    <a:cubicBezTo>
                      <a:pt x="994" y="1502"/>
                      <a:pt x="994" y="1505"/>
                      <a:pt x="995" y="1508"/>
                    </a:cubicBezTo>
                    <a:cubicBezTo>
                      <a:pt x="1005" y="1574"/>
                      <a:pt x="1013" y="1638"/>
                      <a:pt x="1019" y="1700"/>
                    </a:cubicBezTo>
                    <a:cubicBezTo>
                      <a:pt x="1021" y="1698"/>
                      <a:pt x="1024" y="1695"/>
                      <a:pt x="1026" y="1693"/>
                    </a:cubicBezTo>
                    <a:cubicBezTo>
                      <a:pt x="1020" y="1632"/>
                      <a:pt x="1012" y="1569"/>
                      <a:pt x="1002" y="1505"/>
                    </a:cubicBezTo>
                    <a:cubicBezTo>
                      <a:pt x="1002" y="1502"/>
                      <a:pt x="1001" y="1499"/>
                      <a:pt x="1001" y="1497"/>
                    </a:cubicBezTo>
                    <a:cubicBezTo>
                      <a:pt x="981" y="1376"/>
                      <a:pt x="954" y="1249"/>
                      <a:pt x="919" y="1119"/>
                    </a:cubicBezTo>
                    <a:cubicBezTo>
                      <a:pt x="905" y="1065"/>
                      <a:pt x="889" y="1013"/>
                      <a:pt x="873" y="961"/>
                    </a:cubicBezTo>
                    <a:cubicBezTo>
                      <a:pt x="870" y="959"/>
                      <a:pt x="866" y="957"/>
                      <a:pt x="863" y="955"/>
                    </a:cubicBezTo>
                    <a:moveTo>
                      <a:pt x="19" y="754"/>
                    </a:moveTo>
                    <a:cubicBezTo>
                      <a:pt x="16" y="756"/>
                      <a:pt x="14" y="758"/>
                      <a:pt x="12" y="761"/>
                    </a:cubicBezTo>
                    <a:cubicBezTo>
                      <a:pt x="17" y="821"/>
                      <a:pt x="25" y="884"/>
                      <a:pt x="36" y="949"/>
                    </a:cubicBezTo>
                    <a:cubicBezTo>
                      <a:pt x="36" y="952"/>
                      <a:pt x="37" y="954"/>
                      <a:pt x="37" y="957"/>
                    </a:cubicBezTo>
                    <a:cubicBezTo>
                      <a:pt x="56" y="1078"/>
                      <a:pt x="84" y="1205"/>
                      <a:pt x="119" y="1335"/>
                    </a:cubicBezTo>
                    <a:cubicBezTo>
                      <a:pt x="133" y="1388"/>
                      <a:pt x="148" y="1441"/>
                      <a:pt x="165" y="1492"/>
                    </a:cubicBezTo>
                    <a:cubicBezTo>
                      <a:pt x="168" y="1494"/>
                      <a:pt x="172" y="1497"/>
                      <a:pt x="175" y="1499"/>
                    </a:cubicBezTo>
                    <a:cubicBezTo>
                      <a:pt x="158" y="1445"/>
                      <a:pt x="142" y="1389"/>
                      <a:pt x="126" y="1333"/>
                    </a:cubicBezTo>
                    <a:cubicBezTo>
                      <a:pt x="91" y="1202"/>
                      <a:pt x="64" y="1075"/>
                      <a:pt x="45" y="954"/>
                    </a:cubicBezTo>
                    <a:cubicBezTo>
                      <a:pt x="44" y="951"/>
                      <a:pt x="44" y="949"/>
                      <a:pt x="43" y="946"/>
                    </a:cubicBezTo>
                    <a:cubicBezTo>
                      <a:pt x="33" y="880"/>
                      <a:pt x="25" y="815"/>
                      <a:pt x="19" y="754"/>
                    </a:cubicBezTo>
                    <a:moveTo>
                      <a:pt x="0" y="568"/>
                    </a:moveTo>
                    <a:cubicBezTo>
                      <a:pt x="1" y="626"/>
                      <a:pt x="5" y="687"/>
                      <a:pt x="11" y="750"/>
                    </a:cubicBezTo>
                    <a:cubicBezTo>
                      <a:pt x="13" y="748"/>
                      <a:pt x="16" y="746"/>
                      <a:pt x="18" y="743"/>
                    </a:cubicBezTo>
                    <a:cubicBezTo>
                      <a:pt x="13" y="683"/>
                      <a:pt x="9" y="625"/>
                      <a:pt x="8" y="570"/>
                    </a:cubicBezTo>
                    <a:cubicBezTo>
                      <a:pt x="6" y="570"/>
                      <a:pt x="3" y="569"/>
                      <a:pt x="0" y="568"/>
                    </a:cubicBezTo>
                    <a:moveTo>
                      <a:pt x="605" y="343"/>
                    </a:moveTo>
                    <a:cubicBezTo>
                      <a:pt x="603" y="344"/>
                      <a:pt x="600" y="345"/>
                      <a:pt x="598" y="347"/>
                    </a:cubicBezTo>
                    <a:cubicBezTo>
                      <a:pt x="624" y="391"/>
                      <a:pt x="650" y="438"/>
                      <a:pt x="676" y="489"/>
                    </a:cubicBezTo>
                    <a:cubicBezTo>
                      <a:pt x="715" y="567"/>
                      <a:pt x="753" y="653"/>
                      <a:pt x="789" y="745"/>
                    </a:cubicBezTo>
                    <a:cubicBezTo>
                      <a:pt x="790" y="747"/>
                      <a:pt x="791" y="750"/>
                      <a:pt x="792" y="752"/>
                    </a:cubicBezTo>
                    <a:cubicBezTo>
                      <a:pt x="816" y="815"/>
                      <a:pt x="839" y="881"/>
                      <a:pt x="861" y="949"/>
                    </a:cubicBezTo>
                    <a:cubicBezTo>
                      <a:pt x="864" y="951"/>
                      <a:pt x="868" y="953"/>
                      <a:pt x="871" y="955"/>
                    </a:cubicBezTo>
                    <a:cubicBezTo>
                      <a:pt x="849" y="885"/>
                      <a:pt x="825" y="816"/>
                      <a:pt x="800" y="751"/>
                    </a:cubicBezTo>
                    <a:cubicBezTo>
                      <a:pt x="799" y="749"/>
                      <a:pt x="798" y="746"/>
                      <a:pt x="797" y="744"/>
                    </a:cubicBezTo>
                    <a:cubicBezTo>
                      <a:pt x="738" y="591"/>
                      <a:pt x="672" y="456"/>
                      <a:pt x="605" y="343"/>
                    </a:cubicBezTo>
                    <a:moveTo>
                      <a:pt x="451" y="144"/>
                    </a:moveTo>
                    <a:cubicBezTo>
                      <a:pt x="499" y="196"/>
                      <a:pt x="547" y="262"/>
                      <a:pt x="594" y="340"/>
                    </a:cubicBezTo>
                    <a:cubicBezTo>
                      <a:pt x="596" y="339"/>
                      <a:pt x="598" y="337"/>
                      <a:pt x="601" y="336"/>
                    </a:cubicBezTo>
                    <a:cubicBezTo>
                      <a:pt x="598" y="331"/>
                      <a:pt x="595" y="326"/>
                      <a:pt x="592" y="321"/>
                    </a:cubicBezTo>
                    <a:cubicBezTo>
                      <a:pt x="552" y="257"/>
                      <a:pt x="512" y="202"/>
                      <a:pt x="472" y="155"/>
                    </a:cubicBezTo>
                    <a:cubicBezTo>
                      <a:pt x="465" y="151"/>
                      <a:pt x="458" y="147"/>
                      <a:pt x="451" y="144"/>
                    </a:cubicBezTo>
                    <a:moveTo>
                      <a:pt x="121" y="57"/>
                    </a:moveTo>
                    <a:cubicBezTo>
                      <a:pt x="117" y="57"/>
                      <a:pt x="113" y="57"/>
                      <a:pt x="109" y="58"/>
                    </a:cubicBezTo>
                    <a:cubicBezTo>
                      <a:pt x="108" y="59"/>
                      <a:pt x="107" y="60"/>
                      <a:pt x="106" y="61"/>
                    </a:cubicBezTo>
                    <a:cubicBezTo>
                      <a:pt x="71" y="104"/>
                      <a:pt x="44" y="167"/>
                      <a:pt x="27" y="247"/>
                    </a:cubicBezTo>
                    <a:cubicBezTo>
                      <a:pt x="9" y="327"/>
                      <a:pt x="0" y="424"/>
                      <a:pt x="0" y="532"/>
                    </a:cubicBezTo>
                    <a:cubicBezTo>
                      <a:pt x="0" y="543"/>
                      <a:pt x="0" y="553"/>
                      <a:pt x="0" y="564"/>
                    </a:cubicBezTo>
                    <a:cubicBezTo>
                      <a:pt x="3" y="565"/>
                      <a:pt x="6" y="566"/>
                      <a:pt x="8" y="566"/>
                    </a:cubicBezTo>
                    <a:cubicBezTo>
                      <a:pt x="8" y="555"/>
                      <a:pt x="8" y="543"/>
                      <a:pt x="8" y="532"/>
                    </a:cubicBezTo>
                    <a:cubicBezTo>
                      <a:pt x="8" y="388"/>
                      <a:pt x="24" y="266"/>
                      <a:pt x="55" y="176"/>
                    </a:cubicBezTo>
                    <a:cubicBezTo>
                      <a:pt x="70" y="131"/>
                      <a:pt x="90" y="94"/>
                      <a:pt x="112" y="66"/>
                    </a:cubicBezTo>
                    <a:cubicBezTo>
                      <a:pt x="115" y="63"/>
                      <a:pt x="118" y="60"/>
                      <a:pt x="121" y="57"/>
                    </a:cubicBezTo>
                    <a:moveTo>
                      <a:pt x="173" y="15"/>
                    </a:moveTo>
                    <a:cubicBezTo>
                      <a:pt x="172" y="15"/>
                      <a:pt x="171" y="15"/>
                      <a:pt x="171" y="14"/>
                    </a:cubicBezTo>
                    <a:cubicBezTo>
                      <a:pt x="170" y="13"/>
                      <a:pt x="171" y="11"/>
                      <a:pt x="172" y="11"/>
                    </a:cubicBezTo>
                    <a:cubicBezTo>
                      <a:pt x="175" y="10"/>
                      <a:pt x="177" y="10"/>
                      <a:pt x="180" y="9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81" y="9"/>
                      <a:pt x="182" y="10"/>
                      <a:pt x="182" y="10"/>
                    </a:cubicBezTo>
                    <a:cubicBezTo>
                      <a:pt x="183" y="11"/>
                      <a:pt x="182" y="13"/>
                      <a:pt x="181" y="13"/>
                    </a:cubicBezTo>
                    <a:cubicBezTo>
                      <a:pt x="178" y="14"/>
                      <a:pt x="176" y="14"/>
                      <a:pt x="173" y="15"/>
                    </a:cubicBezTo>
                    <a:cubicBezTo>
                      <a:pt x="173" y="15"/>
                      <a:pt x="173" y="15"/>
                      <a:pt x="173" y="15"/>
                    </a:cubicBezTo>
                    <a:moveTo>
                      <a:pt x="200" y="8"/>
                    </a:moveTo>
                    <a:cubicBezTo>
                      <a:pt x="199" y="8"/>
                      <a:pt x="198" y="7"/>
                      <a:pt x="198" y="6"/>
                    </a:cubicBezTo>
                    <a:cubicBezTo>
                      <a:pt x="197" y="5"/>
                      <a:pt x="198" y="4"/>
                      <a:pt x="199" y="4"/>
                    </a:cubicBezTo>
                    <a:cubicBezTo>
                      <a:pt x="202" y="3"/>
                      <a:pt x="204" y="2"/>
                      <a:pt x="207" y="2"/>
                    </a:cubicBezTo>
                    <a:cubicBezTo>
                      <a:pt x="207" y="2"/>
                      <a:pt x="207" y="2"/>
                      <a:pt x="207" y="2"/>
                    </a:cubicBezTo>
                    <a:cubicBezTo>
                      <a:pt x="208" y="2"/>
                      <a:pt x="209" y="2"/>
                      <a:pt x="209" y="3"/>
                    </a:cubicBezTo>
                    <a:cubicBezTo>
                      <a:pt x="210" y="4"/>
                      <a:pt x="209" y="5"/>
                      <a:pt x="208" y="6"/>
                    </a:cubicBezTo>
                    <a:cubicBezTo>
                      <a:pt x="205" y="6"/>
                      <a:pt x="203" y="7"/>
                      <a:pt x="200" y="8"/>
                    </a:cubicBezTo>
                    <a:cubicBezTo>
                      <a:pt x="200" y="8"/>
                      <a:pt x="200" y="8"/>
                      <a:pt x="200" y="8"/>
                    </a:cubicBezTo>
                    <a:moveTo>
                      <a:pt x="225" y="0"/>
                    </a:moveTo>
                    <a:cubicBezTo>
                      <a:pt x="213" y="0"/>
                      <a:pt x="201" y="2"/>
                      <a:pt x="189" y="5"/>
                    </a:cubicBezTo>
                    <a:cubicBezTo>
                      <a:pt x="177" y="8"/>
                      <a:pt x="166" y="13"/>
                      <a:pt x="155" y="19"/>
                    </a:cubicBezTo>
                    <a:cubicBezTo>
                      <a:pt x="155" y="20"/>
                      <a:pt x="155" y="20"/>
                      <a:pt x="154" y="21"/>
                    </a:cubicBezTo>
                    <a:cubicBezTo>
                      <a:pt x="153" y="21"/>
                      <a:pt x="152" y="21"/>
                      <a:pt x="150" y="22"/>
                    </a:cubicBezTo>
                    <a:cubicBezTo>
                      <a:pt x="137" y="30"/>
                      <a:pt x="125" y="41"/>
                      <a:pt x="113" y="53"/>
                    </a:cubicBezTo>
                    <a:cubicBezTo>
                      <a:pt x="117" y="53"/>
                      <a:pt x="121" y="53"/>
                      <a:pt x="125" y="53"/>
                    </a:cubicBezTo>
                    <a:cubicBezTo>
                      <a:pt x="145" y="33"/>
                      <a:pt x="167" y="19"/>
                      <a:pt x="191" y="12"/>
                    </a:cubicBezTo>
                    <a:cubicBezTo>
                      <a:pt x="203" y="9"/>
                      <a:pt x="215" y="8"/>
                      <a:pt x="227" y="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80" y="8"/>
                      <a:pt x="338" y="37"/>
                      <a:pt x="399" y="92"/>
                    </a:cubicBezTo>
                    <a:cubicBezTo>
                      <a:pt x="414" y="105"/>
                      <a:pt x="428" y="119"/>
                      <a:pt x="443" y="135"/>
                    </a:cubicBezTo>
                    <a:cubicBezTo>
                      <a:pt x="450" y="139"/>
                      <a:pt x="457" y="142"/>
                      <a:pt x="464" y="146"/>
                    </a:cubicBezTo>
                    <a:cubicBezTo>
                      <a:pt x="444" y="124"/>
                      <a:pt x="424" y="103"/>
                      <a:pt x="404" y="86"/>
                    </a:cubicBezTo>
                    <a:cubicBezTo>
                      <a:pt x="345" y="32"/>
                      <a:pt x="286" y="2"/>
                      <a:pt x="232" y="0"/>
                    </a:cubicBezTo>
                    <a:cubicBezTo>
                      <a:pt x="230" y="0"/>
                      <a:pt x="229" y="1"/>
                      <a:pt x="227" y="1"/>
                    </a:cubicBezTo>
                    <a:cubicBezTo>
                      <a:pt x="227" y="1"/>
                      <a:pt x="227" y="1"/>
                      <a:pt x="227" y="1"/>
                    </a:cubicBezTo>
                    <a:cubicBezTo>
                      <a:pt x="226" y="1"/>
                      <a:pt x="225" y="1"/>
                      <a:pt x="225" y="0"/>
                    </a:cubicBezTo>
                  </a:path>
                </a:pathLst>
              </a:custGeom>
              <a:solidFill>
                <a:srgbClr val="0092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Freeform 8"/>
              <p:cNvSpPr>
                <a:spLocks noEditPoints="1"/>
              </p:cNvSpPr>
              <p:nvPr/>
            </p:nvSpPr>
            <p:spPr bwMode="auto">
              <a:xfrm>
                <a:off x="13422765" y="1140625"/>
                <a:ext cx="5724451" cy="3671068"/>
              </a:xfrm>
              <a:custGeom>
                <a:avLst/>
                <a:gdLst>
                  <a:gd name="T0" fmla="*/ 1633 w 2244"/>
                  <a:gd name="T1" fmla="*/ 1374 h 1428"/>
                  <a:gd name="T2" fmla="*/ 1941 w 2244"/>
                  <a:gd name="T3" fmla="*/ 1423 h 1428"/>
                  <a:gd name="T4" fmla="*/ 1482 w 2244"/>
                  <a:gd name="T5" fmla="*/ 1324 h 1428"/>
                  <a:gd name="T6" fmla="*/ 1469 w 2244"/>
                  <a:gd name="T7" fmla="*/ 1324 h 1428"/>
                  <a:gd name="T8" fmla="*/ 1948 w 2244"/>
                  <a:gd name="T9" fmla="*/ 798 h 1428"/>
                  <a:gd name="T10" fmla="*/ 1968 w 2244"/>
                  <a:gd name="T11" fmla="*/ 822 h 1428"/>
                  <a:gd name="T12" fmla="*/ 2240 w 2244"/>
                  <a:gd name="T13" fmla="*/ 1254 h 1428"/>
                  <a:gd name="T14" fmla="*/ 2131 w 2244"/>
                  <a:gd name="T15" fmla="*/ 1400 h 1428"/>
                  <a:gd name="T16" fmla="*/ 1945 w 2244"/>
                  <a:gd name="T17" fmla="*/ 1423 h 1428"/>
                  <a:gd name="T18" fmla="*/ 2132 w 2244"/>
                  <a:gd name="T19" fmla="*/ 1404 h 1428"/>
                  <a:gd name="T20" fmla="*/ 2211 w 2244"/>
                  <a:gd name="T21" fmla="*/ 1348 h 1428"/>
                  <a:gd name="T22" fmla="*/ 2214 w 2244"/>
                  <a:gd name="T23" fmla="*/ 1347 h 1428"/>
                  <a:gd name="T24" fmla="*/ 2222 w 2244"/>
                  <a:gd name="T25" fmla="*/ 1333 h 1428"/>
                  <a:gd name="T26" fmla="*/ 2226 w 2244"/>
                  <a:gd name="T27" fmla="*/ 1322 h 1428"/>
                  <a:gd name="T28" fmla="*/ 2235 w 2244"/>
                  <a:gd name="T29" fmla="*/ 1309 h 1428"/>
                  <a:gd name="T30" fmla="*/ 2238 w 2244"/>
                  <a:gd name="T31" fmla="*/ 1299 h 1428"/>
                  <a:gd name="T32" fmla="*/ 2176 w 2244"/>
                  <a:gd name="T33" fmla="*/ 1063 h 1428"/>
                  <a:gd name="T34" fmla="*/ 1948 w 2244"/>
                  <a:gd name="T35" fmla="*/ 798 h 1428"/>
                  <a:gd name="T36" fmla="*/ 1940 w 2244"/>
                  <a:gd name="T37" fmla="*/ 795 h 1428"/>
                  <a:gd name="T38" fmla="*/ 373 w 2244"/>
                  <a:gd name="T39" fmla="*/ 693 h 1428"/>
                  <a:gd name="T40" fmla="*/ 780 w 2244"/>
                  <a:gd name="T41" fmla="*/ 992 h 1428"/>
                  <a:gd name="T42" fmla="*/ 1071 w 2244"/>
                  <a:gd name="T43" fmla="*/ 1154 h 1428"/>
                  <a:gd name="T44" fmla="*/ 1077 w 2244"/>
                  <a:gd name="T45" fmla="*/ 1152 h 1428"/>
                  <a:gd name="T46" fmla="*/ 778 w 2244"/>
                  <a:gd name="T47" fmla="*/ 986 h 1428"/>
                  <a:gd name="T48" fmla="*/ 304 w 2244"/>
                  <a:gd name="T49" fmla="*/ 632 h 1428"/>
                  <a:gd name="T50" fmla="*/ 367 w 2244"/>
                  <a:gd name="T51" fmla="*/ 688 h 1428"/>
                  <a:gd name="T52" fmla="*/ 771 w 2244"/>
                  <a:gd name="T53" fmla="*/ 107 h 1428"/>
                  <a:gd name="T54" fmla="*/ 1321 w 2244"/>
                  <a:gd name="T55" fmla="*/ 357 h 1428"/>
                  <a:gd name="T56" fmla="*/ 1871 w 2244"/>
                  <a:gd name="T57" fmla="*/ 734 h 1428"/>
                  <a:gd name="T58" fmla="*/ 1464 w 2244"/>
                  <a:gd name="T59" fmla="*/ 436 h 1428"/>
                  <a:gd name="T60" fmla="*/ 1173 w 2244"/>
                  <a:gd name="T61" fmla="*/ 274 h 1428"/>
                  <a:gd name="T62" fmla="*/ 303 w 2244"/>
                  <a:gd name="T63" fmla="*/ 5 h 1428"/>
                  <a:gd name="T64" fmla="*/ 762 w 2244"/>
                  <a:gd name="T65" fmla="*/ 104 h 1428"/>
                  <a:gd name="T66" fmla="*/ 603 w 2244"/>
                  <a:gd name="T67" fmla="*/ 51 h 1428"/>
                  <a:gd name="T68" fmla="*/ 111 w 2244"/>
                  <a:gd name="T69" fmla="*/ 24 h 1428"/>
                  <a:gd name="T70" fmla="*/ 30 w 2244"/>
                  <a:gd name="T71" fmla="*/ 86 h 1428"/>
                  <a:gd name="T72" fmla="*/ 23 w 2244"/>
                  <a:gd name="T73" fmla="*/ 94 h 1428"/>
                  <a:gd name="T74" fmla="*/ 14 w 2244"/>
                  <a:gd name="T75" fmla="*/ 107 h 1428"/>
                  <a:gd name="T76" fmla="*/ 16 w 2244"/>
                  <a:gd name="T77" fmla="*/ 110 h 1428"/>
                  <a:gd name="T78" fmla="*/ 9 w 2244"/>
                  <a:gd name="T79" fmla="*/ 118 h 1428"/>
                  <a:gd name="T80" fmla="*/ 68 w 2244"/>
                  <a:gd name="T81" fmla="*/ 365 h 1428"/>
                  <a:gd name="T82" fmla="*/ 296 w 2244"/>
                  <a:gd name="T83" fmla="*/ 630 h 1428"/>
                  <a:gd name="T84" fmla="*/ 276 w 2244"/>
                  <a:gd name="T85" fmla="*/ 606 h 1428"/>
                  <a:gd name="T86" fmla="*/ 4 w 2244"/>
                  <a:gd name="T87" fmla="*/ 173 h 1428"/>
                  <a:gd name="T88" fmla="*/ 270 w 2244"/>
                  <a:gd name="T89" fmla="*/ 4 h 1428"/>
                  <a:gd name="T90" fmla="*/ 299 w 2244"/>
                  <a:gd name="T91" fmla="*/ 0 h 1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44" h="1428">
                    <a:moveTo>
                      <a:pt x="1482" y="1324"/>
                    </a:moveTo>
                    <a:cubicBezTo>
                      <a:pt x="1481" y="1325"/>
                      <a:pt x="1480" y="1326"/>
                      <a:pt x="1478" y="1327"/>
                    </a:cubicBezTo>
                    <a:cubicBezTo>
                      <a:pt x="1531" y="1345"/>
                      <a:pt x="1583" y="1361"/>
                      <a:pt x="1633" y="1374"/>
                    </a:cubicBezTo>
                    <a:cubicBezTo>
                      <a:pt x="1635" y="1375"/>
                      <a:pt x="1638" y="1376"/>
                      <a:pt x="1641" y="1376"/>
                    </a:cubicBezTo>
                    <a:cubicBezTo>
                      <a:pt x="1752" y="1406"/>
                      <a:pt x="1854" y="1423"/>
                      <a:pt x="1940" y="1427"/>
                    </a:cubicBezTo>
                    <a:cubicBezTo>
                      <a:pt x="1941" y="1426"/>
                      <a:pt x="1941" y="1424"/>
                      <a:pt x="1941" y="1423"/>
                    </a:cubicBezTo>
                    <a:cubicBezTo>
                      <a:pt x="1854" y="1420"/>
                      <a:pt x="1753" y="1402"/>
                      <a:pt x="1641" y="1372"/>
                    </a:cubicBezTo>
                    <a:cubicBezTo>
                      <a:pt x="1638" y="1372"/>
                      <a:pt x="1635" y="1371"/>
                      <a:pt x="1633" y="1370"/>
                    </a:cubicBezTo>
                    <a:cubicBezTo>
                      <a:pt x="1584" y="1357"/>
                      <a:pt x="1534" y="1342"/>
                      <a:pt x="1482" y="1324"/>
                    </a:cubicBezTo>
                    <a:moveTo>
                      <a:pt x="1335" y="1269"/>
                    </a:moveTo>
                    <a:cubicBezTo>
                      <a:pt x="1335" y="1270"/>
                      <a:pt x="1334" y="1272"/>
                      <a:pt x="1334" y="1273"/>
                    </a:cubicBezTo>
                    <a:cubicBezTo>
                      <a:pt x="1380" y="1291"/>
                      <a:pt x="1425" y="1308"/>
                      <a:pt x="1469" y="1324"/>
                    </a:cubicBezTo>
                    <a:cubicBezTo>
                      <a:pt x="1471" y="1323"/>
                      <a:pt x="1472" y="1322"/>
                      <a:pt x="1473" y="1321"/>
                    </a:cubicBezTo>
                    <a:cubicBezTo>
                      <a:pt x="1428" y="1305"/>
                      <a:pt x="1382" y="1288"/>
                      <a:pt x="1335" y="1269"/>
                    </a:cubicBezTo>
                    <a:moveTo>
                      <a:pt x="1948" y="798"/>
                    </a:moveTo>
                    <a:cubicBezTo>
                      <a:pt x="1947" y="799"/>
                      <a:pt x="1946" y="800"/>
                      <a:pt x="1946" y="801"/>
                    </a:cubicBezTo>
                    <a:cubicBezTo>
                      <a:pt x="1951" y="806"/>
                      <a:pt x="1957" y="811"/>
                      <a:pt x="1962" y="816"/>
                    </a:cubicBezTo>
                    <a:cubicBezTo>
                      <a:pt x="1964" y="818"/>
                      <a:pt x="1966" y="820"/>
                      <a:pt x="1968" y="822"/>
                    </a:cubicBezTo>
                    <a:cubicBezTo>
                      <a:pt x="1973" y="827"/>
                      <a:pt x="1978" y="832"/>
                      <a:pt x="1983" y="837"/>
                    </a:cubicBezTo>
                    <a:cubicBezTo>
                      <a:pt x="2065" y="917"/>
                      <a:pt x="2129" y="994"/>
                      <a:pt x="2173" y="1065"/>
                    </a:cubicBezTo>
                    <a:cubicBezTo>
                      <a:pt x="2216" y="1136"/>
                      <a:pt x="2240" y="1200"/>
                      <a:pt x="2240" y="1254"/>
                    </a:cubicBezTo>
                    <a:cubicBezTo>
                      <a:pt x="2240" y="1281"/>
                      <a:pt x="2234" y="1306"/>
                      <a:pt x="2222" y="1328"/>
                    </a:cubicBezTo>
                    <a:cubicBezTo>
                      <a:pt x="2222" y="1328"/>
                      <a:pt x="2222" y="1328"/>
                      <a:pt x="2222" y="1328"/>
                    </a:cubicBezTo>
                    <a:cubicBezTo>
                      <a:pt x="2204" y="1360"/>
                      <a:pt x="2173" y="1384"/>
                      <a:pt x="2131" y="1400"/>
                    </a:cubicBezTo>
                    <a:cubicBezTo>
                      <a:pt x="2089" y="1416"/>
                      <a:pt x="2036" y="1424"/>
                      <a:pt x="1974" y="1424"/>
                    </a:cubicBezTo>
                    <a:cubicBezTo>
                      <a:pt x="1974" y="1424"/>
                      <a:pt x="1974" y="1424"/>
                      <a:pt x="1974" y="1424"/>
                    </a:cubicBezTo>
                    <a:cubicBezTo>
                      <a:pt x="1964" y="1424"/>
                      <a:pt x="1955" y="1424"/>
                      <a:pt x="1945" y="1423"/>
                    </a:cubicBezTo>
                    <a:cubicBezTo>
                      <a:pt x="1945" y="1425"/>
                      <a:pt x="1945" y="1426"/>
                      <a:pt x="1944" y="1427"/>
                    </a:cubicBezTo>
                    <a:cubicBezTo>
                      <a:pt x="1954" y="1428"/>
                      <a:pt x="1964" y="1428"/>
                      <a:pt x="1974" y="1428"/>
                    </a:cubicBezTo>
                    <a:cubicBezTo>
                      <a:pt x="2036" y="1428"/>
                      <a:pt x="2090" y="1420"/>
                      <a:pt x="2132" y="1404"/>
                    </a:cubicBezTo>
                    <a:cubicBezTo>
                      <a:pt x="2163" y="1392"/>
                      <a:pt x="2188" y="1376"/>
                      <a:pt x="2207" y="1356"/>
                    </a:cubicBezTo>
                    <a:cubicBezTo>
                      <a:pt x="2207" y="1355"/>
                      <a:pt x="2207" y="1355"/>
                      <a:pt x="2207" y="1355"/>
                    </a:cubicBezTo>
                    <a:cubicBezTo>
                      <a:pt x="2208" y="1352"/>
                      <a:pt x="2210" y="1350"/>
                      <a:pt x="2211" y="1348"/>
                    </a:cubicBezTo>
                    <a:cubicBezTo>
                      <a:pt x="2211" y="1347"/>
                      <a:pt x="2212" y="1347"/>
                      <a:pt x="2213" y="1347"/>
                    </a:cubicBezTo>
                    <a:cubicBezTo>
                      <a:pt x="2213" y="1347"/>
                      <a:pt x="2213" y="1347"/>
                      <a:pt x="2214" y="1347"/>
                    </a:cubicBezTo>
                    <a:cubicBezTo>
                      <a:pt x="2214" y="1347"/>
                      <a:pt x="2214" y="1347"/>
                      <a:pt x="2214" y="1347"/>
                    </a:cubicBezTo>
                    <a:cubicBezTo>
                      <a:pt x="2217" y="1343"/>
                      <a:pt x="2221" y="1338"/>
                      <a:pt x="2224" y="1333"/>
                    </a:cubicBezTo>
                    <a:cubicBezTo>
                      <a:pt x="2223" y="1333"/>
                      <a:pt x="2223" y="1333"/>
                      <a:pt x="2223" y="1333"/>
                    </a:cubicBezTo>
                    <a:cubicBezTo>
                      <a:pt x="2222" y="1333"/>
                      <a:pt x="2222" y="1333"/>
                      <a:pt x="2222" y="1333"/>
                    </a:cubicBezTo>
                    <a:cubicBezTo>
                      <a:pt x="2221" y="1333"/>
                      <a:pt x="2220" y="1331"/>
                      <a:pt x="2221" y="1330"/>
                    </a:cubicBezTo>
                    <a:cubicBezTo>
                      <a:pt x="2222" y="1328"/>
                      <a:pt x="2223" y="1326"/>
                      <a:pt x="2225" y="1323"/>
                    </a:cubicBezTo>
                    <a:cubicBezTo>
                      <a:pt x="2225" y="1323"/>
                      <a:pt x="2226" y="1322"/>
                      <a:pt x="2226" y="1322"/>
                    </a:cubicBezTo>
                    <a:cubicBezTo>
                      <a:pt x="2227" y="1322"/>
                      <a:pt x="2227" y="1323"/>
                      <a:pt x="2227" y="1323"/>
                    </a:cubicBezTo>
                    <a:cubicBezTo>
                      <a:pt x="2228" y="1323"/>
                      <a:pt x="2228" y="1324"/>
                      <a:pt x="2228" y="1324"/>
                    </a:cubicBezTo>
                    <a:cubicBezTo>
                      <a:pt x="2231" y="1319"/>
                      <a:pt x="2233" y="1314"/>
                      <a:pt x="2235" y="1309"/>
                    </a:cubicBezTo>
                    <a:cubicBezTo>
                      <a:pt x="2235" y="1309"/>
                      <a:pt x="2235" y="1309"/>
                      <a:pt x="2235" y="1309"/>
                    </a:cubicBezTo>
                    <a:cubicBezTo>
                      <a:pt x="2234" y="1308"/>
                      <a:pt x="2234" y="1307"/>
                      <a:pt x="2234" y="1306"/>
                    </a:cubicBezTo>
                    <a:cubicBezTo>
                      <a:pt x="2235" y="1304"/>
                      <a:pt x="2237" y="1301"/>
                      <a:pt x="2238" y="1299"/>
                    </a:cubicBezTo>
                    <a:cubicBezTo>
                      <a:pt x="2238" y="1299"/>
                      <a:pt x="2238" y="1299"/>
                      <a:pt x="2238" y="1298"/>
                    </a:cubicBezTo>
                    <a:cubicBezTo>
                      <a:pt x="2242" y="1285"/>
                      <a:pt x="2244" y="1270"/>
                      <a:pt x="2244" y="1254"/>
                    </a:cubicBezTo>
                    <a:cubicBezTo>
                      <a:pt x="2244" y="1199"/>
                      <a:pt x="2220" y="1134"/>
                      <a:pt x="2176" y="1063"/>
                    </a:cubicBezTo>
                    <a:cubicBezTo>
                      <a:pt x="2129" y="987"/>
                      <a:pt x="2060" y="905"/>
                      <a:pt x="1971" y="820"/>
                    </a:cubicBezTo>
                    <a:cubicBezTo>
                      <a:pt x="1969" y="818"/>
                      <a:pt x="1967" y="816"/>
                      <a:pt x="1965" y="814"/>
                    </a:cubicBezTo>
                    <a:cubicBezTo>
                      <a:pt x="1960" y="809"/>
                      <a:pt x="1954" y="803"/>
                      <a:pt x="1948" y="798"/>
                    </a:cubicBezTo>
                    <a:moveTo>
                      <a:pt x="1875" y="732"/>
                    </a:moveTo>
                    <a:cubicBezTo>
                      <a:pt x="1875" y="735"/>
                      <a:pt x="1876" y="737"/>
                      <a:pt x="1877" y="739"/>
                    </a:cubicBezTo>
                    <a:cubicBezTo>
                      <a:pt x="1899" y="758"/>
                      <a:pt x="1920" y="777"/>
                      <a:pt x="1940" y="795"/>
                    </a:cubicBezTo>
                    <a:cubicBezTo>
                      <a:pt x="1940" y="794"/>
                      <a:pt x="1941" y="793"/>
                      <a:pt x="1942" y="792"/>
                    </a:cubicBezTo>
                    <a:cubicBezTo>
                      <a:pt x="1920" y="772"/>
                      <a:pt x="1898" y="752"/>
                      <a:pt x="1875" y="732"/>
                    </a:cubicBezTo>
                    <a:moveTo>
                      <a:pt x="373" y="693"/>
                    </a:moveTo>
                    <a:cubicBezTo>
                      <a:pt x="373" y="696"/>
                      <a:pt x="374" y="698"/>
                      <a:pt x="375" y="700"/>
                    </a:cubicBezTo>
                    <a:cubicBezTo>
                      <a:pt x="487" y="796"/>
                      <a:pt x="620" y="893"/>
                      <a:pt x="770" y="985"/>
                    </a:cubicBezTo>
                    <a:cubicBezTo>
                      <a:pt x="773" y="987"/>
                      <a:pt x="776" y="989"/>
                      <a:pt x="780" y="992"/>
                    </a:cubicBezTo>
                    <a:cubicBezTo>
                      <a:pt x="826" y="1020"/>
                      <a:pt x="873" y="1047"/>
                      <a:pt x="921" y="1074"/>
                    </a:cubicBezTo>
                    <a:cubicBezTo>
                      <a:pt x="967" y="1100"/>
                      <a:pt x="1014" y="1125"/>
                      <a:pt x="1059" y="1148"/>
                    </a:cubicBezTo>
                    <a:cubicBezTo>
                      <a:pt x="1063" y="1150"/>
                      <a:pt x="1067" y="1152"/>
                      <a:pt x="1071" y="1154"/>
                    </a:cubicBezTo>
                    <a:cubicBezTo>
                      <a:pt x="1116" y="1176"/>
                      <a:pt x="1161" y="1198"/>
                      <a:pt x="1205" y="1218"/>
                    </a:cubicBezTo>
                    <a:cubicBezTo>
                      <a:pt x="1206" y="1217"/>
                      <a:pt x="1206" y="1215"/>
                      <a:pt x="1207" y="1214"/>
                    </a:cubicBezTo>
                    <a:cubicBezTo>
                      <a:pt x="1164" y="1195"/>
                      <a:pt x="1121" y="1174"/>
                      <a:pt x="1077" y="1152"/>
                    </a:cubicBezTo>
                    <a:cubicBezTo>
                      <a:pt x="1073" y="1150"/>
                      <a:pt x="1069" y="1148"/>
                      <a:pt x="1066" y="1146"/>
                    </a:cubicBezTo>
                    <a:cubicBezTo>
                      <a:pt x="1018" y="1123"/>
                      <a:pt x="971" y="1097"/>
                      <a:pt x="923" y="1071"/>
                    </a:cubicBezTo>
                    <a:cubicBezTo>
                      <a:pt x="873" y="1043"/>
                      <a:pt x="825" y="1015"/>
                      <a:pt x="778" y="986"/>
                    </a:cubicBezTo>
                    <a:cubicBezTo>
                      <a:pt x="775" y="984"/>
                      <a:pt x="771" y="981"/>
                      <a:pt x="768" y="979"/>
                    </a:cubicBezTo>
                    <a:cubicBezTo>
                      <a:pt x="618" y="887"/>
                      <a:pt x="485" y="789"/>
                      <a:pt x="373" y="693"/>
                    </a:cubicBezTo>
                    <a:moveTo>
                      <a:pt x="304" y="632"/>
                    </a:moveTo>
                    <a:cubicBezTo>
                      <a:pt x="303" y="633"/>
                      <a:pt x="303" y="634"/>
                      <a:pt x="302" y="636"/>
                    </a:cubicBezTo>
                    <a:cubicBezTo>
                      <a:pt x="323" y="655"/>
                      <a:pt x="346" y="675"/>
                      <a:pt x="369" y="695"/>
                    </a:cubicBezTo>
                    <a:cubicBezTo>
                      <a:pt x="368" y="693"/>
                      <a:pt x="368" y="691"/>
                      <a:pt x="367" y="688"/>
                    </a:cubicBezTo>
                    <a:cubicBezTo>
                      <a:pt x="345" y="669"/>
                      <a:pt x="324" y="651"/>
                      <a:pt x="304" y="632"/>
                    </a:cubicBezTo>
                    <a:moveTo>
                      <a:pt x="774" y="104"/>
                    </a:moveTo>
                    <a:cubicBezTo>
                      <a:pt x="773" y="105"/>
                      <a:pt x="772" y="106"/>
                      <a:pt x="771" y="107"/>
                    </a:cubicBezTo>
                    <a:cubicBezTo>
                      <a:pt x="896" y="150"/>
                      <a:pt x="1030" y="207"/>
                      <a:pt x="1167" y="276"/>
                    </a:cubicBezTo>
                    <a:cubicBezTo>
                      <a:pt x="1171" y="277"/>
                      <a:pt x="1175" y="279"/>
                      <a:pt x="1178" y="281"/>
                    </a:cubicBezTo>
                    <a:cubicBezTo>
                      <a:pt x="1226" y="305"/>
                      <a:pt x="1273" y="330"/>
                      <a:pt x="1321" y="357"/>
                    </a:cubicBezTo>
                    <a:cubicBezTo>
                      <a:pt x="1371" y="385"/>
                      <a:pt x="1419" y="413"/>
                      <a:pt x="1466" y="442"/>
                    </a:cubicBezTo>
                    <a:cubicBezTo>
                      <a:pt x="1469" y="444"/>
                      <a:pt x="1473" y="446"/>
                      <a:pt x="1476" y="448"/>
                    </a:cubicBezTo>
                    <a:cubicBezTo>
                      <a:pt x="1626" y="541"/>
                      <a:pt x="1759" y="639"/>
                      <a:pt x="1871" y="734"/>
                    </a:cubicBezTo>
                    <a:cubicBezTo>
                      <a:pt x="1870" y="732"/>
                      <a:pt x="1870" y="730"/>
                      <a:pt x="1869" y="727"/>
                    </a:cubicBezTo>
                    <a:cubicBezTo>
                      <a:pt x="1757" y="632"/>
                      <a:pt x="1623" y="535"/>
                      <a:pt x="1474" y="442"/>
                    </a:cubicBezTo>
                    <a:cubicBezTo>
                      <a:pt x="1471" y="440"/>
                      <a:pt x="1467" y="438"/>
                      <a:pt x="1464" y="436"/>
                    </a:cubicBezTo>
                    <a:cubicBezTo>
                      <a:pt x="1418" y="408"/>
                      <a:pt x="1371" y="380"/>
                      <a:pt x="1323" y="354"/>
                    </a:cubicBezTo>
                    <a:cubicBezTo>
                      <a:pt x="1277" y="328"/>
                      <a:pt x="1230" y="303"/>
                      <a:pt x="1184" y="280"/>
                    </a:cubicBezTo>
                    <a:cubicBezTo>
                      <a:pt x="1181" y="278"/>
                      <a:pt x="1177" y="276"/>
                      <a:pt x="1173" y="274"/>
                    </a:cubicBezTo>
                    <a:cubicBezTo>
                      <a:pt x="1035" y="205"/>
                      <a:pt x="900" y="148"/>
                      <a:pt x="774" y="104"/>
                    </a:cubicBezTo>
                    <a:moveTo>
                      <a:pt x="303" y="1"/>
                    </a:moveTo>
                    <a:cubicBezTo>
                      <a:pt x="303" y="2"/>
                      <a:pt x="303" y="3"/>
                      <a:pt x="303" y="5"/>
                    </a:cubicBezTo>
                    <a:cubicBezTo>
                      <a:pt x="389" y="8"/>
                      <a:pt x="491" y="25"/>
                      <a:pt x="603" y="55"/>
                    </a:cubicBezTo>
                    <a:cubicBezTo>
                      <a:pt x="606" y="56"/>
                      <a:pt x="609" y="57"/>
                      <a:pt x="611" y="57"/>
                    </a:cubicBezTo>
                    <a:cubicBezTo>
                      <a:pt x="660" y="71"/>
                      <a:pt x="710" y="86"/>
                      <a:pt x="762" y="104"/>
                    </a:cubicBezTo>
                    <a:cubicBezTo>
                      <a:pt x="763" y="103"/>
                      <a:pt x="764" y="102"/>
                      <a:pt x="765" y="101"/>
                    </a:cubicBezTo>
                    <a:cubicBezTo>
                      <a:pt x="712" y="83"/>
                      <a:pt x="661" y="67"/>
                      <a:pt x="611" y="53"/>
                    </a:cubicBezTo>
                    <a:cubicBezTo>
                      <a:pt x="609" y="53"/>
                      <a:pt x="606" y="52"/>
                      <a:pt x="603" y="51"/>
                    </a:cubicBezTo>
                    <a:cubicBezTo>
                      <a:pt x="492" y="21"/>
                      <a:pt x="390" y="4"/>
                      <a:pt x="303" y="1"/>
                    </a:cubicBezTo>
                    <a:moveTo>
                      <a:pt x="270" y="0"/>
                    </a:moveTo>
                    <a:cubicBezTo>
                      <a:pt x="208" y="0"/>
                      <a:pt x="154" y="8"/>
                      <a:pt x="111" y="24"/>
                    </a:cubicBezTo>
                    <a:cubicBezTo>
                      <a:pt x="75" y="37"/>
                      <a:pt x="47" y="57"/>
                      <a:pt x="28" y="83"/>
                    </a:cubicBezTo>
                    <a:cubicBezTo>
                      <a:pt x="28" y="83"/>
                      <a:pt x="29" y="83"/>
                      <a:pt x="29" y="83"/>
                    </a:cubicBezTo>
                    <a:cubicBezTo>
                      <a:pt x="30" y="84"/>
                      <a:pt x="30" y="85"/>
                      <a:pt x="30" y="86"/>
                    </a:cubicBezTo>
                    <a:cubicBezTo>
                      <a:pt x="28" y="88"/>
                      <a:pt x="27" y="90"/>
                      <a:pt x="26" y="93"/>
                    </a:cubicBezTo>
                    <a:cubicBezTo>
                      <a:pt x="25" y="93"/>
                      <a:pt x="25" y="94"/>
                      <a:pt x="24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2" y="93"/>
                      <a:pt x="22" y="93"/>
                      <a:pt x="22" y="92"/>
                    </a:cubicBezTo>
                    <a:cubicBezTo>
                      <a:pt x="21" y="94"/>
                      <a:pt x="19" y="96"/>
                      <a:pt x="18" y="98"/>
                    </a:cubicBezTo>
                    <a:cubicBezTo>
                      <a:pt x="17" y="101"/>
                      <a:pt x="15" y="104"/>
                      <a:pt x="14" y="107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4" y="107"/>
                      <a:pt x="15" y="107"/>
                      <a:pt x="15" y="107"/>
                    </a:cubicBezTo>
                    <a:cubicBezTo>
                      <a:pt x="16" y="108"/>
                      <a:pt x="16" y="109"/>
                      <a:pt x="16" y="110"/>
                    </a:cubicBezTo>
                    <a:cubicBezTo>
                      <a:pt x="15" y="112"/>
                      <a:pt x="13" y="115"/>
                      <a:pt x="12" y="117"/>
                    </a:cubicBezTo>
                    <a:cubicBezTo>
                      <a:pt x="12" y="118"/>
                      <a:pt x="11" y="118"/>
                      <a:pt x="10" y="118"/>
                    </a:cubicBezTo>
                    <a:cubicBezTo>
                      <a:pt x="10" y="118"/>
                      <a:pt x="10" y="118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3" y="135"/>
                      <a:pt x="0" y="154"/>
                      <a:pt x="0" y="173"/>
                    </a:cubicBezTo>
                    <a:cubicBezTo>
                      <a:pt x="0" y="229"/>
                      <a:pt x="24" y="294"/>
                      <a:pt x="68" y="365"/>
                    </a:cubicBezTo>
                    <a:cubicBezTo>
                      <a:pt x="115" y="440"/>
                      <a:pt x="184" y="523"/>
                      <a:pt x="272" y="608"/>
                    </a:cubicBezTo>
                    <a:cubicBezTo>
                      <a:pt x="274" y="610"/>
                      <a:pt x="276" y="612"/>
                      <a:pt x="278" y="614"/>
                    </a:cubicBezTo>
                    <a:cubicBezTo>
                      <a:pt x="284" y="619"/>
                      <a:pt x="290" y="625"/>
                      <a:pt x="296" y="630"/>
                    </a:cubicBezTo>
                    <a:cubicBezTo>
                      <a:pt x="297" y="629"/>
                      <a:pt x="297" y="628"/>
                      <a:pt x="298" y="627"/>
                    </a:cubicBezTo>
                    <a:cubicBezTo>
                      <a:pt x="293" y="622"/>
                      <a:pt x="287" y="616"/>
                      <a:pt x="282" y="611"/>
                    </a:cubicBezTo>
                    <a:cubicBezTo>
                      <a:pt x="280" y="610"/>
                      <a:pt x="278" y="608"/>
                      <a:pt x="276" y="606"/>
                    </a:cubicBezTo>
                    <a:cubicBezTo>
                      <a:pt x="271" y="601"/>
                      <a:pt x="266" y="596"/>
                      <a:pt x="260" y="590"/>
                    </a:cubicBezTo>
                    <a:cubicBezTo>
                      <a:pt x="179" y="511"/>
                      <a:pt x="115" y="434"/>
                      <a:pt x="71" y="363"/>
                    </a:cubicBezTo>
                    <a:cubicBezTo>
                      <a:pt x="27" y="292"/>
                      <a:pt x="4" y="228"/>
                      <a:pt x="4" y="173"/>
                    </a:cubicBezTo>
                    <a:cubicBezTo>
                      <a:pt x="4" y="146"/>
                      <a:pt x="10" y="122"/>
                      <a:pt x="22" y="100"/>
                    </a:cubicBezTo>
                    <a:cubicBezTo>
                      <a:pt x="40" y="68"/>
                      <a:pt x="71" y="44"/>
                      <a:pt x="113" y="28"/>
                    </a:cubicBezTo>
                    <a:cubicBezTo>
                      <a:pt x="155" y="12"/>
                      <a:pt x="208" y="4"/>
                      <a:pt x="270" y="4"/>
                    </a:cubicBezTo>
                    <a:cubicBezTo>
                      <a:pt x="270" y="4"/>
                      <a:pt x="270" y="4"/>
                      <a:pt x="270" y="4"/>
                    </a:cubicBezTo>
                    <a:cubicBezTo>
                      <a:pt x="279" y="4"/>
                      <a:pt x="289" y="4"/>
                      <a:pt x="299" y="4"/>
                    </a:cubicBezTo>
                    <a:cubicBezTo>
                      <a:pt x="299" y="3"/>
                      <a:pt x="299" y="2"/>
                      <a:pt x="299" y="0"/>
                    </a:cubicBezTo>
                    <a:cubicBezTo>
                      <a:pt x="289" y="0"/>
                      <a:pt x="280" y="0"/>
                      <a:pt x="27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5" name="Freeform 9"/>
              <p:cNvSpPr>
                <a:spLocks noEditPoints="1"/>
              </p:cNvSpPr>
              <p:nvPr/>
            </p:nvSpPr>
            <p:spPr bwMode="auto">
              <a:xfrm>
                <a:off x="13642770" y="387862"/>
                <a:ext cx="5284440" cy="5176594"/>
              </a:xfrm>
              <a:custGeom>
                <a:avLst/>
                <a:gdLst>
                  <a:gd name="T0" fmla="*/ 1536 w 2072"/>
                  <a:gd name="T1" fmla="*/ 1480 h 2014"/>
                  <a:gd name="T2" fmla="*/ 980 w 2072"/>
                  <a:gd name="T3" fmla="*/ 1876 h 2014"/>
                  <a:gd name="T4" fmla="*/ 877 w 2072"/>
                  <a:gd name="T5" fmla="*/ 1930 h 2014"/>
                  <a:gd name="T6" fmla="*/ 1392 w 2072"/>
                  <a:gd name="T7" fmla="*/ 1620 h 2014"/>
                  <a:gd name="T8" fmla="*/ 1544 w 2072"/>
                  <a:gd name="T9" fmla="*/ 1483 h 2014"/>
                  <a:gd name="T10" fmla="*/ 151 w 2072"/>
                  <a:gd name="T11" fmla="*/ 1909 h 2014"/>
                  <a:gd name="T12" fmla="*/ 148 w 2072"/>
                  <a:gd name="T13" fmla="*/ 1900 h 2014"/>
                  <a:gd name="T14" fmla="*/ 132 w 2072"/>
                  <a:gd name="T15" fmla="*/ 1889 h 2014"/>
                  <a:gd name="T16" fmla="*/ 127 w 2072"/>
                  <a:gd name="T17" fmla="*/ 1880 h 2014"/>
                  <a:gd name="T18" fmla="*/ 132 w 2072"/>
                  <a:gd name="T19" fmla="*/ 1889 h 2014"/>
                  <a:gd name="T20" fmla="*/ 106 w 2072"/>
                  <a:gd name="T21" fmla="*/ 1860 h 2014"/>
                  <a:gd name="T22" fmla="*/ 114 w 2072"/>
                  <a:gd name="T23" fmla="*/ 1869 h 2014"/>
                  <a:gd name="T24" fmla="*/ 87 w 2072"/>
                  <a:gd name="T25" fmla="*/ 1842 h 2014"/>
                  <a:gd name="T26" fmla="*/ 95 w 2072"/>
                  <a:gd name="T27" fmla="*/ 1845 h 2014"/>
                  <a:gd name="T28" fmla="*/ 246 w 2072"/>
                  <a:gd name="T29" fmla="*/ 868 h 2014"/>
                  <a:gd name="T30" fmla="*/ 146 w 2072"/>
                  <a:gd name="T31" fmla="*/ 1035 h 2014"/>
                  <a:gd name="T32" fmla="*/ 70 w 2072"/>
                  <a:gd name="T33" fmla="*/ 1817 h 2014"/>
                  <a:gd name="T34" fmla="*/ 77 w 2072"/>
                  <a:gd name="T35" fmla="*/ 1827 h 2014"/>
                  <a:gd name="T36" fmla="*/ 165 w 2072"/>
                  <a:gd name="T37" fmla="*/ 1920 h 2014"/>
                  <a:gd name="T38" fmla="*/ 174 w 2072"/>
                  <a:gd name="T39" fmla="*/ 1927 h 2014"/>
                  <a:gd name="T40" fmla="*/ 866 w 2072"/>
                  <a:gd name="T41" fmla="*/ 1926 h 2014"/>
                  <a:gd name="T42" fmla="*/ 10 w 2072"/>
                  <a:gd name="T43" fmla="*/ 1487 h 2014"/>
                  <a:gd name="T44" fmla="*/ 218 w 2072"/>
                  <a:gd name="T45" fmla="*/ 925 h 2014"/>
                  <a:gd name="T46" fmla="*/ 864 w 2072"/>
                  <a:gd name="T47" fmla="*/ 257 h 2014"/>
                  <a:gd name="T48" fmla="*/ 535 w 2072"/>
                  <a:gd name="T49" fmla="*/ 523 h 2014"/>
                  <a:gd name="T50" fmla="*/ 261 w 2072"/>
                  <a:gd name="T51" fmla="*/ 860 h 2014"/>
                  <a:gd name="T52" fmla="*/ 685 w 2072"/>
                  <a:gd name="T53" fmla="*/ 400 h 2014"/>
                  <a:gd name="T54" fmla="*/ 1973 w 2072"/>
                  <a:gd name="T55" fmla="*/ 164 h 2014"/>
                  <a:gd name="T56" fmla="*/ 1968 w 2072"/>
                  <a:gd name="T57" fmla="*/ 154 h 2014"/>
                  <a:gd name="T58" fmla="*/ 1973 w 2072"/>
                  <a:gd name="T59" fmla="*/ 164 h 2014"/>
                  <a:gd name="T60" fmla="*/ 1956 w 2072"/>
                  <a:gd name="T61" fmla="*/ 143 h 2014"/>
                  <a:gd name="T62" fmla="*/ 1949 w 2072"/>
                  <a:gd name="T63" fmla="*/ 141 h 2014"/>
                  <a:gd name="T64" fmla="*/ 1919 w 2072"/>
                  <a:gd name="T65" fmla="*/ 975 h 2014"/>
                  <a:gd name="T66" fmla="*/ 1821 w 2072"/>
                  <a:gd name="T67" fmla="*/ 1139 h 2014"/>
                  <a:gd name="T68" fmla="*/ 1860 w 2072"/>
                  <a:gd name="T69" fmla="*/ 1094 h 2014"/>
                  <a:gd name="T70" fmla="*/ 2070 w 2072"/>
                  <a:gd name="T71" fmla="*/ 529 h 2014"/>
                  <a:gd name="T72" fmla="*/ 2003 w 2072"/>
                  <a:gd name="T73" fmla="*/ 198 h 2014"/>
                  <a:gd name="T74" fmla="*/ 1990 w 2072"/>
                  <a:gd name="T75" fmla="*/ 184 h 2014"/>
                  <a:gd name="T76" fmla="*/ 1987 w 2072"/>
                  <a:gd name="T77" fmla="*/ 175 h 2014"/>
                  <a:gd name="T78" fmla="*/ 1111 w 2072"/>
                  <a:gd name="T79" fmla="*/ 120 h 2014"/>
                  <a:gd name="T80" fmla="*/ 1092 w 2072"/>
                  <a:gd name="T81" fmla="*/ 137 h 2014"/>
                  <a:gd name="T82" fmla="*/ 1195 w 2072"/>
                  <a:gd name="T83" fmla="*/ 84 h 2014"/>
                  <a:gd name="T84" fmla="*/ 1928 w 2072"/>
                  <a:gd name="T85" fmla="*/ 114 h 2014"/>
                  <a:gd name="T86" fmla="*/ 1936 w 2072"/>
                  <a:gd name="T87" fmla="*/ 123 h 2014"/>
                  <a:gd name="T88" fmla="*/ 1199 w 2072"/>
                  <a:gd name="T89" fmla="*/ 82 h 2014"/>
                  <a:gd name="T90" fmla="*/ 1950 w 2072"/>
                  <a:gd name="T91" fmla="*/ 140 h 2014"/>
                  <a:gd name="T92" fmla="*/ 1950 w 2072"/>
                  <a:gd name="T93" fmla="*/ 134 h 2014"/>
                  <a:gd name="T94" fmla="*/ 1916 w 2072"/>
                  <a:gd name="T95" fmla="*/ 103 h 2014"/>
                  <a:gd name="T96" fmla="*/ 1908 w 2072"/>
                  <a:gd name="T97" fmla="*/ 95 h 2014"/>
                  <a:gd name="T98" fmla="*/ 1892 w 2072"/>
                  <a:gd name="T99" fmla="*/ 82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72" h="2014">
                    <a:moveTo>
                      <a:pt x="1818" y="1144"/>
                    </a:moveTo>
                    <a:cubicBezTo>
                      <a:pt x="1816" y="1147"/>
                      <a:pt x="1813" y="1150"/>
                      <a:pt x="1811" y="1153"/>
                    </a:cubicBezTo>
                    <a:cubicBezTo>
                      <a:pt x="1737" y="1262"/>
                      <a:pt x="1647" y="1370"/>
                      <a:pt x="1543" y="1473"/>
                    </a:cubicBezTo>
                    <a:cubicBezTo>
                      <a:pt x="1541" y="1475"/>
                      <a:pt x="1538" y="1478"/>
                      <a:pt x="1536" y="1480"/>
                    </a:cubicBezTo>
                    <a:cubicBezTo>
                      <a:pt x="1527" y="1489"/>
                      <a:pt x="1518" y="1497"/>
                      <a:pt x="1509" y="1506"/>
                    </a:cubicBezTo>
                    <a:cubicBezTo>
                      <a:pt x="1469" y="1544"/>
                      <a:pt x="1428" y="1580"/>
                      <a:pt x="1387" y="1614"/>
                    </a:cubicBezTo>
                    <a:cubicBezTo>
                      <a:pt x="1386" y="1615"/>
                      <a:pt x="1385" y="1616"/>
                      <a:pt x="1383" y="1617"/>
                    </a:cubicBezTo>
                    <a:cubicBezTo>
                      <a:pt x="1251" y="1725"/>
                      <a:pt x="1114" y="1812"/>
                      <a:pt x="980" y="1876"/>
                    </a:cubicBezTo>
                    <a:cubicBezTo>
                      <a:pt x="972" y="1880"/>
                      <a:pt x="965" y="1884"/>
                      <a:pt x="957" y="1887"/>
                    </a:cubicBezTo>
                    <a:cubicBezTo>
                      <a:pt x="955" y="1888"/>
                      <a:pt x="952" y="1889"/>
                      <a:pt x="950" y="1890"/>
                    </a:cubicBezTo>
                    <a:cubicBezTo>
                      <a:pt x="923" y="1903"/>
                      <a:pt x="897" y="1914"/>
                      <a:pt x="870" y="1924"/>
                    </a:cubicBezTo>
                    <a:cubicBezTo>
                      <a:pt x="872" y="1926"/>
                      <a:pt x="875" y="1928"/>
                      <a:pt x="877" y="1930"/>
                    </a:cubicBezTo>
                    <a:cubicBezTo>
                      <a:pt x="902" y="1920"/>
                      <a:pt x="928" y="1909"/>
                      <a:pt x="954" y="1897"/>
                    </a:cubicBezTo>
                    <a:cubicBezTo>
                      <a:pt x="956" y="1896"/>
                      <a:pt x="959" y="1895"/>
                      <a:pt x="961" y="1894"/>
                    </a:cubicBezTo>
                    <a:cubicBezTo>
                      <a:pt x="969" y="1891"/>
                      <a:pt x="976" y="1887"/>
                      <a:pt x="984" y="1883"/>
                    </a:cubicBezTo>
                    <a:cubicBezTo>
                      <a:pt x="1120" y="1818"/>
                      <a:pt x="1259" y="1730"/>
                      <a:pt x="1392" y="1620"/>
                    </a:cubicBezTo>
                    <a:cubicBezTo>
                      <a:pt x="1394" y="1619"/>
                      <a:pt x="1395" y="1618"/>
                      <a:pt x="1396" y="1617"/>
                    </a:cubicBezTo>
                    <a:cubicBezTo>
                      <a:pt x="1436" y="1584"/>
                      <a:pt x="1476" y="1549"/>
                      <a:pt x="1515" y="1512"/>
                    </a:cubicBezTo>
                    <a:cubicBezTo>
                      <a:pt x="1522" y="1505"/>
                      <a:pt x="1530" y="1498"/>
                      <a:pt x="1537" y="1490"/>
                    </a:cubicBezTo>
                    <a:cubicBezTo>
                      <a:pt x="1539" y="1488"/>
                      <a:pt x="1542" y="1486"/>
                      <a:pt x="1544" y="1483"/>
                    </a:cubicBezTo>
                    <a:cubicBezTo>
                      <a:pt x="1651" y="1378"/>
                      <a:pt x="1744" y="1267"/>
                      <a:pt x="1820" y="1154"/>
                    </a:cubicBezTo>
                    <a:cubicBezTo>
                      <a:pt x="1819" y="1151"/>
                      <a:pt x="1819" y="1147"/>
                      <a:pt x="1818" y="1144"/>
                    </a:cubicBezTo>
                    <a:moveTo>
                      <a:pt x="152" y="1909"/>
                    </a:moveTo>
                    <a:cubicBezTo>
                      <a:pt x="151" y="1909"/>
                      <a:pt x="151" y="1909"/>
                      <a:pt x="151" y="1909"/>
                    </a:cubicBezTo>
                    <a:cubicBezTo>
                      <a:pt x="149" y="1907"/>
                      <a:pt x="147" y="1905"/>
                      <a:pt x="145" y="1903"/>
                    </a:cubicBezTo>
                    <a:cubicBezTo>
                      <a:pt x="144" y="1902"/>
                      <a:pt x="144" y="1901"/>
                      <a:pt x="145" y="1900"/>
                    </a:cubicBezTo>
                    <a:cubicBezTo>
                      <a:pt x="145" y="1900"/>
                      <a:pt x="146" y="1900"/>
                      <a:pt x="146" y="1900"/>
                    </a:cubicBezTo>
                    <a:cubicBezTo>
                      <a:pt x="147" y="1900"/>
                      <a:pt x="147" y="1900"/>
                      <a:pt x="148" y="1900"/>
                    </a:cubicBezTo>
                    <a:cubicBezTo>
                      <a:pt x="150" y="1902"/>
                      <a:pt x="151" y="1904"/>
                      <a:pt x="153" y="1906"/>
                    </a:cubicBezTo>
                    <a:cubicBezTo>
                      <a:pt x="154" y="1907"/>
                      <a:pt x="154" y="1908"/>
                      <a:pt x="153" y="1909"/>
                    </a:cubicBezTo>
                    <a:cubicBezTo>
                      <a:pt x="153" y="1909"/>
                      <a:pt x="152" y="1909"/>
                      <a:pt x="152" y="1909"/>
                    </a:cubicBezTo>
                    <a:moveTo>
                      <a:pt x="132" y="1889"/>
                    </a:moveTo>
                    <a:cubicBezTo>
                      <a:pt x="132" y="1889"/>
                      <a:pt x="131" y="1889"/>
                      <a:pt x="131" y="1889"/>
                    </a:cubicBezTo>
                    <a:cubicBezTo>
                      <a:pt x="129" y="1887"/>
                      <a:pt x="127" y="1885"/>
                      <a:pt x="125" y="1883"/>
                    </a:cubicBezTo>
                    <a:cubicBezTo>
                      <a:pt x="124" y="1882"/>
                      <a:pt x="124" y="1881"/>
                      <a:pt x="125" y="1880"/>
                    </a:cubicBezTo>
                    <a:cubicBezTo>
                      <a:pt x="126" y="1880"/>
                      <a:pt x="126" y="1880"/>
                      <a:pt x="127" y="1880"/>
                    </a:cubicBezTo>
                    <a:cubicBezTo>
                      <a:pt x="127" y="1880"/>
                      <a:pt x="128" y="1880"/>
                      <a:pt x="128" y="1880"/>
                    </a:cubicBezTo>
                    <a:cubicBezTo>
                      <a:pt x="130" y="1882"/>
                      <a:pt x="132" y="1884"/>
                      <a:pt x="134" y="1886"/>
                    </a:cubicBezTo>
                    <a:cubicBezTo>
                      <a:pt x="134" y="1887"/>
                      <a:pt x="134" y="1888"/>
                      <a:pt x="134" y="1889"/>
                    </a:cubicBezTo>
                    <a:cubicBezTo>
                      <a:pt x="133" y="1889"/>
                      <a:pt x="133" y="1889"/>
                      <a:pt x="132" y="1889"/>
                    </a:cubicBezTo>
                    <a:moveTo>
                      <a:pt x="113" y="1869"/>
                    </a:moveTo>
                    <a:cubicBezTo>
                      <a:pt x="112" y="1869"/>
                      <a:pt x="112" y="1869"/>
                      <a:pt x="111" y="1868"/>
                    </a:cubicBezTo>
                    <a:cubicBezTo>
                      <a:pt x="110" y="1867"/>
                      <a:pt x="108" y="1865"/>
                      <a:pt x="106" y="1863"/>
                    </a:cubicBezTo>
                    <a:cubicBezTo>
                      <a:pt x="105" y="1862"/>
                      <a:pt x="105" y="1861"/>
                      <a:pt x="106" y="1860"/>
                    </a:cubicBezTo>
                    <a:cubicBezTo>
                      <a:pt x="106" y="1859"/>
                      <a:pt x="107" y="1859"/>
                      <a:pt x="107" y="1859"/>
                    </a:cubicBezTo>
                    <a:cubicBezTo>
                      <a:pt x="108" y="1859"/>
                      <a:pt x="108" y="1859"/>
                      <a:pt x="109" y="1860"/>
                    </a:cubicBezTo>
                    <a:cubicBezTo>
                      <a:pt x="111" y="1862"/>
                      <a:pt x="112" y="1864"/>
                      <a:pt x="114" y="1866"/>
                    </a:cubicBezTo>
                    <a:cubicBezTo>
                      <a:pt x="115" y="1867"/>
                      <a:pt x="115" y="1868"/>
                      <a:pt x="114" y="1869"/>
                    </a:cubicBezTo>
                    <a:cubicBezTo>
                      <a:pt x="114" y="1869"/>
                      <a:pt x="113" y="1869"/>
                      <a:pt x="113" y="1869"/>
                    </a:cubicBezTo>
                    <a:moveTo>
                      <a:pt x="94" y="1848"/>
                    </a:moveTo>
                    <a:cubicBezTo>
                      <a:pt x="93" y="1848"/>
                      <a:pt x="93" y="1848"/>
                      <a:pt x="92" y="1848"/>
                    </a:cubicBezTo>
                    <a:cubicBezTo>
                      <a:pt x="91" y="1846"/>
                      <a:pt x="89" y="1844"/>
                      <a:pt x="87" y="1842"/>
                    </a:cubicBezTo>
                    <a:cubicBezTo>
                      <a:pt x="86" y="1841"/>
                      <a:pt x="87" y="1840"/>
                      <a:pt x="87" y="1839"/>
                    </a:cubicBezTo>
                    <a:cubicBezTo>
                      <a:pt x="88" y="1839"/>
                      <a:pt x="88" y="1838"/>
                      <a:pt x="89" y="1838"/>
                    </a:cubicBezTo>
                    <a:cubicBezTo>
                      <a:pt x="89" y="1838"/>
                      <a:pt x="90" y="1839"/>
                      <a:pt x="90" y="1839"/>
                    </a:cubicBezTo>
                    <a:cubicBezTo>
                      <a:pt x="92" y="1841"/>
                      <a:pt x="94" y="1843"/>
                      <a:pt x="95" y="1845"/>
                    </a:cubicBezTo>
                    <a:cubicBezTo>
                      <a:pt x="96" y="1846"/>
                      <a:pt x="96" y="1847"/>
                      <a:pt x="95" y="1848"/>
                    </a:cubicBezTo>
                    <a:cubicBezTo>
                      <a:pt x="95" y="1848"/>
                      <a:pt x="94" y="1848"/>
                      <a:pt x="94" y="1848"/>
                    </a:cubicBezTo>
                    <a:moveTo>
                      <a:pt x="249" y="864"/>
                    </a:moveTo>
                    <a:cubicBezTo>
                      <a:pt x="248" y="865"/>
                      <a:pt x="247" y="867"/>
                      <a:pt x="246" y="868"/>
                    </a:cubicBezTo>
                    <a:cubicBezTo>
                      <a:pt x="242" y="873"/>
                      <a:pt x="239" y="878"/>
                      <a:pt x="236" y="882"/>
                    </a:cubicBezTo>
                    <a:cubicBezTo>
                      <a:pt x="228" y="895"/>
                      <a:pt x="220" y="907"/>
                      <a:pt x="212" y="920"/>
                    </a:cubicBezTo>
                    <a:cubicBezTo>
                      <a:pt x="211" y="921"/>
                      <a:pt x="211" y="922"/>
                      <a:pt x="210" y="923"/>
                    </a:cubicBezTo>
                    <a:cubicBezTo>
                      <a:pt x="187" y="960"/>
                      <a:pt x="165" y="998"/>
                      <a:pt x="146" y="1035"/>
                    </a:cubicBezTo>
                    <a:cubicBezTo>
                      <a:pt x="65" y="1189"/>
                      <a:pt x="16" y="1340"/>
                      <a:pt x="3" y="1477"/>
                    </a:cubicBezTo>
                    <a:cubicBezTo>
                      <a:pt x="3" y="1480"/>
                      <a:pt x="3" y="1482"/>
                      <a:pt x="2" y="1485"/>
                    </a:cubicBezTo>
                    <a:cubicBezTo>
                      <a:pt x="1" y="1506"/>
                      <a:pt x="0" y="1526"/>
                      <a:pt x="0" y="1546"/>
                    </a:cubicBezTo>
                    <a:cubicBezTo>
                      <a:pt x="0" y="1649"/>
                      <a:pt x="23" y="1742"/>
                      <a:pt x="70" y="1817"/>
                    </a:cubicBezTo>
                    <a:cubicBezTo>
                      <a:pt x="70" y="1817"/>
                      <a:pt x="70" y="1817"/>
                      <a:pt x="70" y="1817"/>
                    </a:cubicBezTo>
                    <a:cubicBezTo>
                      <a:pt x="71" y="1817"/>
                      <a:pt x="72" y="1817"/>
                      <a:pt x="72" y="1818"/>
                    </a:cubicBezTo>
                    <a:cubicBezTo>
                      <a:pt x="74" y="1820"/>
                      <a:pt x="75" y="1822"/>
                      <a:pt x="77" y="1824"/>
                    </a:cubicBezTo>
                    <a:cubicBezTo>
                      <a:pt x="78" y="1825"/>
                      <a:pt x="78" y="1826"/>
                      <a:pt x="77" y="1827"/>
                    </a:cubicBezTo>
                    <a:cubicBezTo>
                      <a:pt x="77" y="1827"/>
                      <a:pt x="77" y="1827"/>
                      <a:pt x="77" y="1827"/>
                    </a:cubicBezTo>
                    <a:cubicBezTo>
                      <a:pt x="89" y="1845"/>
                      <a:pt x="102" y="1862"/>
                      <a:pt x="117" y="1878"/>
                    </a:cubicBezTo>
                    <a:cubicBezTo>
                      <a:pt x="132" y="1893"/>
                      <a:pt x="148" y="1907"/>
                      <a:pt x="165" y="1920"/>
                    </a:cubicBezTo>
                    <a:cubicBezTo>
                      <a:pt x="165" y="1920"/>
                      <a:pt x="165" y="1920"/>
                      <a:pt x="165" y="1920"/>
                    </a:cubicBezTo>
                    <a:cubicBezTo>
                      <a:pt x="165" y="1919"/>
                      <a:pt x="166" y="1919"/>
                      <a:pt x="166" y="1919"/>
                    </a:cubicBezTo>
                    <a:cubicBezTo>
                      <a:pt x="167" y="1919"/>
                      <a:pt x="167" y="1919"/>
                      <a:pt x="168" y="1920"/>
                    </a:cubicBezTo>
                    <a:cubicBezTo>
                      <a:pt x="170" y="1922"/>
                      <a:pt x="172" y="1923"/>
                      <a:pt x="173" y="1925"/>
                    </a:cubicBezTo>
                    <a:cubicBezTo>
                      <a:pt x="174" y="1926"/>
                      <a:pt x="174" y="1926"/>
                      <a:pt x="174" y="1927"/>
                    </a:cubicBezTo>
                    <a:cubicBezTo>
                      <a:pt x="256" y="1986"/>
                      <a:pt x="361" y="2014"/>
                      <a:pt x="480" y="2014"/>
                    </a:cubicBezTo>
                    <a:cubicBezTo>
                      <a:pt x="481" y="2014"/>
                      <a:pt x="481" y="2014"/>
                      <a:pt x="481" y="2014"/>
                    </a:cubicBezTo>
                    <a:cubicBezTo>
                      <a:pt x="600" y="2014"/>
                      <a:pt x="734" y="1986"/>
                      <a:pt x="873" y="1932"/>
                    </a:cubicBezTo>
                    <a:cubicBezTo>
                      <a:pt x="870" y="1930"/>
                      <a:pt x="868" y="1928"/>
                      <a:pt x="866" y="1926"/>
                    </a:cubicBezTo>
                    <a:cubicBezTo>
                      <a:pt x="729" y="1978"/>
                      <a:pt x="598" y="2006"/>
                      <a:pt x="481" y="2006"/>
                    </a:cubicBezTo>
                    <a:cubicBezTo>
                      <a:pt x="333" y="2006"/>
                      <a:pt x="209" y="1963"/>
                      <a:pt x="123" y="1872"/>
                    </a:cubicBezTo>
                    <a:cubicBezTo>
                      <a:pt x="45" y="1790"/>
                      <a:pt x="8" y="1677"/>
                      <a:pt x="8" y="1546"/>
                    </a:cubicBezTo>
                    <a:cubicBezTo>
                      <a:pt x="8" y="1527"/>
                      <a:pt x="9" y="1507"/>
                      <a:pt x="10" y="1487"/>
                    </a:cubicBezTo>
                    <a:cubicBezTo>
                      <a:pt x="10" y="1485"/>
                      <a:pt x="11" y="1482"/>
                      <a:pt x="11" y="1479"/>
                    </a:cubicBezTo>
                    <a:cubicBezTo>
                      <a:pt x="23" y="1344"/>
                      <a:pt x="72" y="1193"/>
                      <a:pt x="153" y="1039"/>
                    </a:cubicBezTo>
                    <a:cubicBezTo>
                      <a:pt x="172" y="1002"/>
                      <a:pt x="193" y="965"/>
                      <a:pt x="216" y="929"/>
                    </a:cubicBezTo>
                    <a:cubicBezTo>
                      <a:pt x="217" y="927"/>
                      <a:pt x="217" y="926"/>
                      <a:pt x="218" y="925"/>
                    </a:cubicBezTo>
                    <a:cubicBezTo>
                      <a:pt x="229" y="908"/>
                      <a:pt x="240" y="891"/>
                      <a:pt x="251" y="874"/>
                    </a:cubicBezTo>
                    <a:cubicBezTo>
                      <a:pt x="251" y="874"/>
                      <a:pt x="251" y="874"/>
                      <a:pt x="251" y="874"/>
                    </a:cubicBezTo>
                    <a:cubicBezTo>
                      <a:pt x="250" y="871"/>
                      <a:pt x="249" y="867"/>
                      <a:pt x="249" y="864"/>
                    </a:cubicBezTo>
                    <a:moveTo>
                      <a:pt x="864" y="257"/>
                    </a:moveTo>
                    <a:cubicBezTo>
                      <a:pt x="802" y="298"/>
                      <a:pt x="740" y="344"/>
                      <a:pt x="679" y="394"/>
                    </a:cubicBezTo>
                    <a:cubicBezTo>
                      <a:pt x="678" y="395"/>
                      <a:pt x="677" y="396"/>
                      <a:pt x="676" y="397"/>
                    </a:cubicBezTo>
                    <a:cubicBezTo>
                      <a:pt x="636" y="430"/>
                      <a:pt x="596" y="465"/>
                      <a:pt x="557" y="502"/>
                    </a:cubicBezTo>
                    <a:cubicBezTo>
                      <a:pt x="550" y="509"/>
                      <a:pt x="542" y="516"/>
                      <a:pt x="535" y="523"/>
                    </a:cubicBezTo>
                    <a:cubicBezTo>
                      <a:pt x="533" y="526"/>
                      <a:pt x="530" y="528"/>
                      <a:pt x="528" y="530"/>
                    </a:cubicBezTo>
                    <a:cubicBezTo>
                      <a:pt x="420" y="636"/>
                      <a:pt x="328" y="747"/>
                      <a:pt x="252" y="859"/>
                    </a:cubicBezTo>
                    <a:cubicBezTo>
                      <a:pt x="252" y="863"/>
                      <a:pt x="253" y="866"/>
                      <a:pt x="254" y="870"/>
                    </a:cubicBezTo>
                    <a:cubicBezTo>
                      <a:pt x="256" y="867"/>
                      <a:pt x="258" y="863"/>
                      <a:pt x="261" y="860"/>
                    </a:cubicBezTo>
                    <a:cubicBezTo>
                      <a:pt x="335" y="751"/>
                      <a:pt x="425" y="643"/>
                      <a:pt x="529" y="541"/>
                    </a:cubicBezTo>
                    <a:cubicBezTo>
                      <a:pt x="531" y="538"/>
                      <a:pt x="533" y="536"/>
                      <a:pt x="536" y="534"/>
                    </a:cubicBezTo>
                    <a:cubicBezTo>
                      <a:pt x="545" y="525"/>
                      <a:pt x="554" y="516"/>
                      <a:pt x="563" y="508"/>
                    </a:cubicBezTo>
                    <a:cubicBezTo>
                      <a:pt x="603" y="470"/>
                      <a:pt x="643" y="434"/>
                      <a:pt x="685" y="400"/>
                    </a:cubicBezTo>
                    <a:cubicBezTo>
                      <a:pt x="686" y="399"/>
                      <a:pt x="687" y="398"/>
                      <a:pt x="688" y="397"/>
                    </a:cubicBezTo>
                    <a:cubicBezTo>
                      <a:pt x="748" y="348"/>
                      <a:pt x="808" y="304"/>
                      <a:pt x="869" y="264"/>
                    </a:cubicBezTo>
                    <a:cubicBezTo>
                      <a:pt x="867" y="262"/>
                      <a:pt x="866" y="260"/>
                      <a:pt x="864" y="257"/>
                    </a:cubicBezTo>
                    <a:moveTo>
                      <a:pt x="1973" y="164"/>
                    </a:moveTo>
                    <a:cubicBezTo>
                      <a:pt x="1973" y="164"/>
                      <a:pt x="1972" y="164"/>
                      <a:pt x="1972" y="163"/>
                    </a:cubicBezTo>
                    <a:cubicBezTo>
                      <a:pt x="1970" y="162"/>
                      <a:pt x="1968" y="160"/>
                      <a:pt x="1966" y="158"/>
                    </a:cubicBezTo>
                    <a:cubicBezTo>
                      <a:pt x="1966" y="157"/>
                      <a:pt x="1966" y="155"/>
                      <a:pt x="1967" y="155"/>
                    </a:cubicBezTo>
                    <a:cubicBezTo>
                      <a:pt x="1967" y="154"/>
                      <a:pt x="1967" y="154"/>
                      <a:pt x="1968" y="154"/>
                    </a:cubicBezTo>
                    <a:cubicBezTo>
                      <a:pt x="1968" y="154"/>
                      <a:pt x="1969" y="154"/>
                      <a:pt x="1969" y="155"/>
                    </a:cubicBezTo>
                    <a:cubicBezTo>
                      <a:pt x="1971" y="157"/>
                      <a:pt x="1973" y="159"/>
                      <a:pt x="1975" y="161"/>
                    </a:cubicBezTo>
                    <a:cubicBezTo>
                      <a:pt x="1976" y="162"/>
                      <a:pt x="1975" y="163"/>
                      <a:pt x="1975" y="164"/>
                    </a:cubicBezTo>
                    <a:cubicBezTo>
                      <a:pt x="1974" y="164"/>
                      <a:pt x="1974" y="164"/>
                      <a:pt x="1973" y="164"/>
                    </a:cubicBezTo>
                    <a:moveTo>
                      <a:pt x="1955" y="136"/>
                    </a:moveTo>
                    <a:cubicBezTo>
                      <a:pt x="1953" y="137"/>
                      <a:pt x="1953" y="137"/>
                      <a:pt x="1953" y="137"/>
                    </a:cubicBezTo>
                    <a:cubicBezTo>
                      <a:pt x="1954" y="138"/>
                      <a:pt x="1955" y="139"/>
                      <a:pt x="1956" y="140"/>
                    </a:cubicBezTo>
                    <a:cubicBezTo>
                      <a:pt x="1957" y="141"/>
                      <a:pt x="1957" y="142"/>
                      <a:pt x="1956" y="143"/>
                    </a:cubicBezTo>
                    <a:cubicBezTo>
                      <a:pt x="1955" y="143"/>
                      <a:pt x="1955" y="144"/>
                      <a:pt x="1954" y="144"/>
                    </a:cubicBezTo>
                    <a:cubicBezTo>
                      <a:pt x="1954" y="144"/>
                      <a:pt x="1953" y="143"/>
                      <a:pt x="1953" y="143"/>
                    </a:cubicBezTo>
                    <a:cubicBezTo>
                      <a:pt x="1952" y="142"/>
                      <a:pt x="1951" y="141"/>
                      <a:pt x="1950" y="140"/>
                    </a:cubicBezTo>
                    <a:cubicBezTo>
                      <a:pt x="1949" y="141"/>
                      <a:pt x="1949" y="141"/>
                      <a:pt x="1949" y="141"/>
                    </a:cubicBezTo>
                    <a:cubicBezTo>
                      <a:pt x="2027" y="224"/>
                      <a:pt x="2064" y="337"/>
                      <a:pt x="2064" y="467"/>
                    </a:cubicBezTo>
                    <a:cubicBezTo>
                      <a:pt x="2064" y="487"/>
                      <a:pt x="2063" y="506"/>
                      <a:pt x="2062" y="526"/>
                    </a:cubicBezTo>
                    <a:cubicBezTo>
                      <a:pt x="2061" y="529"/>
                      <a:pt x="2061" y="532"/>
                      <a:pt x="2061" y="534"/>
                    </a:cubicBezTo>
                    <a:cubicBezTo>
                      <a:pt x="2049" y="670"/>
                      <a:pt x="2000" y="821"/>
                      <a:pt x="1919" y="975"/>
                    </a:cubicBezTo>
                    <a:cubicBezTo>
                      <a:pt x="1900" y="1012"/>
                      <a:pt x="1879" y="1048"/>
                      <a:pt x="1856" y="1085"/>
                    </a:cubicBezTo>
                    <a:cubicBezTo>
                      <a:pt x="1855" y="1086"/>
                      <a:pt x="1854" y="1087"/>
                      <a:pt x="1854" y="1088"/>
                    </a:cubicBezTo>
                    <a:cubicBezTo>
                      <a:pt x="1843" y="1105"/>
                      <a:pt x="1832" y="1122"/>
                      <a:pt x="1821" y="1139"/>
                    </a:cubicBezTo>
                    <a:cubicBezTo>
                      <a:pt x="1821" y="1139"/>
                      <a:pt x="1821" y="1139"/>
                      <a:pt x="1821" y="1139"/>
                    </a:cubicBezTo>
                    <a:cubicBezTo>
                      <a:pt x="1822" y="1143"/>
                      <a:pt x="1822" y="1146"/>
                      <a:pt x="1823" y="1150"/>
                    </a:cubicBezTo>
                    <a:cubicBezTo>
                      <a:pt x="1824" y="1148"/>
                      <a:pt x="1825" y="1147"/>
                      <a:pt x="1826" y="1146"/>
                    </a:cubicBezTo>
                    <a:cubicBezTo>
                      <a:pt x="1829" y="1141"/>
                      <a:pt x="1833" y="1136"/>
                      <a:pt x="1836" y="1131"/>
                    </a:cubicBezTo>
                    <a:cubicBezTo>
                      <a:pt x="1844" y="1119"/>
                      <a:pt x="1852" y="1106"/>
                      <a:pt x="1860" y="1094"/>
                    </a:cubicBezTo>
                    <a:cubicBezTo>
                      <a:pt x="1860" y="1093"/>
                      <a:pt x="1861" y="1092"/>
                      <a:pt x="1862" y="1091"/>
                    </a:cubicBezTo>
                    <a:cubicBezTo>
                      <a:pt x="1885" y="1053"/>
                      <a:pt x="1907" y="1016"/>
                      <a:pt x="1926" y="979"/>
                    </a:cubicBezTo>
                    <a:cubicBezTo>
                      <a:pt x="2007" y="825"/>
                      <a:pt x="2056" y="673"/>
                      <a:pt x="2069" y="537"/>
                    </a:cubicBezTo>
                    <a:cubicBezTo>
                      <a:pt x="2069" y="534"/>
                      <a:pt x="2069" y="531"/>
                      <a:pt x="2070" y="529"/>
                    </a:cubicBezTo>
                    <a:cubicBezTo>
                      <a:pt x="2071" y="508"/>
                      <a:pt x="2072" y="487"/>
                      <a:pt x="2072" y="467"/>
                    </a:cubicBezTo>
                    <a:cubicBezTo>
                      <a:pt x="2072" y="367"/>
                      <a:pt x="2050" y="276"/>
                      <a:pt x="2004" y="201"/>
                    </a:cubicBezTo>
                    <a:cubicBezTo>
                      <a:pt x="2004" y="201"/>
                      <a:pt x="2004" y="200"/>
                      <a:pt x="2003" y="200"/>
                    </a:cubicBezTo>
                    <a:cubicBezTo>
                      <a:pt x="2003" y="199"/>
                      <a:pt x="2003" y="199"/>
                      <a:pt x="2003" y="198"/>
                    </a:cubicBezTo>
                    <a:cubicBezTo>
                      <a:pt x="2000" y="194"/>
                      <a:pt x="1997" y="189"/>
                      <a:pt x="1994" y="184"/>
                    </a:cubicBezTo>
                    <a:cubicBezTo>
                      <a:pt x="1993" y="184"/>
                      <a:pt x="1993" y="185"/>
                      <a:pt x="1993" y="185"/>
                    </a:cubicBezTo>
                    <a:cubicBezTo>
                      <a:pt x="1993" y="185"/>
                      <a:pt x="1992" y="185"/>
                      <a:pt x="1992" y="185"/>
                    </a:cubicBezTo>
                    <a:cubicBezTo>
                      <a:pt x="1991" y="185"/>
                      <a:pt x="1991" y="185"/>
                      <a:pt x="1990" y="184"/>
                    </a:cubicBezTo>
                    <a:cubicBezTo>
                      <a:pt x="1989" y="182"/>
                      <a:pt x="1987" y="180"/>
                      <a:pt x="1985" y="178"/>
                    </a:cubicBezTo>
                    <a:cubicBezTo>
                      <a:pt x="1984" y="178"/>
                      <a:pt x="1984" y="176"/>
                      <a:pt x="1985" y="176"/>
                    </a:cubicBezTo>
                    <a:cubicBezTo>
                      <a:pt x="1986" y="175"/>
                      <a:pt x="1986" y="175"/>
                      <a:pt x="1987" y="175"/>
                    </a:cubicBezTo>
                    <a:cubicBezTo>
                      <a:pt x="1987" y="175"/>
                      <a:pt x="1987" y="175"/>
                      <a:pt x="1987" y="175"/>
                    </a:cubicBezTo>
                    <a:cubicBezTo>
                      <a:pt x="1977" y="161"/>
                      <a:pt x="1966" y="148"/>
                      <a:pt x="1955" y="136"/>
                    </a:cubicBezTo>
                    <a:moveTo>
                      <a:pt x="1195" y="84"/>
                    </a:moveTo>
                    <a:cubicBezTo>
                      <a:pt x="1169" y="94"/>
                      <a:pt x="1144" y="105"/>
                      <a:pt x="1118" y="116"/>
                    </a:cubicBezTo>
                    <a:cubicBezTo>
                      <a:pt x="1115" y="117"/>
                      <a:pt x="1113" y="119"/>
                      <a:pt x="1111" y="120"/>
                    </a:cubicBezTo>
                    <a:cubicBezTo>
                      <a:pt x="1103" y="123"/>
                      <a:pt x="1096" y="127"/>
                      <a:pt x="1088" y="130"/>
                    </a:cubicBezTo>
                    <a:cubicBezTo>
                      <a:pt x="1054" y="147"/>
                      <a:pt x="1019" y="165"/>
                      <a:pt x="984" y="184"/>
                    </a:cubicBezTo>
                    <a:cubicBezTo>
                      <a:pt x="985" y="187"/>
                      <a:pt x="987" y="189"/>
                      <a:pt x="988" y="191"/>
                    </a:cubicBezTo>
                    <a:cubicBezTo>
                      <a:pt x="1022" y="172"/>
                      <a:pt x="1057" y="154"/>
                      <a:pt x="1092" y="137"/>
                    </a:cubicBezTo>
                    <a:cubicBezTo>
                      <a:pt x="1099" y="134"/>
                      <a:pt x="1107" y="130"/>
                      <a:pt x="1115" y="127"/>
                    </a:cubicBezTo>
                    <a:cubicBezTo>
                      <a:pt x="1117" y="125"/>
                      <a:pt x="1120" y="124"/>
                      <a:pt x="1122" y="123"/>
                    </a:cubicBezTo>
                    <a:cubicBezTo>
                      <a:pt x="1149" y="111"/>
                      <a:pt x="1175" y="100"/>
                      <a:pt x="1202" y="90"/>
                    </a:cubicBezTo>
                    <a:cubicBezTo>
                      <a:pt x="1199" y="88"/>
                      <a:pt x="1197" y="86"/>
                      <a:pt x="1195" y="84"/>
                    </a:cubicBezTo>
                    <a:moveTo>
                      <a:pt x="1935" y="123"/>
                    </a:moveTo>
                    <a:cubicBezTo>
                      <a:pt x="1934" y="123"/>
                      <a:pt x="1934" y="123"/>
                      <a:pt x="1933" y="123"/>
                    </a:cubicBezTo>
                    <a:cubicBezTo>
                      <a:pt x="1932" y="121"/>
                      <a:pt x="1930" y="119"/>
                      <a:pt x="1928" y="117"/>
                    </a:cubicBezTo>
                    <a:cubicBezTo>
                      <a:pt x="1927" y="116"/>
                      <a:pt x="1927" y="115"/>
                      <a:pt x="1928" y="114"/>
                    </a:cubicBezTo>
                    <a:cubicBezTo>
                      <a:pt x="1928" y="114"/>
                      <a:pt x="1929" y="114"/>
                      <a:pt x="1929" y="114"/>
                    </a:cubicBezTo>
                    <a:cubicBezTo>
                      <a:pt x="1930" y="114"/>
                      <a:pt x="1930" y="114"/>
                      <a:pt x="1931" y="114"/>
                    </a:cubicBezTo>
                    <a:cubicBezTo>
                      <a:pt x="1933" y="116"/>
                      <a:pt x="1934" y="118"/>
                      <a:pt x="1936" y="120"/>
                    </a:cubicBezTo>
                    <a:cubicBezTo>
                      <a:pt x="1937" y="121"/>
                      <a:pt x="1937" y="122"/>
                      <a:pt x="1936" y="123"/>
                    </a:cubicBezTo>
                    <a:cubicBezTo>
                      <a:pt x="1936" y="123"/>
                      <a:pt x="1935" y="123"/>
                      <a:pt x="1935" y="123"/>
                    </a:cubicBezTo>
                    <a:moveTo>
                      <a:pt x="1591" y="0"/>
                    </a:moveTo>
                    <a:cubicBezTo>
                      <a:pt x="1591" y="0"/>
                      <a:pt x="1591" y="0"/>
                      <a:pt x="1591" y="0"/>
                    </a:cubicBezTo>
                    <a:cubicBezTo>
                      <a:pt x="1472" y="0"/>
                      <a:pt x="1338" y="28"/>
                      <a:pt x="1199" y="82"/>
                    </a:cubicBezTo>
                    <a:cubicBezTo>
                      <a:pt x="1201" y="84"/>
                      <a:pt x="1204" y="86"/>
                      <a:pt x="1206" y="88"/>
                    </a:cubicBezTo>
                    <a:cubicBezTo>
                      <a:pt x="1343" y="35"/>
                      <a:pt x="1474" y="8"/>
                      <a:pt x="1591" y="8"/>
                    </a:cubicBezTo>
                    <a:cubicBezTo>
                      <a:pt x="1738" y="8"/>
                      <a:pt x="1863" y="51"/>
                      <a:pt x="1949" y="141"/>
                    </a:cubicBezTo>
                    <a:cubicBezTo>
                      <a:pt x="1950" y="140"/>
                      <a:pt x="1950" y="140"/>
                      <a:pt x="1950" y="140"/>
                    </a:cubicBezTo>
                    <a:cubicBezTo>
                      <a:pt x="1949" y="139"/>
                      <a:pt x="1948" y="138"/>
                      <a:pt x="1947" y="137"/>
                    </a:cubicBezTo>
                    <a:cubicBezTo>
                      <a:pt x="1947" y="136"/>
                      <a:pt x="1947" y="135"/>
                      <a:pt x="1947" y="134"/>
                    </a:cubicBezTo>
                    <a:cubicBezTo>
                      <a:pt x="1948" y="134"/>
                      <a:pt x="1948" y="134"/>
                      <a:pt x="1949" y="134"/>
                    </a:cubicBezTo>
                    <a:cubicBezTo>
                      <a:pt x="1949" y="134"/>
                      <a:pt x="1950" y="134"/>
                      <a:pt x="1950" y="134"/>
                    </a:cubicBezTo>
                    <a:cubicBezTo>
                      <a:pt x="1951" y="135"/>
                      <a:pt x="1952" y="136"/>
                      <a:pt x="1953" y="137"/>
                    </a:cubicBezTo>
                    <a:cubicBezTo>
                      <a:pt x="1955" y="136"/>
                      <a:pt x="1955" y="136"/>
                      <a:pt x="1955" y="136"/>
                    </a:cubicBezTo>
                    <a:cubicBezTo>
                      <a:pt x="1943" y="123"/>
                      <a:pt x="1930" y="112"/>
                      <a:pt x="1917" y="101"/>
                    </a:cubicBezTo>
                    <a:cubicBezTo>
                      <a:pt x="1917" y="102"/>
                      <a:pt x="1917" y="103"/>
                      <a:pt x="1916" y="103"/>
                    </a:cubicBezTo>
                    <a:cubicBezTo>
                      <a:pt x="1916" y="103"/>
                      <a:pt x="1916" y="104"/>
                      <a:pt x="1915" y="104"/>
                    </a:cubicBezTo>
                    <a:cubicBezTo>
                      <a:pt x="1915" y="104"/>
                      <a:pt x="1914" y="103"/>
                      <a:pt x="1914" y="103"/>
                    </a:cubicBezTo>
                    <a:cubicBezTo>
                      <a:pt x="1912" y="101"/>
                      <a:pt x="1910" y="99"/>
                      <a:pt x="1908" y="98"/>
                    </a:cubicBezTo>
                    <a:cubicBezTo>
                      <a:pt x="1907" y="97"/>
                      <a:pt x="1907" y="95"/>
                      <a:pt x="1908" y="95"/>
                    </a:cubicBezTo>
                    <a:cubicBezTo>
                      <a:pt x="1908" y="95"/>
                      <a:pt x="1908" y="94"/>
                      <a:pt x="1908" y="94"/>
                    </a:cubicBezTo>
                    <a:cubicBezTo>
                      <a:pt x="1904" y="91"/>
                      <a:pt x="1899" y="88"/>
                      <a:pt x="1895" y="84"/>
                    </a:cubicBezTo>
                    <a:cubicBezTo>
                      <a:pt x="1894" y="84"/>
                      <a:pt x="1894" y="84"/>
                      <a:pt x="1893" y="84"/>
                    </a:cubicBezTo>
                    <a:cubicBezTo>
                      <a:pt x="1893" y="83"/>
                      <a:pt x="1892" y="83"/>
                      <a:pt x="1892" y="82"/>
                    </a:cubicBezTo>
                    <a:cubicBezTo>
                      <a:pt x="1811" y="27"/>
                      <a:pt x="1708" y="0"/>
                      <a:pt x="1591" y="0"/>
                    </a:cubicBezTo>
                  </a:path>
                </a:pathLst>
              </a:custGeom>
              <a:solidFill>
                <a:srgbClr val="ED6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Freeform 10"/>
              <p:cNvSpPr>
                <a:spLocks/>
              </p:cNvSpPr>
              <p:nvPr/>
            </p:nvSpPr>
            <p:spPr bwMode="auto">
              <a:xfrm>
                <a:off x="14149645" y="-43521"/>
                <a:ext cx="4270691" cy="6037203"/>
              </a:xfrm>
              <a:custGeom>
                <a:avLst/>
                <a:gdLst>
                  <a:gd name="T0" fmla="*/ 431 w 1674"/>
                  <a:gd name="T1" fmla="*/ 1 h 2349"/>
                  <a:gd name="T2" fmla="*/ 332 w 1674"/>
                  <a:gd name="T3" fmla="*/ 20 h 2349"/>
                  <a:gd name="T4" fmla="*/ 316 w 1674"/>
                  <a:gd name="T5" fmla="*/ 25 h 2349"/>
                  <a:gd name="T6" fmla="*/ 306 w 1674"/>
                  <a:gd name="T7" fmla="*/ 32 h 2349"/>
                  <a:gd name="T8" fmla="*/ 289 w 1674"/>
                  <a:gd name="T9" fmla="*/ 36 h 2349"/>
                  <a:gd name="T10" fmla="*/ 282 w 1674"/>
                  <a:gd name="T11" fmla="*/ 44 h 2349"/>
                  <a:gd name="T12" fmla="*/ 279 w 1674"/>
                  <a:gd name="T13" fmla="*/ 41 h 2349"/>
                  <a:gd name="T14" fmla="*/ 265 w 1674"/>
                  <a:gd name="T15" fmla="*/ 50 h 2349"/>
                  <a:gd name="T16" fmla="*/ 256 w 1674"/>
                  <a:gd name="T17" fmla="*/ 56 h 2349"/>
                  <a:gd name="T18" fmla="*/ 240 w 1674"/>
                  <a:gd name="T19" fmla="*/ 63 h 2349"/>
                  <a:gd name="T20" fmla="*/ 232 w 1674"/>
                  <a:gd name="T21" fmla="*/ 69 h 2349"/>
                  <a:gd name="T22" fmla="*/ 70 w 1674"/>
                  <a:gd name="T23" fmla="*/ 270 h 2349"/>
                  <a:gd name="T24" fmla="*/ 0 w 1674"/>
                  <a:gd name="T25" fmla="*/ 646 h 2349"/>
                  <a:gd name="T26" fmla="*/ 52 w 1674"/>
                  <a:gd name="T27" fmla="*/ 1042 h 2349"/>
                  <a:gd name="T28" fmla="*/ 132 w 1674"/>
                  <a:gd name="T29" fmla="*/ 1293 h 2349"/>
                  <a:gd name="T30" fmla="*/ 88 w 1674"/>
                  <a:gd name="T31" fmla="*/ 1154 h 2349"/>
                  <a:gd name="T32" fmla="*/ 53 w 1674"/>
                  <a:gd name="T33" fmla="*/ 1027 h 2349"/>
                  <a:gd name="T34" fmla="*/ 18 w 1674"/>
                  <a:gd name="T35" fmla="*/ 462 h 2349"/>
                  <a:gd name="T36" fmla="*/ 427 w 1674"/>
                  <a:gd name="T37" fmla="*/ 6 h 2349"/>
                  <a:gd name="T38" fmla="*/ 460 w 1674"/>
                  <a:gd name="T39" fmla="*/ 4 h 2349"/>
                  <a:gd name="T40" fmla="*/ 984 w 1674"/>
                  <a:gd name="T41" fmla="*/ 241 h 2349"/>
                  <a:gd name="T42" fmla="*/ 1341 w 1674"/>
                  <a:gd name="T43" fmla="*/ 664 h 2349"/>
                  <a:gd name="T44" fmla="*/ 1584 w 1674"/>
                  <a:gd name="T45" fmla="*/ 1188 h 2349"/>
                  <a:gd name="T46" fmla="*/ 1619 w 1674"/>
                  <a:gd name="T47" fmla="*/ 1312 h 2349"/>
                  <a:gd name="T48" fmla="*/ 1656 w 1674"/>
                  <a:gd name="T49" fmla="*/ 1884 h 2349"/>
                  <a:gd name="T50" fmla="*/ 1395 w 1674"/>
                  <a:gd name="T51" fmla="*/ 2305 h 2349"/>
                  <a:gd name="T52" fmla="*/ 1235 w 1674"/>
                  <a:gd name="T53" fmla="*/ 2345 h 2349"/>
                  <a:gd name="T54" fmla="*/ 905 w 1674"/>
                  <a:gd name="T55" fmla="*/ 2258 h 2349"/>
                  <a:gd name="T56" fmla="*/ 678 w 1674"/>
                  <a:gd name="T57" fmla="*/ 2098 h 2349"/>
                  <a:gd name="T58" fmla="*/ 328 w 1674"/>
                  <a:gd name="T59" fmla="*/ 1678 h 2349"/>
                  <a:gd name="T60" fmla="*/ 186 w 1674"/>
                  <a:gd name="T61" fmla="*/ 1422 h 2349"/>
                  <a:gd name="T62" fmla="*/ 329 w 1674"/>
                  <a:gd name="T63" fmla="*/ 1686 h 2349"/>
                  <a:gd name="T64" fmla="*/ 687 w 1674"/>
                  <a:gd name="T65" fmla="*/ 2112 h 2349"/>
                  <a:gd name="T66" fmla="*/ 1214 w 1674"/>
                  <a:gd name="T67" fmla="*/ 2349 h 2349"/>
                  <a:gd name="T68" fmla="*/ 1345 w 1674"/>
                  <a:gd name="T69" fmla="*/ 2329 h 2349"/>
                  <a:gd name="T70" fmla="*/ 1354 w 1674"/>
                  <a:gd name="T71" fmla="*/ 2324 h 2349"/>
                  <a:gd name="T72" fmla="*/ 1370 w 1674"/>
                  <a:gd name="T73" fmla="*/ 2319 h 2349"/>
                  <a:gd name="T74" fmla="*/ 1379 w 1674"/>
                  <a:gd name="T75" fmla="*/ 2312 h 2349"/>
                  <a:gd name="T76" fmla="*/ 1396 w 1674"/>
                  <a:gd name="T77" fmla="*/ 2308 h 2349"/>
                  <a:gd name="T78" fmla="*/ 1396 w 1674"/>
                  <a:gd name="T79" fmla="*/ 2307 h 2349"/>
                  <a:gd name="T80" fmla="*/ 1405 w 1674"/>
                  <a:gd name="T81" fmla="*/ 2300 h 2349"/>
                  <a:gd name="T82" fmla="*/ 1421 w 1674"/>
                  <a:gd name="T83" fmla="*/ 2295 h 2349"/>
                  <a:gd name="T84" fmla="*/ 1429 w 1674"/>
                  <a:gd name="T85" fmla="*/ 2287 h 2349"/>
                  <a:gd name="T86" fmla="*/ 1431 w 1674"/>
                  <a:gd name="T87" fmla="*/ 2288 h 2349"/>
                  <a:gd name="T88" fmla="*/ 1452 w 1674"/>
                  <a:gd name="T89" fmla="*/ 2274 h 2349"/>
                  <a:gd name="T90" fmla="*/ 1660 w 1674"/>
                  <a:gd name="T91" fmla="*/ 1884 h 2349"/>
                  <a:gd name="T92" fmla="*/ 1622 w 1674"/>
                  <a:gd name="T93" fmla="*/ 1307 h 2349"/>
                  <a:gd name="T94" fmla="*/ 1590 w 1674"/>
                  <a:gd name="T95" fmla="*/ 1193 h 2349"/>
                  <a:gd name="T96" fmla="*/ 1345 w 1674"/>
                  <a:gd name="T97" fmla="*/ 664 h 2349"/>
                  <a:gd name="T98" fmla="*/ 986 w 1674"/>
                  <a:gd name="T99" fmla="*/ 238 h 2349"/>
                  <a:gd name="T100" fmla="*/ 460 w 1674"/>
                  <a:gd name="T101" fmla="*/ 0 h 2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74" h="2349">
                    <a:moveTo>
                      <a:pt x="460" y="0"/>
                    </a:moveTo>
                    <a:cubicBezTo>
                      <a:pt x="454" y="0"/>
                      <a:pt x="449" y="0"/>
                      <a:pt x="443" y="1"/>
                    </a:cubicBezTo>
                    <a:cubicBezTo>
                      <a:pt x="439" y="1"/>
                      <a:pt x="435" y="1"/>
                      <a:pt x="431" y="1"/>
                    </a:cubicBezTo>
                    <a:cubicBezTo>
                      <a:pt x="399" y="3"/>
                      <a:pt x="368" y="9"/>
                      <a:pt x="337" y="18"/>
                    </a:cubicBezTo>
                    <a:cubicBezTo>
                      <a:pt x="336" y="19"/>
                      <a:pt x="334" y="19"/>
                      <a:pt x="333" y="20"/>
                    </a:cubicBezTo>
                    <a:cubicBezTo>
                      <a:pt x="333" y="20"/>
                      <a:pt x="332" y="20"/>
                      <a:pt x="332" y="20"/>
                    </a:cubicBezTo>
                    <a:cubicBezTo>
                      <a:pt x="332" y="20"/>
                      <a:pt x="331" y="20"/>
                      <a:pt x="331" y="20"/>
                    </a:cubicBezTo>
                    <a:cubicBezTo>
                      <a:pt x="326" y="22"/>
                      <a:pt x="321" y="23"/>
                      <a:pt x="315" y="25"/>
                    </a:cubicBezTo>
                    <a:cubicBezTo>
                      <a:pt x="315" y="25"/>
                      <a:pt x="316" y="25"/>
                      <a:pt x="316" y="25"/>
                    </a:cubicBezTo>
                    <a:cubicBezTo>
                      <a:pt x="316" y="26"/>
                      <a:pt x="316" y="28"/>
                      <a:pt x="315" y="28"/>
                    </a:cubicBezTo>
                    <a:cubicBezTo>
                      <a:pt x="312" y="29"/>
                      <a:pt x="310" y="30"/>
                      <a:pt x="307" y="31"/>
                    </a:cubicBezTo>
                    <a:cubicBezTo>
                      <a:pt x="307" y="32"/>
                      <a:pt x="307" y="32"/>
                      <a:pt x="306" y="32"/>
                    </a:cubicBezTo>
                    <a:cubicBezTo>
                      <a:pt x="306" y="32"/>
                      <a:pt x="305" y="31"/>
                      <a:pt x="305" y="30"/>
                    </a:cubicBezTo>
                    <a:cubicBezTo>
                      <a:pt x="304" y="30"/>
                      <a:pt x="304" y="30"/>
                      <a:pt x="304" y="30"/>
                    </a:cubicBezTo>
                    <a:cubicBezTo>
                      <a:pt x="299" y="32"/>
                      <a:pt x="294" y="34"/>
                      <a:pt x="289" y="36"/>
                    </a:cubicBezTo>
                    <a:cubicBezTo>
                      <a:pt x="289" y="36"/>
                      <a:pt x="290" y="37"/>
                      <a:pt x="290" y="37"/>
                    </a:cubicBezTo>
                    <a:cubicBezTo>
                      <a:pt x="291" y="38"/>
                      <a:pt x="290" y="40"/>
                      <a:pt x="289" y="40"/>
                    </a:cubicBezTo>
                    <a:cubicBezTo>
                      <a:pt x="287" y="41"/>
                      <a:pt x="284" y="42"/>
                      <a:pt x="282" y="44"/>
                    </a:cubicBezTo>
                    <a:cubicBezTo>
                      <a:pt x="282" y="44"/>
                      <a:pt x="281" y="44"/>
                      <a:pt x="281" y="44"/>
                    </a:cubicBezTo>
                    <a:cubicBezTo>
                      <a:pt x="280" y="44"/>
                      <a:pt x="280" y="43"/>
                      <a:pt x="279" y="43"/>
                    </a:cubicBezTo>
                    <a:cubicBezTo>
                      <a:pt x="279" y="42"/>
                      <a:pt x="279" y="41"/>
                      <a:pt x="279" y="41"/>
                    </a:cubicBezTo>
                    <a:cubicBezTo>
                      <a:pt x="279" y="41"/>
                      <a:pt x="278" y="41"/>
                      <a:pt x="278" y="42"/>
                    </a:cubicBezTo>
                    <a:cubicBezTo>
                      <a:pt x="273" y="44"/>
                      <a:pt x="268" y="46"/>
                      <a:pt x="264" y="49"/>
                    </a:cubicBezTo>
                    <a:cubicBezTo>
                      <a:pt x="264" y="49"/>
                      <a:pt x="265" y="49"/>
                      <a:pt x="265" y="50"/>
                    </a:cubicBezTo>
                    <a:cubicBezTo>
                      <a:pt x="265" y="51"/>
                      <a:pt x="265" y="52"/>
                      <a:pt x="264" y="52"/>
                    </a:cubicBezTo>
                    <a:cubicBezTo>
                      <a:pt x="262" y="54"/>
                      <a:pt x="259" y="55"/>
                      <a:pt x="257" y="56"/>
                    </a:cubicBezTo>
                    <a:cubicBezTo>
                      <a:pt x="257" y="56"/>
                      <a:pt x="256" y="56"/>
                      <a:pt x="256" y="56"/>
                    </a:cubicBezTo>
                    <a:cubicBezTo>
                      <a:pt x="255" y="56"/>
                      <a:pt x="255" y="56"/>
                      <a:pt x="254" y="55"/>
                    </a:cubicBezTo>
                    <a:cubicBezTo>
                      <a:pt x="254" y="55"/>
                      <a:pt x="254" y="55"/>
                      <a:pt x="254" y="54"/>
                    </a:cubicBezTo>
                    <a:cubicBezTo>
                      <a:pt x="249" y="57"/>
                      <a:pt x="245" y="60"/>
                      <a:pt x="240" y="63"/>
                    </a:cubicBezTo>
                    <a:cubicBezTo>
                      <a:pt x="240" y="63"/>
                      <a:pt x="240" y="63"/>
                      <a:pt x="240" y="63"/>
                    </a:cubicBezTo>
                    <a:cubicBezTo>
                      <a:pt x="241" y="64"/>
                      <a:pt x="240" y="65"/>
                      <a:pt x="239" y="66"/>
                    </a:cubicBezTo>
                    <a:cubicBezTo>
                      <a:pt x="237" y="67"/>
                      <a:pt x="235" y="68"/>
                      <a:pt x="232" y="69"/>
                    </a:cubicBezTo>
                    <a:cubicBezTo>
                      <a:pt x="232" y="70"/>
                      <a:pt x="232" y="70"/>
                      <a:pt x="231" y="70"/>
                    </a:cubicBezTo>
                    <a:cubicBezTo>
                      <a:pt x="231" y="70"/>
                      <a:pt x="230" y="69"/>
                      <a:pt x="230" y="69"/>
                    </a:cubicBezTo>
                    <a:cubicBezTo>
                      <a:pt x="161" y="116"/>
                      <a:pt x="108" y="185"/>
                      <a:pt x="70" y="270"/>
                    </a:cubicBezTo>
                    <a:cubicBezTo>
                      <a:pt x="44" y="327"/>
                      <a:pt x="26" y="391"/>
                      <a:pt x="14" y="461"/>
                    </a:cubicBezTo>
                    <a:cubicBezTo>
                      <a:pt x="14" y="463"/>
                      <a:pt x="14" y="464"/>
                      <a:pt x="14" y="465"/>
                    </a:cubicBezTo>
                    <a:cubicBezTo>
                      <a:pt x="5" y="522"/>
                      <a:pt x="0" y="582"/>
                      <a:pt x="0" y="646"/>
                    </a:cubicBezTo>
                    <a:cubicBezTo>
                      <a:pt x="0" y="766"/>
                      <a:pt x="17" y="896"/>
                      <a:pt x="50" y="1032"/>
                    </a:cubicBezTo>
                    <a:cubicBezTo>
                      <a:pt x="50" y="1035"/>
                      <a:pt x="51" y="1039"/>
                      <a:pt x="52" y="1042"/>
                    </a:cubicBezTo>
                    <a:cubicBezTo>
                      <a:pt x="52" y="1042"/>
                      <a:pt x="52" y="1042"/>
                      <a:pt x="52" y="1042"/>
                    </a:cubicBezTo>
                    <a:cubicBezTo>
                      <a:pt x="61" y="1078"/>
                      <a:pt x="71" y="1113"/>
                      <a:pt x="82" y="1149"/>
                    </a:cubicBezTo>
                    <a:cubicBezTo>
                      <a:pt x="83" y="1152"/>
                      <a:pt x="83" y="1154"/>
                      <a:pt x="84" y="1156"/>
                    </a:cubicBezTo>
                    <a:cubicBezTo>
                      <a:pt x="98" y="1202"/>
                      <a:pt x="114" y="1247"/>
                      <a:pt x="132" y="1293"/>
                    </a:cubicBezTo>
                    <a:cubicBezTo>
                      <a:pt x="133" y="1293"/>
                      <a:pt x="134" y="1292"/>
                      <a:pt x="136" y="1292"/>
                    </a:cubicBezTo>
                    <a:cubicBezTo>
                      <a:pt x="119" y="1248"/>
                      <a:pt x="103" y="1205"/>
                      <a:pt x="90" y="1161"/>
                    </a:cubicBezTo>
                    <a:cubicBezTo>
                      <a:pt x="89" y="1159"/>
                      <a:pt x="88" y="1157"/>
                      <a:pt x="88" y="1154"/>
                    </a:cubicBezTo>
                    <a:cubicBezTo>
                      <a:pt x="76" y="1116"/>
                      <a:pt x="65" y="1078"/>
                      <a:pt x="56" y="1040"/>
                    </a:cubicBezTo>
                    <a:cubicBezTo>
                      <a:pt x="56" y="1039"/>
                      <a:pt x="55" y="1039"/>
                      <a:pt x="55" y="1038"/>
                    </a:cubicBezTo>
                    <a:cubicBezTo>
                      <a:pt x="54" y="1034"/>
                      <a:pt x="53" y="1031"/>
                      <a:pt x="53" y="1027"/>
                    </a:cubicBezTo>
                    <a:cubicBezTo>
                      <a:pt x="20" y="893"/>
                      <a:pt x="4" y="764"/>
                      <a:pt x="4" y="646"/>
                    </a:cubicBezTo>
                    <a:cubicBezTo>
                      <a:pt x="4" y="582"/>
                      <a:pt x="9" y="522"/>
                      <a:pt x="18" y="466"/>
                    </a:cubicBezTo>
                    <a:cubicBezTo>
                      <a:pt x="18" y="464"/>
                      <a:pt x="18" y="463"/>
                      <a:pt x="18" y="462"/>
                    </a:cubicBezTo>
                    <a:cubicBezTo>
                      <a:pt x="30" y="392"/>
                      <a:pt x="48" y="328"/>
                      <a:pt x="73" y="272"/>
                    </a:cubicBezTo>
                    <a:cubicBezTo>
                      <a:pt x="120" y="169"/>
                      <a:pt x="188" y="90"/>
                      <a:pt x="279" y="45"/>
                    </a:cubicBezTo>
                    <a:cubicBezTo>
                      <a:pt x="326" y="22"/>
                      <a:pt x="375" y="9"/>
                      <a:pt x="427" y="6"/>
                    </a:cubicBezTo>
                    <a:cubicBezTo>
                      <a:pt x="431" y="5"/>
                      <a:pt x="435" y="5"/>
                      <a:pt x="439" y="5"/>
                    </a:cubicBezTo>
                    <a:cubicBezTo>
                      <a:pt x="446" y="5"/>
                      <a:pt x="453" y="4"/>
                      <a:pt x="460" y="4"/>
                    </a:cubicBezTo>
                    <a:cubicBezTo>
                      <a:pt x="460" y="4"/>
                      <a:pt x="460" y="4"/>
                      <a:pt x="460" y="4"/>
                    </a:cubicBezTo>
                    <a:cubicBezTo>
                      <a:pt x="558" y="4"/>
                      <a:pt x="663" y="35"/>
                      <a:pt x="769" y="92"/>
                    </a:cubicBezTo>
                    <a:cubicBezTo>
                      <a:pt x="776" y="95"/>
                      <a:pt x="783" y="99"/>
                      <a:pt x="790" y="103"/>
                    </a:cubicBezTo>
                    <a:cubicBezTo>
                      <a:pt x="855" y="140"/>
                      <a:pt x="920" y="186"/>
                      <a:pt x="984" y="241"/>
                    </a:cubicBezTo>
                    <a:cubicBezTo>
                      <a:pt x="988" y="245"/>
                      <a:pt x="992" y="248"/>
                      <a:pt x="996" y="252"/>
                    </a:cubicBezTo>
                    <a:cubicBezTo>
                      <a:pt x="998" y="254"/>
                      <a:pt x="1000" y="256"/>
                      <a:pt x="1003" y="258"/>
                    </a:cubicBezTo>
                    <a:cubicBezTo>
                      <a:pt x="1123" y="365"/>
                      <a:pt x="1239" y="503"/>
                      <a:pt x="1341" y="664"/>
                    </a:cubicBezTo>
                    <a:cubicBezTo>
                      <a:pt x="1342" y="667"/>
                      <a:pt x="1344" y="669"/>
                      <a:pt x="1345" y="672"/>
                    </a:cubicBezTo>
                    <a:cubicBezTo>
                      <a:pt x="1384" y="734"/>
                      <a:pt x="1421" y="800"/>
                      <a:pt x="1455" y="870"/>
                    </a:cubicBezTo>
                    <a:cubicBezTo>
                      <a:pt x="1508" y="976"/>
                      <a:pt x="1551" y="1083"/>
                      <a:pt x="1584" y="1188"/>
                    </a:cubicBezTo>
                    <a:cubicBezTo>
                      <a:pt x="1585" y="1191"/>
                      <a:pt x="1585" y="1193"/>
                      <a:pt x="1586" y="1195"/>
                    </a:cubicBezTo>
                    <a:cubicBezTo>
                      <a:pt x="1598" y="1234"/>
                      <a:pt x="1609" y="1272"/>
                      <a:pt x="1618" y="1309"/>
                    </a:cubicBezTo>
                    <a:cubicBezTo>
                      <a:pt x="1618" y="1310"/>
                      <a:pt x="1619" y="1311"/>
                      <a:pt x="1619" y="1312"/>
                    </a:cubicBezTo>
                    <a:cubicBezTo>
                      <a:pt x="1620" y="1315"/>
                      <a:pt x="1620" y="1319"/>
                      <a:pt x="1621" y="1322"/>
                    </a:cubicBezTo>
                    <a:cubicBezTo>
                      <a:pt x="1654" y="1456"/>
                      <a:pt x="1670" y="1585"/>
                      <a:pt x="1670" y="1704"/>
                    </a:cubicBezTo>
                    <a:cubicBezTo>
                      <a:pt x="1670" y="1767"/>
                      <a:pt x="1665" y="1828"/>
                      <a:pt x="1656" y="1884"/>
                    </a:cubicBezTo>
                    <a:cubicBezTo>
                      <a:pt x="1656" y="1885"/>
                      <a:pt x="1656" y="1887"/>
                      <a:pt x="1655" y="1888"/>
                    </a:cubicBezTo>
                    <a:cubicBezTo>
                      <a:pt x="1644" y="1958"/>
                      <a:pt x="1626" y="2021"/>
                      <a:pt x="1600" y="2078"/>
                    </a:cubicBezTo>
                    <a:cubicBezTo>
                      <a:pt x="1554" y="2181"/>
                      <a:pt x="1486" y="2260"/>
                      <a:pt x="1395" y="2305"/>
                    </a:cubicBezTo>
                    <a:cubicBezTo>
                      <a:pt x="1395" y="2305"/>
                      <a:pt x="1395" y="2305"/>
                      <a:pt x="1395" y="2305"/>
                    </a:cubicBezTo>
                    <a:cubicBezTo>
                      <a:pt x="1348" y="2327"/>
                      <a:pt x="1299" y="2340"/>
                      <a:pt x="1247" y="2344"/>
                    </a:cubicBezTo>
                    <a:cubicBezTo>
                      <a:pt x="1243" y="2344"/>
                      <a:pt x="1239" y="2345"/>
                      <a:pt x="1235" y="2345"/>
                    </a:cubicBezTo>
                    <a:cubicBezTo>
                      <a:pt x="1228" y="2345"/>
                      <a:pt x="1221" y="2345"/>
                      <a:pt x="1214" y="2345"/>
                    </a:cubicBezTo>
                    <a:cubicBezTo>
                      <a:pt x="1214" y="2345"/>
                      <a:pt x="1214" y="2345"/>
                      <a:pt x="1214" y="2345"/>
                    </a:cubicBezTo>
                    <a:cubicBezTo>
                      <a:pt x="1116" y="2345"/>
                      <a:pt x="1011" y="2315"/>
                      <a:pt x="905" y="2258"/>
                    </a:cubicBezTo>
                    <a:cubicBezTo>
                      <a:pt x="898" y="2254"/>
                      <a:pt x="891" y="2250"/>
                      <a:pt x="884" y="2246"/>
                    </a:cubicBezTo>
                    <a:cubicBezTo>
                      <a:pt x="819" y="2210"/>
                      <a:pt x="754" y="2163"/>
                      <a:pt x="690" y="2109"/>
                    </a:cubicBezTo>
                    <a:cubicBezTo>
                      <a:pt x="686" y="2105"/>
                      <a:pt x="682" y="2101"/>
                      <a:pt x="678" y="2098"/>
                    </a:cubicBezTo>
                    <a:cubicBezTo>
                      <a:pt x="676" y="2096"/>
                      <a:pt x="673" y="2094"/>
                      <a:pt x="671" y="2092"/>
                    </a:cubicBezTo>
                    <a:cubicBezTo>
                      <a:pt x="551" y="1985"/>
                      <a:pt x="435" y="1847"/>
                      <a:pt x="333" y="1686"/>
                    </a:cubicBezTo>
                    <a:cubicBezTo>
                      <a:pt x="332" y="1683"/>
                      <a:pt x="330" y="1680"/>
                      <a:pt x="328" y="1678"/>
                    </a:cubicBezTo>
                    <a:cubicBezTo>
                      <a:pt x="289" y="1615"/>
                      <a:pt x="253" y="1549"/>
                      <a:pt x="218" y="1480"/>
                    </a:cubicBezTo>
                    <a:cubicBezTo>
                      <a:pt x="209" y="1460"/>
                      <a:pt x="199" y="1440"/>
                      <a:pt x="190" y="1421"/>
                    </a:cubicBezTo>
                    <a:cubicBezTo>
                      <a:pt x="189" y="1421"/>
                      <a:pt x="188" y="1422"/>
                      <a:pt x="186" y="1422"/>
                    </a:cubicBezTo>
                    <a:cubicBezTo>
                      <a:pt x="195" y="1442"/>
                      <a:pt x="205" y="1462"/>
                      <a:pt x="215" y="1482"/>
                    </a:cubicBezTo>
                    <a:cubicBezTo>
                      <a:pt x="249" y="1551"/>
                      <a:pt x="285" y="1616"/>
                      <a:pt x="324" y="1678"/>
                    </a:cubicBezTo>
                    <a:cubicBezTo>
                      <a:pt x="325" y="1681"/>
                      <a:pt x="327" y="1683"/>
                      <a:pt x="329" y="1686"/>
                    </a:cubicBezTo>
                    <a:cubicBezTo>
                      <a:pt x="430" y="1848"/>
                      <a:pt x="546" y="1986"/>
                      <a:pt x="667" y="2094"/>
                    </a:cubicBezTo>
                    <a:cubicBezTo>
                      <a:pt x="669" y="2096"/>
                      <a:pt x="671" y="2098"/>
                      <a:pt x="674" y="2100"/>
                    </a:cubicBezTo>
                    <a:cubicBezTo>
                      <a:pt x="678" y="2104"/>
                      <a:pt x="683" y="2108"/>
                      <a:pt x="687" y="2112"/>
                    </a:cubicBezTo>
                    <a:cubicBezTo>
                      <a:pt x="755" y="2169"/>
                      <a:pt x="823" y="2218"/>
                      <a:pt x="892" y="2255"/>
                    </a:cubicBezTo>
                    <a:cubicBezTo>
                      <a:pt x="899" y="2259"/>
                      <a:pt x="906" y="2263"/>
                      <a:pt x="913" y="2267"/>
                    </a:cubicBezTo>
                    <a:cubicBezTo>
                      <a:pt x="1016" y="2320"/>
                      <a:pt x="1118" y="2349"/>
                      <a:pt x="1214" y="2349"/>
                    </a:cubicBezTo>
                    <a:cubicBezTo>
                      <a:pt x="1220" y="2349"/>
                      <a:pt x="1225" y="2349"/>
                      <a:pt x="1231" y="2349"/>
                    </a:cubicBezTo>
                    <a:cubicBezTo>
                      <a:pt x="1235" y="2349"/>
                      <a:pt x="1239" y="2349"/>
                      <a:pt x="1243" y="2348"/>
                    </a:cubicBezTo>
                    <a:cubicBezTo>
                      <a:pt x="1278" y="2346"/>
                      <a:pt x="1312" y="2340"/>
                      <a:pt x="1345" y="2329"/>
                    </a:cubicBezTo>
                    <a:cubicBezTo>
                      <a:pt x="1345" y="2329"/>
                      <a:pt x="1345" y="2328"/>
                      <a:pt x="1346" y="2328"/>
                    </a:cubicBezTo>
                    <a:cubicBezTo>
                      <a:pt x="1348" y="2327"/>
                      <a:pt x="1351" y="2326"/>
                      <a:pt x="1353" y="2324"/>
                    </a:cubicBezTo>
                    <a:cubicBezTo>
                      <a:pt x="1353" y="2324"/>
                      <a:pt x="1354" y="2324"/>
                      <a:pt x="1354" y="2324"/>
                    </a:cubicBezTo>
                    <a:cubicBezTo>
                      <a:pt x="1355" y="2324"/>
                      <a:pt x="1355" y="2325"/>
                      <a:pt x="1356" y="2325"/>
                    </a:cubicBezTo>
                    <a:cubicBezTo>
                      <a:pt x="1361" y="2324"/>
                      <a:pt x="1366" y="2322"/>
                      <a:pt x="1371" y="2320"/>
                    </a:cubicBezTo>
                    <a:cubicBezTo>
                      <a:pt x="1371" y="2319"/>
                      <a:pt x="1370" y="2319"/>
                      <a:pt x="1370" y="2319"/>
                    </a:cubicBezTo>
                    <a:cubicBezTo>
                      <a:pt x="1370" y="2318"/>
                      <a:pt x="1370" y="2317"/>
                      <a:pt x="1371" y="2316"/>
                    </a:cubicBezTo>
                    <a:cubicBezTo>
                      <a:pt x="1374" y="2315"/>
                      <a:pt x="1376" y="2314"/>
                      <a:pt x="1378" y="2313"/>
                    </a:cubicBezTo>
                    <a:cubicBezTo>
                      <a:pt x="1379" y="2313"/>
                      <a:pt x="1379" y="2312"/>
                      <a:pt x="1379" y="2312"/>
                    </a:cubicBezTo>
                    <a:cubicBezTo>
                      <a:pt x="1380" y="2312"/>
                      <a:pt x="1381" y="2313"/>
                      <a:pt x="1381" y="2314"/>
                    </a:cubicBezTo>
                    <a:cubicBezTo>
                      <a:pt x="1381" y="2314"/>
                      <a:pt x="1381" y="2315"/>
                      <a:pt x="1381" y="2315"/>
                    </a:cubicBezTo>
                    <a:cubicBezTo>
                      <a:pt x="1386" y="2313"/>
                      <a:pt x="1391" y="2311"/>
                      <a:pt x="1396" y="2308"/>
                    </a:cubicBezTo>
                    <a:cubicBezTo>
                      <a:pt x="1396" y="2308"/>
                      <a:pt x="1396" y="2308"/>
                      <a:pt x="1396" y="2308"/>
                    </a:cubicBezTo>
                    <a:cubicBezTo>
                      <a:pt x="1397" y="2308"/>
                      <a:pt x="1397" y="2308"/>
                      <a:pt x="1397" y="2308"/>
                    </a:cubicBezTo>
                    <a:cubicBezTo>
                      <a:pt x="1397" y="2308"/>
                      <a:pt x="1396" y="2307"/>
                      <a:pt x="1396" y="2307"/>
                    </a:cubicBezTo>
                    <a:cubicBezTo>
                      <a:pt x="1395" y="2306"/>
                      <a:pt x="1395" y="2304"/>
                      <a:pt x="1396" y="2304"/>
                    </a:cubicBezTo>
                    <a:cubicBezTo>
                      <a:pt x="1399" y="2303"/>
                      <a:pt x="1401" y="2301"/>
                      <a:pt x="1404" y="2300"/>
                    </a:cubicBezTo>
                    <a:cubicBezTo>
                      <a:pt x="1404" y="2300"/>
                      <a:pt x="1404" y="2300"/>
                      <a:pt x="1405" y="2300"/>
                    </a:cubicBezTo>
                    <a:cubicBezTo>
                      <a:pt x="1405" y="2300"/>
                      <a:pt x="1406" y="2300"/>
                      <a:pt x="1406" y="2301"/>
                    </a:cubicBezTo>
                    <a:cubicBezTo>
                      <a:pt x="1407" y="2302"/>
                      <a:pt x="1407" y="2302"/>
                      <a:pt x="1406" y="2303"/>
                    </a:cubicBezTo>
                    <a:cubicBezTo>
                      <a:pt x="1411" y="2300"/>
                      <a:pt x="1416" y="2298"/>
                      <a:pt x="1421" y="2295"/>
                    </a:cubicBezTo>
                    <a:cubicBezTo>
                      <a:pt x="1421" y="2294"/>
                      <a:pt x="1421" y="2294"/>
                      <a:pt x="1421" y="2294"/>
                    </a:cubicBezTo>
                    <a:cubicBezTo>
                      <a:pt x="1420" y="2293"/>
                      <a:pt x="1420" y="2292"/>
                      <a:pt x="1421" y="2291"/>
                    </a:cubicBezTo>
                    <a:cubicBezTo>
                      <a:pt x="1424" y="2290"/>
                      <a:pt x="1426" y="2289"/>
                      <a:pt x="1429" y="2287"/>
                    </a:cubicBezTo>
                    <a:cubicBezTo>
                      <a:pt x="1429" y="2287"/>
                      <a:pt x="1429" y="2287"/>
                      <a:pt x="1429" y="2287"/>
                    </a:cubicBezTo>
                    <a:cubicBezTo>
                      <a:pt x="1430" y="2287"/>
                      <a:pt x="1431" y="2288"/>
                      <a:pt x="1431" y="2288"/>
                    </a:cubicBezTo>
                    <a:cubicBezTo>
                      <a:pt x="1431" y="2288"/>
                      <a:pt x="1431" y="2288"/>
                      <a:pt x="1431" y="2288"/>
                    </a:cubicBezTo>
                    <a:cubicBezTo>
                      <a:pt x="1436" y="2286"/>
                      <a:pt x="1441" y="2283"/>
                      <a:pt x="1445" y="2279"/>
                    </a:cubicBezTo>
                    <a:cubicBezTo>
                      <a:pt x="1445" y="2279"/>
                      <a:pt x="1445" y="2278"/>
                      <a:pt x="1446" y="2278"/>
                    </a:cubicBezTo>
                    <a:cubicBezTo>
                      <a:pt x="1448" y="2277"/>
                      <a:pt x="1450" y="2276"/>
                      <a:pt x="1452" y="2274"/>
                    </a:cubicBezTo>
                    <a:cubicBezTo>
                      <a:pt x="1517" y="2228"/>
                      <a:pt x="1568" y="2161"/>
                      <a:pt x="1604" y="2079"/>
                    </a:cubicBezTo>
                    <a:cubicBezTo>
                      <a:pt x="1629" y="2022"/>
                      <a:pt x="1648" y="1958"/>
                      <a:pt x="1659" y="1888"/>
                    </a:cubicBezTo>
                    <a:cubicBezTo>
                      <a:pt x="1660" y="1887"/>
                      <a:pt x="1660" y="1886"/>
                      <a:pt x="1660" y="1884"/>
                    </a:cubicBezTo>
                    <a:cubicBezTo>
                      <a:pt x="1669" y="1828"/>
                      <a:pt x="1674" y="1767"/>
                      <a:pt x="1674" y="1704"/>
                    </a:cubicBezTo>
                    <a:cubicBezTo>
                      <a:pt x="1674" y="1584"/>
                      <a:pt x="1657" y="1454"/>
                      <a:pt x="1624" y="1318"/>
                    </a:cubicBezTo>
                    <a:cubicBezTo>
                      <a:pt x="1623" y="1314"/>
                      <a:pt x="1623" y="1311"/>
                      <a:pt x="1622" y="1307"/>
                    </a:cubicBezTo>
                    <a:cubicBezTo>
                      <a:pt x="1622" y="1307"/>
                      <a:pt x="1622" y="1307"/>
                      <a:pt x="1622" y="1307"/>
                    </a:cubicBezTo>
                    <a:cubicBezTo>
                      <a:pt x="1613" y="1272"/>
                      <a:pt x="1603" y="1236"/>
                      <a:pt x="1592" y="1200"/>
                    </a:cubicBezTo>
                    <a:cubicBezTo>
                      <a:pt x="1591" y="1198"/>
                      <a:pt x="1590" y="1196"/>
                      <a:pt x="1590" y="1193"/>
                    </a:cubicBezTo>
                    <a:cubicBezTo>
                      <a:pt x="1556" y="1086"/>
                      <a:pt x="1513" y="977"/>
                      <a:pt x="1459" y="868"/>
                    </a:cubicBezTo>
                    <a:cubicBezTo>
                      <a:pt x="1425" y="799"/>
                      <a:pt x="1389" y="734"/>
                      <a:pt x="1350" y="671"/>
                    </a:cubicBezTo>
                    <a:cubicBezTo>
                      <a:pt x="1348" y="669"/>
                      <a:pt x="1347" y="666"/>
                      <a:pt x="1345" y="664"/>
                    </a:cubicBezTo>
                    <a:cubicBezTo>
                      <a:pt x="1244" y="502"/>
                      <a:pt x="1128" y="364"/>
                      <a:pt x="1007" y="256"/>
                    </a:cubicBezTo>
                    <a:cubicBezTo>
                      <a:pt x="1005" y="254"/>
                      <a:pt x="1002" y="252"/>
                      <a:pt x="1000" y="250"/>
                    </a:cubicBezTo>
                    <a:cubicBezTo>
                      <a:pt x="996" y="246"/>
                      <a:pt x="991" y="242"/>
                      <a:pt x="986" y="238"/>
                    </a:cubicBezTo>
                    <a:cubicBezTo>
                      <a:pt x="919" y="180"/>
                      <a:pt x="850" y="132"/>
                      <a:pt x="782" y="94"/>
                    </a:cubicBezTo>
                    <a:cubicBezTo>
                      <a:pt x="775" y="90"/>
                      <a:pt x="768" y="87"/>
                      <a:pt x="761" y="83"/>
                    </a:cubicBezTo>
                    <a:cubicBezTo>
                      <a:pt x="658" y="29"/>
                      <a:pt x="556" y="0"/>
                      <a:pt x="46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1"/>
              <p:cNvSpPr>
                <a:spLocks noEditPoints="1"/>
              </p:cNvSpPr>
              <p:nvPr/>
            </p:nvSpPr>
            <p:spPr bwMode="auto">
              <a:xfrm>
                <a:off x="13060403" y="-272154"/>
                <a:ext cx="6449174" cy="6017791"/>
              </a:xfrm>
              <a:custGeom>
                <a:avLst/>
                <a:gdLst>
                  <a:gd name="T0" fmla="*/ 570 w 2528"/>
                  <a:gd name="T1" fmla="*/ 2316 h 2342"/>
                  <a:gd name="T2" fmla="*/ 531 w 2528"/>
                  <a:gd name="T3" fmla="*/ 2291 h 2342"/>
                  <a:gd name="T4" fmla="*/ 485 w 2528"/>
                  <a:gd name="T5" fmla="*/ 2259 h 2342"/>
                  <a:gd name="T6" fmla="*/ 440 w 2528"/>
                  <a:gd name="T7" fmla="*/ 2223 h 2342"/>
                  <a:gd name="T8" fmla="*/ 393 w 2528"/>
                  <a:gd name="T9" fmla="*/ 2177 h 2342"/>
                  <a:gd name="T10" fmla="*/ 2170 w 2528"/>
                  <a:gd name="T11" fmla="*/ 2145 h 2342"/>
                  <a:gd name="T12" fmla="*/ 2203 w 2528"/>
                  <a:gd name="T13" fmla="*/ 2109 h 2342"/>
                  <a:gd name="T14" fmla="*/ 2237 w 2528"/>
                  <a:gd name="T15" fmla="*/ 2064 h 2342"/>
                  <a:gd name="T16" fmla="*/ 2278 w 2528"/>
                  <a:gd name="T17" fmla="*/ 2013 h 2342"/>
                  <a:gd name="T18" fmla="*/ 232 w 2528"/>
                  <a:gd name="T19" fmla="*/ 1986 h 2342"/>
                  <a:gd name="T20" fmla="*/ 204 w 2528"/>
                  <a:gd name="T21" fmla="*/ 1949 h 2342"/>
                  <a:gd name="T22" fmla="*/ 168 w 2528"/>
                  <a:gd name="T23" fmla="*/ 1894 h 2342"/>
                  <a:gd name="T24" fmla="*/ 2380 w 2528"/>
                  <a:gd name="T25" fmla="*/ 1858 h 2342"/>
                  <a:gd name="T26" fmla="*/ 2401 w 2528"/>
                  <a:gd name="T27" fmla="*/ 1806 h 2342"/>
                  <a:gd name="T28" fmla="*/ 108 w 2528"/>
                  <a:gd name="T29" fmla="*/ 1767 h 2342"/>
                  <a:gd name="T30" fmla="*/ 90 w 2528"/>
                  <a:gd name="T31" fmla="*/ 1722 h 2342"/>
                  <a:gd name="T32" fmla="*/ 64 w 2528"/>
                  <a:gd name="T33" fmla="*/ 1663 h 2342"/>
                  <a:gd name="T34" fmla="*/ 49 w 2528"/>
                  <a:gd name="T35" fmla="*/ 1607 h 2342"/>
                  <a:gd name="T36" fmla="*/ 2490 w 2528"/>
                  <a:gd name="T37" fmla="*/ 1571 h 2342"/>
                  <a:gd name="T38" fmla="*/ 2500 w 2528"/>
                  <a:gd name="T39" fmla="*/ 1508 h 2342"/>
                  <a:gd name="T40" fmla="*/ 19 w 2528"/>
                  <a:gd name="T41" fmla="*/ 1470 h 2342"/>
                  <a:gd name="T42" fmla="*/ 14 w 2528"/>
                  <a:gd name="T43" fmla="*/ 1424 h 2342"/>
                  <a:gd name="T44" fmla="*/ 4 w 2528"/>
                  <a:gd name="T45" fmla="*/ 1369 h 2342"/>
                  <a:gd name="T46" fmla="*/ 1 w 2528"/>
                  <a:gd name="T47" fmla="*/ 1305 h 2342"/>
                  <a:gd name="T48" fmla="*/ 2526 w 2528"/>
                  <a:gd name="T49" fmla="*/ 1254 h 2342"/>
                  <a:gd name="T50" fmla="*/ 2527 w 2528"/>
                  <a:gd name="T51" fmla="*/ 1208 h 2342"/>
                  <a:gd name="T52" fmla="*/ 2521 w 2528"/>
                  <a:gd name="T53" fmla="*/ 1154 h 2342"/>
                  <a:gd name="T54" fmla="*/ 2512 w 2528"/>
                  <a:gd name="T55" fmla="*/ 1089 h 2342"/>
                  <a:gd name="T56" fmla="*/ 2505 w 2528"/>
                  <a:gd name="T57" fmla="*/ 1031 h 2342"/>
                  <a:gd name="T58" fmla="*/ 30 w 2528"/>
                  <a:gd name="T59" fmla="*/ 1007 h 2342"/>
                  <a:gd name="T60" fmla="*/ 41 w 2528"/>
                  <a:gd name="T61" fmla="*/ 944 h 2342"/>
                  <a:gd name="T62" fmla="*/ 2476 w 2528"/>
                  <a:gd name="T63" fmla="*/ 904 h 2342"/>
                  <a:gd name="T64" fmla="*/ 2457 w 2528"/>
                  <a:gd name="T65" fmla="*/ 853 h 2342"/>
                  <a:gd name="T66" fmla="*/ 2435 w 2528"/>
                  <a:gd name="T67" fmla="*/ 799 h 2342"/>
                  <a:gd name="T68" fmla="*/ 2411 w 2528"/>
                  <a:gd name="T69" fmla="*/ 738 h 2342"/>
                  <a:gd name="T70" fmla="*/ 2387 w 2528"/>
                  <a:gd name="T71" fmla="*/ 687 h 2342"/>
                  <a:gd name="T72" fmla="*/ 152 w 2528"/>
                  <a:gd name="T73" fmla="*/ 668 h 2342"/>
                  <a:gd name="T74" fmla="*/ 2346 w 2528"/>
                  <a:gd name="T75" fmla="*/ 613 h 2342"/>
                  <a:gd name="T76" fmla="*/ 2318 w 2528"/>
                  <a:gd name="T77" fmla="*/ 567 h 2342"/>
                  <a:gd name="T78" fmla="*/ 2290 w 2528"/>
                  <a:gd name="T79" fmla="*/ 530 h 2342"/>
                  <a:gd name="T80" fmla="*/ 2254 w 2528"/>
                  <a:gd name="T81" fmla="*/ 485 h 2342"/>
                  <a:gd name="T82" fmla="*/ 298 w 2528"/>
                  <a:gd name="T83" fmla="*/ 450 h 2342"/>
                  <a:gd name="T84" fmla="*/ 331 w 2528"/>
                  <a:gd name="T85" fmla="*/ 417 h 2342"/>
                  <a:gd name="T86" fmla="*/ 374 w 2528"/>
                  <a:gd name="T87" fmla="*/ 367 h 2342"/>
                  <a:gd name="T88" fmla="*/ 2123 w 2528"/>
                  <a:gd name="T89" fmla="*/ 341 h 2342"/>
                  <a:gd name="T90" fmla="*/ 2073 w 2528"/>
                  <a:gd name="T91" fmla="*/ 296 h 2342"/>
                  <a:gd name="T92" fmla="*/ 478 w 2528"/>
                  <a:gd name="T93" fmla="*/ 274 h 2342"/>
                  <a:gd name="T94" fmla="*/ 525 w 2528"/>
                  <a:gd name="T95" fmla="*/ 241 h 2342"/>
                  <a:gd name="T96" fmla="*/ 562 w 2528"/>
                  <a:gd name="T97" fmla="*/ 217 h 2342"/>
                  <a:gd name="T98" fmla="*/ 608 w 2528"/>
                  <a:gd name="T99" fmla="*/ 186 h 2342"/>
                  <a:gd name="T100" fmla="*/ 664 w 2528"/>
                  <a:gd name="T101" fmla="*/ 151 h 2342"/>
                  <a:gd name="T102" fmla="*/ 1825 w 2528"/>
                  <a:gd name="T103" fmla="*/ 135 h 2342"/>
                  <a:gd name="T104" fmla="*/ 741 w 2528"/>
                  <a:gd name="T105" fmla="*/ 113 h 2342"/>
                  <a:gd name="T106" fmla="*/ 784 w 2528"/>
                  <a:gd name="T107" fmla="*/ 94 h 2342"/>
                  <a:gd name="T108" fmla="*/ 844 w 2528"/>
                  <a:gd name="T109" fmla="*/ 71 h 2342"/>
                  <a:gd name="T110" fmla="*/ 1644 w 2528"/>
                  <a:gd name="T111" fmla="*/ 58 h 2342"/>
                  <a:gd name="T112" fmla="*/ 1580 w 2528"/>
                  <a:gd name="T113" fmla="*/ 42 h 2342"/>
                  <a:gd name="T114" fmla="*/ 982 w 2528"/>
                  <a:gd name="T115" fmla="*/ 34 h 2342"/>
                  <a:gd name="T116" fmla="*/ 1027 w 2528"/>
                  <a:gd name="T117" fmla="*/ 26 h 2342"/>
                  <a:gd name="T118" fmla="*/ 1090 w 2528"/>
                  <a:gd name="T119" fmla="*/ 12 h 2342"/>
                  <a:gd name="T120" fmla="*/ 1389 w 2528"/>
                  <a:gd name="T121" fmla="*/ 6 h 2342"/>
                  <a:gd name="T122" fmla="*/ 1341 w 2528"/>
                  <a:gd name="T123" fmla="*/ 6 h 2342"/>
                  <a:gd name="T124" fmla="*/ 1277 w 2528"/>
                  <a:gd name="T12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528" h="2342">
                    <a:moveTo>
                      <a:pt x="1929" y="2334"/>
                    </a:moveTo>
                    <a:cubicBezTo>
                      <a:pt x="1929" y="2334"/>
                      <a:pt x="1929" y="2334"/>
                      <a:pt x="1928" y="2334"/>
                    </a:cubicBezTo>
                    <a:cubicBezTo>
                      <a:pt x="1926" y="2336"/>
                      <a:pt x="1924" y="2337"/>
                      <a:pt x="1922" y="2339"/>
                    </a:cubicBezTo>
                    <a:cubicBezTo>
                      <a:pt x="1921" y="2339"/>
                      <a:pt x="1920" y="2340"/>
                      <a:pt x="1921" y="2341"/>
                    </a:cubicBezTo>
                    <a:cubicBezTo>
                      <a:pt x="1921" y="2342"/>
                      <a:pt x="1922" y="2342"/>
                      <a:pt x="1923" y="2342"/>
                    </a:cubicBezTo>
                    <a:cubicBezTo>
                      <a:pt x="1923" y="2342"/>
                      <a:pt x="1923" y="2342"/>
                      <a:pt x="1924" y="2342"/>
                    </a:cubicBezTo>
                    <a:cubicBezTo>
                      <a:pt x="1926" y="2341"/>
                      <a:pt x="1928" y="2339"/>
                      <a:pt x="1930" y="2338"/>
                    </a:cubicBezTo>
                    <a:cubicBezTo>
                      <a:pt x="1931" y="2337"/>
                      <a:pt x="1932" y="2336"/>
                      <a:pt x="1931" y="2335"/>
                    </a:cubicBezTo>
                    <a:cubicBezTo>
                      <a:pt x="1931" y="2334"/>
                      <a:pt x="1930" y="2334"/>
                      <a:pt x="1929" y="2334"/>
                    </a:cubicBezTo>
                    <a:moveTo>
                      <a:pt x="593" y="2331"/>
                    </a:moveTo>
                    <a:cubicBezTo>
                      <a:pt x="592" y="2331"/>
                      <a:pt x="591" y="2331"/>
                      <a:pt x="591" y="2331"/>
                    </a:cubicBezTo>
                    <a:cubicBezTo>
                      <a:pt x="590" y="2332"/>
                      <a:pt x="591" y="2334"/>
                      <a:pt x="592" y="2334"/>
                    </a:cubicBezTo>
                    <a:cubicBezTo>
                      <a:pt x="594" y="2336"/>
                      <a:pt x="596" y="2337"/>
                      <a:pt x="598" y="2338"/>
                    </a:cubicBezTo>
                    <a:cubicBezTo>
                      <a:pt x="599" y="2339"/>
                      <a:pt x="599" y="2339"/>
                      <a:pt x="599" y="2339"/>
                    </a:cubicBezTo>
                    <a:cubicBezTo>
                      <a:pt x="600" y="2339"/>
                      <a:pt x="601" y="2338"/>
                      <a:pt x="601" y="2338"/>
                    </a:cubicBezTo>
                    <a:cubicBezTo>
                      <a:pt x="602" y="2337"/>
                      <a:pt x="601" y="2336"/>
                      <a:pt x="601" y="2335"/>
                    </a:cubicBezTo>
                    <a:cubicBezTo>
                      <a:pt x="598" y="2334"/>
                      <a:pt x="596" y="2332"/>
                      <a:pt x="594" y="2331"/>
                    </a:cubicBezTo>
                    <a:cubicBezTo>
                      <a:pt x="593" y="2331"/>
                      <a:pt x="593" y="2331"/>
                      <a:pt x="593" y="2331"/>
                    </a:cubicBezTo>
                    <a:moveTo>
                      <a:pt x="1953" y="2319"/>
                    </a:moveTo>
                    <a:cubicBezTo>
                      <a:pt x="1953" y="2319"/>
                      <a:pt x="1952" y="2319"/>
                      <a:pt x="1952" y="2319"/>
                    </a:cubicBezTo>
                    <a:cubicBezTo>
                      <a:pt x="1950" y="2321"/>
                      <a:pt x="1947" y="2322"/>
                      <a:pt x="1945" y="2324"/>
                    </a:cubicBezTo>
                    <a:cubicBezTo>
                      <a:pt x="1944" y="2324"/>
                      <a:pt x="1944" y="2326"/>
                      <a:pt x="1945" y="2326"/>
                    </a:cubicBezTo>
                    <a:cubicBezTo>
                      <a:pt x="1945" y="2327"/>
                      <a:pt x="1946" y="2327"/>
                      <a:pt x="1946" y="2327"/>
                    </a:cubicBezTo>
                    <a:cubicBezTo>
                      <a:pt x="1947" y="2327"/>
                      <a:pt x="1947" y="2327"/>
                      <a:pt x="1947" y="2327"/>
                    </a:cubicBezTo>
                    <a:cubicBezTo>
                      <a:pt x="1950" y="2326"/>
                      <a:pt x="1952" y="2324"/>
                      <a:pt x="1954" y="2323"/>
                    </a:cubicBezTo>
                    <a:cubicBezTo>
                      <a:pt x="1955" y="2322"/>
                      <a:pt x="1955" y="2321"/>
                      <a:pt x="1955" y="2320"/>
                    </a:cubicBezTo>
                    <a:cubicBezTo>
                      <a:pt x="1954" y="2319"/>
                      <a:pt x="1954" y="2319"/>
                      <a:pt x="1953" y="2319"/>
                    </a:cubicBezTo>
                    <a:moveTo>
                      <a:pt x="569" y="2315"/>
                    </a:moveTo>
                    <a:cubicBezTo>
                      <a:pt x="569" y="2315"/>
                      <a:pt x="568" y="2316"/>
                      <a:pt x="568" y="2316"/>
                    </a:cubicBezTo>
                    <a:cubicBezTo>
                      <a:pt x="567" y="2317"/>
                      <a:pt x="567" y="2318"/>
                      <a:pt x="568" y="2319"/>
                    </a:cubicBezTo>
                    <a:cubicBezTo>
                      <a:pt x="570" y="2320"/>
                      <a:pt x="573" y="2322"/>
                      <a:pt x="575" y="2323"/>
                    </a:cubicBezTo>
                    <a:cubicBezTo>
                      <a:pt x="575" y="2324"/>
                      <a:pt x="576" y="2324"/>
                      <a:pt x="576" y="2324"/>
                    </a:cubicBezTo>
                    <a:cubicBezTo>
                      <a:pt x="577" y="2324"/>
                      <a:pt x="577" y="2323"/>
                      <a:pt x="578" y="2323"/>
                    </a:cubicBezTo>
                    <a:cubicBezTo>
                      <a:pt x="578" y="2322"/>
                      <a:pt x="578" y="2321"/>
                      <a:pt x="577" y="2320"/>
                    </a:cubicBezTo>
                    <a:cubicBezTo>
                      <a:pt x="575" y="2319"/>
                      <a:pt x="573" y="2317"/>
                      <a:pt x="570" y="2316"/>
                    </a:cubicBezTo>
                    <a:cubicBezTo>
                      <a:pt x="570" y="2315"/>
                      <a:pt x="570" y="2315"/>
                      <a:pt x="569" y="2315"/>
                    </a:cubicBezTo>
                    <a:moveTo>
                      <a:pt x="1976" y="2303"/>
                    </a:moveTo>
                    <a:cubicBezTo>
                      <a:pt x="1976" y="2303"/>
                      <a:pt x="1976" y="2304"/>
                      <a:pt x="1975" y="2304"/>
                    </a:cubicBezTo>
                    <a:cubicBezTo>
                      <a:pt x="1973" y="2305"/>
                      <a:pt x="1971" y="2307"/>
                      <a:pt x="1969" y="2308"/>
                    </a:cubicBezTo>
                    <a:cubicBezTo>
                      <a:pt x="1968" y="2309"/>
                      <a:pt x="1967" y="2310"/>
                      <a:pt x="1968" y="2311"/>
                    </a:cubicBezTo>
                    <a:cubicBezTo>
                      <a:pt x="1968" y="2312"/>
                      <a:pt x="1969" y="2312"/>
                      <a:pt x="1970" y="2312"/>
                    </a:cubicBezTo>
                    <a:cubicBezTo>
                      <a:pt x="1970" y="2312"/>
                      <a:pt x="1970" y="2312"/>
                      <a:pt x="1971" y="2312"/>
                    </a:cubicBezTo>
                    <a:cubicBezTo>
                      <a:pt x="1973" y="2310"/>
                      <a:pt x="1975" y="2309"/>
                      <a:pt x="1977" y="2307"/>
                    </a:cubicBezTo>
                    <a:cubicBezTo>
                      <a:pt x="1978" y="2306"/>
                      <a:pt x="1979" y="2305"/>
                      <a:pt x="1978" y="2304"/>
                    </a:cubicBezTo>
                    <a:cubicBezTo>
                      <a:pt x="1978" y="2304"/>
                      <a:pt x="1977" y="2303"/>
                      <a:pt x="1976" y="2303"/>
                    </a:cubicBezTo>
                    <a:moveTo>
                      <a:pt x="546" y="2300"/>
                    </a:moveTo>
                    <a:cubicBezTo>
                      <a:pt x="545" y="2300"/>
                      <a:pt x="545" y="2300"/>
                      <a:pt x="544" y="2301"/>
                    </a:cubicBezTo>
                    <a:cubicBezTo>
                      <a:pt x="544" y="2301"/>
                      <a:pt x="544" y="2303"/>
                      <a:pt x="545" y="2303"/>
                    </a:cubicBezTo>
                    <a:cubicBezTo>
                      <a:pt x="547" y="2305"/>
                      <a:pt x="549" y="2306"/>
                      <a:pt x="552" y="2308"/>
                    </a:cubicBezTo>
                    <a:cubicBezTo>
                      <a:pt x="552" y="2308"/>
                      <a:pt x="552" y="2308"/>
                      <a:pt x="553" y="2308"/>
                    </a:cubicBezTo>
                    <a:cubicBezTo>
                      <a:pt x="553" y="2308"/>
                      <a:pt x="554" y="2308"/>
                      <a:pt x="554" y="2307"/>
                    </a:cubicBezTo>
                    <a:cubicBezTo>
                      <a:pt x="555" y="2306"/>
                      <a:pt x="555" y="2305"/>
                      <a:pt x="554" y="2305"/>
                    </a:cubicBezTo>
                    <a:cubicBezTo>
                      <a:pt x="552" y="2303"/>
                      <a:pt x="549" y="2302"/>
                      <a:pt x="547" y="2300"/>
                    </a:cubicBezTo>
                    <a:cubicBezTo>
                      <a:pt x="547" y="2300"/>
                      <a:pt x="546" y="2300"/>
                      <a:pt x="546" y="2300"/>
                    </a:cubicBezTo>
                    <a:moveTo>
                      <a:pt x="1999" y="2287"/>
                    </a:moveTo>
                    <a:cubicBezTo>
                      <a:pt x="1999" y="2287"/>
                      <a:pt x="1998" y="2287"/>
                      <a:pt x="1998" y="2288"/>
                    </a:cubicBezTo>
                    <a:cubicBezTo>
                      <a:pt x="1996" y="2289"/>
                      <a:pt x="1994" y="2291"/>
                      <a:pt x="1992" y="2292"/>
                    </a:cubicBezTo>
                    <a:cubicBezTo>
                      <a:pt x="1991" y="2293"/>
                      <a:pt x="1991" y="2294"/>
                      <a:pt x="1991" y="2295"/>
                    </a:cubicBezTo>
                    <a:cubicBezTo>
                      <a:pt x="1992" y="2296"/>
                      <a:pt x="1992" y="2296"/>
                      <a:pt x="1993" y="2296"/>
                    </a:cubicBezTo>
                    <a:cubicBezTo>
                      <a:pt x="1993" y="2296"/>
                      <a:pt x="1994" y="2296"/>
                      <a:pt x="1994" y="2296"/>
                    </a:cubicBezTo>
                    <a:cubicBezTo>
                      <a:pt x="1996" y="2294"/>
                      <a:pt x="1998" y="2293"/>
                      <a:pt x="2000" y="2291"/>
                    </a:cubicBezTo>
                    <a:cubicBezTo>
                      <a:pt x="2001" y="2290"/>
                      <a:pt x="2002" y="2289"/>
                      <a:pt x="2001" y="2288"/>
                    </a:cubicBezTo>
                    <a:cubicBezTo>
                      <a:pt x="2001" y="2288"/>
                      <a:pt x="2000" y="2287"/>
                      <a:pt x="1999" y="2287"/>
                    </a:cubicBezTo>
                    <a:moveTo>
                      <a:pt x="523" y="2284"/>
                    </a:moveTo>
                    <a:cubicBezTo>
                      <a:pt x="523" y="2284"/>
                      <a:pt x="522" y="2284"/>
                      <a:pt x="522" y="2284"/>
                    </a:cubicBezTo>
                    <a:cubicBezTo>
                      <a:pt x="521" y="2285"/>
                      <a:pt x="521" y="2286"/>
                      <a:pt x="522" y="2287"/>
                    </a:cubicBezTo>
                    <a:cubicBezTo>
                      <a:pt x="522" y="2287"/>
                      <a:pt x="522" y="2287"/>
                      <a:pt x="522" y="2287"/>
                    </a:cubicBezTo>
                    <a:cubicBezTo>
                      <a:pt x="524" y="2289"/>
                      <a:pt x="526" y="2290"/>
                      <a:pt x="529" y="2292"/>
                    </a:cubicBezTo>
                    <a:cubicBezTo>
                      <a:pt x="529" y="2292"/>
                      <a:pt x="529" y="2292"/>
                      <a:pt x="530" y="2292"/>
                    </a:cubicBezTo>
                    <a:cubicBezTo>
                      <a:pt x="530" y="2292"/>
                      <a:pt x="531" y="2292"/>
                      <a:pt x="531" y="2291"/>
                    </a:cubicBezTo>
                    <a:cubicBezTo>
                      <a:pt x="532" y="2290"/>
                      <a:pt x="532" y="2289"/>
                      <a:pt x="531" y="2289"/>
                    </a:cubicBezTo>
                    <a:cubicBezTo>
                      <a:pt x="529" y="2287"/>
                      <a:pt x="527" y="2285"/>
                      <a:pt x="524" y="2284"/>
                    </a:cubicBezTo>
                    <a:cubicBezTo>
                      <a:pt x="524" y="2284"/>
                      <a:pt x="524" y="2284"/>
                      <a:pt x="523" y="2284"/>
                    </a:cubicBezTo>
                    <a:moveTo>
                      <a:pt x="2022" y="2271"/>
                    </a:moveTo>
                    <a:cubicBezTo>
                      <a:pt x="2021" y="2271"/>
                      <a:pt x="2021" y="2271"/>
                      <a:pt x="2021" y="2271"/>
                    </a:cubicBezTo>
                    <a:cubicBezTo>
                      <a:pt x="2019" y="2273"/>
                      <a:pt x="2016" y="2274"/>
                      <a:pt x="2014" y="2276"/>
                    </a:cubicBezTo>
                    <a:cubicBezTo>
                      <a:pt x="2013" y="2277"/>
                      <a:pt x="2013" y="2278"/>
                      <a:pt x="2014" y="2279"/>
                    </a:cubicBezTo>
                    <a:cubicBezTo>
                      <a:pt x="2014" y="2279"/>
                      <a:pt x="2015" y="2280"/>
                      <a:pt x="2015" y="2280"/>
                    </a:cubicBezTo>
                    <a:cubicBezTo>
                      <a:pt x="2016" y="2280"/>
                      <a:pt x="2016" y="2279"/>
                      <a:pt x="2017" y="2279"/>
                    </a:cubicBezTo>
                    <a:cubicBezTo>
                      <a:pt x="2019" y="2278"/>
                      <a:pt x="2021" y="2276"/>
                      <a:pt x="2023" y="2274"/>
                    </a:cubicBezTo>
                    <a:cubicBezTo>
                      <a:pt x="2024" y="2274"/>
                      <a:pt x="2024" y="2272"/>
                      <a:pt x="2023" y="2272"/>
                    </a:cubicBezTo>
                    <a:cubicBezTo>
                      <a:pt x="2023" y="2271"/>
                      <a:pt x="2022" y="2271"/>
                      <a:pt x="2022" y="2271"/>
                    </a:cubicBezTo>
                    <a:moveTo>
                      <a:pt x="501" y="2267"/>
                    </a:moveTo>
                    <a:cubicBezTo>
                      <a:pt x="500" y="2267"/>
                      <a:pt x="500" y="2267"/>
                      <a:pt x="499" y="2268"/>
                    </a:cubicBezTo>
                    <a:cubicBezTo>
                      <a:pt x="499" y="2268"/>
                      <a:pt x="499" y="2270"/>
                      <a:pt x="500" y="2270"/>
                    </a:cubicBezTo>
                    <a:cubicBezTo>
                      <a:pt x="502" y="2272"/>
                      <a:pt x="504" y="2274"/>
                      <a:pt x="506" y="2275"/>
                    </a:cubicBezTo>
                    <a:cubicBezTo>
                      <a:pt x="506" y="2276"/>
                      <a:pt x="507" y="2276"/>
                      <a:pt x="507" y="2276"/>
                    </a:cubicBezTo>
                    <a:cubicBezTo>
                      <a:pt x="508" y="2276"/>
                      <a:pt x="508" y="2275"/>
                      <a:pt x="509" y="2275"/>
                    </a:cubicBezTo>
                    <a:cubicBezTo>
                      <a:pt x="509" y="2274"/>
                      <a:pt x="509" y="2273"/>
                      <a:pt x="508" y="2272"/>
                    </a:cubicBezTo>
                    <a:cubicBezTo>
                      <a:pt x="506" y="2270"/>
                      <a:pt x="504" y="2269"/>
                      <a:pt x="502" y="2267"/>
                    </a:cubicBezTo>
                    <a:cubicBezTo>
                      <a:pt x="502" y="2267"/>
                      <a:pt x="501" y="2267"/>
                      <a:pt x="501" y="2267"/>
                    </a:cubicBezTo>
                    <a:moveTo>
                      <a:pt x="2044" y="2254"/>
                    </a:moveTo>
                    <a:cubicBezTo>
                      <a:pt x="2044" y="2254"/>
                      <a:pt x="2043" y="2254"/>
                      <a:pt x="2043" y="2254"/>
                    </a:cubicBezTo>
                    <a:cubicBezTo>
                      <a:pt x="2041" y="2256"/>
                      <a:pt x="2039" y="2257"/>
                      <a:pt x="2037" y="2259"/>
                    </a:cubicBezTo>
                    <a:cubicBezTo>
                      <a:pt x="2036" y="2260"/>
                      <a:pt x="2036" y="2261"/>
                      <a:pt x="2036" y="2262"/>
                    </a:cubicBezTo>
                    <a:cubicBezTo>
                      <a:pt x="2037" y="2262"/>
                      <a:pt x="2037" y="2263"/>
                      <a:pt x="2038" y="2263"/>
                    </a:cubicBezTo>
                    <a:cubicBezTo>
                      <a:pt x="2038" y="2263"/>
                      <a:pt x="2039" y="2262"/>
                      <a:pt x="2039" y="2262"/>
                    </a:cubicBezTo>
                    <a:cubicBezTo>
                      <a:pt x="2041" y="2260"/>
                      <a:pt x="2043" y="2259"/>
                      <a:pt x="2045" y="2257"/>
                    </a:cubicBezTo>
                    <a:cubicBezTo>
                      <a:pt x="2046" y="2256"/>
                      <a:pt x="2046" y="2255"/>
                      <a:pt x="2046" y="2254"/>
                    </a:cubicBezTo>
                    <a:cubicBezTo>
                      <a:pt x="2045" y="2254"/>
                      <a:pt x="2045" y="2254"/>
                      <a:pt x="2044" y="2254"/>
                    </a:cubicBezTo>
                    <a:moveTo>
                      <a:pt x="479" y="2250"/>
                    </a:moveTo>
                    <a:cubicBezTo>
                      <a:pt x="478" y="2250"/>
                      <a:pt x="478" y="2250"/>
                      <a:pt x="477" y="2250"/>
                    </a:cubicBezTo>
                    <a:cubicBezTo>
                      <a:pt x="476" y="2251"/>
                      <a:pt x="477" y="2253"/>
                      <a:pt x="477" y="2253"/>
                    </a:cubicBezTo>
                    <a:cubicBezTo>
                      <a:pt x="480" y="2255"/>
                      <a:pt x="482" y="2257"/>
                      <a:pt x="484" y="2258"/>
                    </a:cubicBezTo>
                    <a:cubicBezTo>
                      <a:pt x="484" y="2258"/>
                      <a:pt x="485" y="2259"/>
                      <a:pt x="485" y="2259"/>
                    </a:cubicBezTo>
                    <a:cubicBezTo>
                      <a:pt x="486" y="2259"/>
                      <a:pt x="486" y="2258"/>
                      <a:pt x="487" y="2258"/>
                    </a:cubicBezTo>
                    <a:cubicBezTo>
                      <a:pt x="487" y="2257"/>
                      <a:pt x="487" y="2256"/>
                      <a:pt x="486" y="2255"/>
                    </a:cubicBezTo>
                    <a:cubicBezTo>
                      <a:pt x="484" y="2253"/>
                      <a:pt x="482" y="2252"/>
                      <a:pt x="480" y="2250"/>
                    </a:cubicBezTo>
                    <a:cubicBezTo>
                      <a:pt x="480" y="2250"/>
                      <a:pt x="479" y="2250"/>
                      <a:pt x="479" y="2250"/>
                    </a:cubicBezTo>
                    <a:moveTo>
                      <a:pt x="2066" y="2236"/>
                    </a:moveTo>
                    <a:cubicBezTo>
                      <a:pt x="2065" y="2236"/>
                      <a:pt x="2065" y="2236"/>
                      <a:pt x="2065" y="2236"/>
                    </a:cubicBezTo>
                    <a:cubicBezTo>
                      <a:pt x="2063" y="2238"/>
                      <a:pt x="2061" y="2240"/>
                      <a:pt x="2058" y="2242"/>
                    </a:cubicBezTo>
                    <a:cubicBezTo>
                      <a:pt x="2058" y="2242"/>
                      <a:pt x="2057" y="2243"/>
                      <a:pt x="2058" y="2244"/>
                    </a:cubicBezTo>
                    <a:cubicBezTo>
                      <a:pt x="2059" y="2245"/>
                      <a:pt x="2059" y="2245"/>
                      <a:pt x="2060" y="2245"/>
                    </a:cubicBezTo>
                    <a:cubicBezTo>
                      <a:pt x="2060" y="2245"/>
                      <a:pt x="2061" y="2245"/>
                      <a:pt x="2061" y="2245"/>
                    </a:cubicBezTo>
                    <a:cubicBezTo>
                      <a:pt x="2063" y="2243"/>
                      <a:pt x="2065" y="2241"/>
                      <a:pt x="2067" y="2240"/>
                    </a:cubicBezTo>
                    <a:cubicBezTo>
                      <a:pt x="2068" y="2239"/>
                      <a:pt x="2068" y="2238"/>
                      <a:pt x="2067" y="2237"/>
                    </a:cubicBezTo>
                    <a:cubicBezTo>
                      <a:pt x="2067" y="2236"/>
                      <a:pt x="2066" y="2236"/>
                      <a:pt x="2066" y="2236"/>
                    </a:cubicBezTo>
                    <a:moveTo>
                      <a:pt x="457" y="2232"/>
                    </a:moveTo>
                    <a:cubicBezTo>
                      <a:pt x="456" y="2232"/>
                      <a:pt x="456" y="2232"/>
                      <a:pt x="455" y="2233"/>
                    </a:cubicBezTo>
                    <a:cubicBezTo>
                      <a:pt x="455" y="2234"/>
                      <a:pt x="455" y="2235"/>
                      <a:pt x="456" y="2236"/>
                    </a:cubicBezTo>
                    <a:cubicBezTo>
                      <a:pt x="458" y="2237"/>
                      <a:pt x="460" y="2239"/>
                      <a:pt x="462" y="2241"/>
                    </a:cubicBezTo>
                    <a:cubicBezTo>
                      <a:pt x="462" y="2241"/>
                      <a:pt x="463" y="2241"/>
                      <a:pt x="463" y="2241"/>
                    </a:cubicBezTo>
                    <a:cubicBezTo>
                      <a:pt x="464" y="2241"/>
                      <a:pt x="464" y="2241"/>
                      <a:pt x="465" y="2240"/>
                    </a:cubicBezTo>
                    <a:cubicBezTo>
                      <a:pt x="465" y="2239"/>
                      <a:pt x="465" y="2238"/>
                      <a:pt x="464" y="2238"/>
                    </a:cubicBezTo>
                    <a:cubicBezTo>
                      <a:pt x="462" y="2236"/>
                      <a:pt x="460" y="2234"/>
                      <a:pt x="458" y="2232"/>
                    </a:cubicBezTo>
                    <a:cubicBezTo>
                      <a:pt x="458" y="2232"/>
                      <a:pt x="457" y="2232"/>
                      <a:pt x="457" y="2232"/>
                    </a:cubicBezTo>
                    <a:moveTo>
                      <a:pt x="2087" y="2218"/>
                    </a:moveTo>
                    <a:cubicBezTo>
                      <a:pt x="2087" y="2218"/>
                      <a:pt x="2086" y="2218"/>
                      <a:pt x="2086" y="2218"/>
                    </a:cubicBezTo>
                    <a:cubicBezTo>
                      <a:pt x="2084" y="2220"/>
                      <a:pt x="2082" y="2222"/>
                      <a:pt x="2080" y="2224"/>
                    </a:cubicBezTo>
                    <a:cubicBezTo>
                      <a:pt x="2079" y="2224"/>
                      <a:pt x="2079" y="2226"/>
                      <a:pt x="2080" y="2226"/>
                    </a:cubicBezTo>
                    <a:cubicBezTo>
                      <a:pt x="2080" y="2227"/>
                      <a:pt x="2081" y="2227"/>
                      <a:pt x="2081" y="2227"/>
                    </a:cubicBezTo>
                    <a:cubicBezTo>
                      <a:pt x="2082" y="2227"/>
                      <a:pt x="2082" y="2227"/>
                      <a:pt x="2083" y="2227"/>
                    </a:cubicBezTo>
                    <a:cubicBezTo>
                      <a:pt x="2085" y="2225"/>
                      <a:pt x="2087" y="2223"/>
                      <a:pt x="2089" y="2221"/>
                    </a:cubicBezTo>
                    <a:cubicBezTo>
                      <a:pt x="2089" y="2221"/>
                      <a:pt x="2090" y="2219"/>
                      <a:pt x="2089" y="2219"/>
                    </a:cubicBezTo>
                    <a:cubicBezTo>
                      <a:pt x="2088" y="2218"/>
                      <a:pt x="2088" y="2218"/>
                      <a:pt x="2087" y="2218"/>
                    </a:cubicBezTo>
                    <a:moveTo>
                      <a:pt x="436" y="2214"/>
                    </a:moveTo>
                    <a:cubicBezTo>
                      <a:pt x="435" y="2214"/>
                      <a:pt x="435" y="2214"/>
                      <a:pt x="434" y="2215"/>
                    </a:cubicBezTo>
                    <a:cubicBezTo>
                      <a:pt x="433" y="2215"/>
                      <a:pt x="434" y="2217"/>
                      <a:pt x="434" y="2217"/>
                    </a:cubicBezTo>
                    <a:cubicBezTo>
                      <a:pt x="436" y="2219"/>
                      <a:pt x="438" y="2221"/>
                      <a:pt x="440" y="2223"/>
                    </a:cubicBezTo>
                    <a:cubicBezTo>
                      <a:pt x="441" y="2223"/>
                      <a:pt x="441" y="2223"/>
                      <a:pt x="442" y="2223"/>
                    </a:cubicBezTo>
                    <a:cubicBezTo>
                      <a:pt x="442" y="2223"/>
                      <a:pt x="443" y="2223"/>
                      <a:pt x="443" y="2222"/>
                    </a:cubicBezTo>
                    <a:cubicBezTo>
                      <a:pt x="444" y="2222"/>
                      <a:pt x="444" y="2220"/>
                      <a:pt x="443" y="2220"/>
                    </a:cubicBezTo>
                    <a:cubicBezTo>
                      <a:pt x="441" y="2218"/>
                      <a:pt x="439" y="2216"/>
                      <a:pt x="437" y="2214"/>
                    </a:cubicBezTo>
                    <a:cubicBezTo>
                      <a:pt x="437" y="2214"/>
                      <a:pt x="436" y="2214"/>
                      <a:pt x="436" y="2214"/>
                    </a:cubicBezTo>
                    <a:moveTo>
                      <a:pt x="2108" y="2199"/>
                    </a:moveTo>
                    <a:cubicBezTo>
                      <a:pt x="2108" y="2199"/>
                      <a:pt x="2107" y="2200"/>
                      <a:pt x="2107" y="2200"/>
                    </a:cubicBezTo>
                    <a:cubicBezTo>
                      <a:pt x="2105" y="2202"/>
                      <a:pt x="2103" y="2204"/>
                      <a:pt x="2101" y="2205"/>
                    </a:cubicBezTo>
                    <a:cubicBezTo>
                      <a:pt x="2100" y="2206"/>
                      <a:pt x="2100" y="2207"/>
                      <a:pt x="2101" y="2208"/>
                    </a:cubicBezTo>
                    <a:cubicBezTo>
                      <a:pt x="2101" y="2209"/>
                      <a:pt x="2102" y="2209"/>
                      <a:pt x="2102" y="2209"/>
                    </a:cubicBezTo>
                    <a:cubicBezTo>
                      <a:pt x="2103" y="2209"/>
                      <a:pt x="2103" y="2209"/>
                      <a:pt x="2104" y="2208"/>
                    </a:cubicBezTo>
                    <a:cubicBezTo>
                      <a:pt x="2106" y="2206"/>
                      <a:pt x="2108" y="2205"/>
                      <a:pt x="2110" y="2203"/>
                    </a:cubicBezTo>
                    <a:cubicBezTo>
                      <a:pt x="2111" y="2202"/>
                      <a:pt x="2111" y="2201"/>
                      <a:pt x="2110" y="2200"/>
                    </a:cubicBezTo>
                    <a:cubicBezTo>
                      <a:pt x="2109" y="2200"/>
                      <a:pt x="2109" y="2199"/>
                      <a:pt x="2108" y="2199"/>
                    </a:cubicBezTo>
                    <a:moveTo>
                      <a:pt x="415" y="2195"/>
                    </a:moveTo>
                    <a:cubicBezTo>
                      <a:pt x="414" y="2195"/>
                      <a:pt x="414" y="2195"/>
                      <a:pt x="413" y="2196"/>
                    </a:cubicBezTo>
                    <a:cubicBezTo>
                      <a:pt x="413" y="2197"/>
                      <a:pt x="413" y="2198"/>
                      <a:pt x="413" y="2199"/>
                    </a:cubicBezTo>
                    <a:cubicBezTo>
                      <a:pt x="413" y="2199"/>
                      <a:pt x="413" y="2199"/>
                      <a:pt x="413" y="2199"/>
                    </a:cubicBezTo>
                    <a:cubicBezTo>
                      <a:pt x="415" y="2200"/>
                      <a:pt x="417" y="2202"/>
                      <a:pt x="419" y="2204"/>
                    </a:cubicBezTo>
                    <a:cubicBezTo>
                      <a:pt x="420" y="2204"/>
                      <a:pt x="420" y="2205"/>
                      <a:pt x="421" y="2205"/>
                    </a:cubicBezTo>
                    <a:cubicBezTo>
                      <a:pt x="421" y="2205"/>
                      <a:pt x="422" y="2204"/>
                      <a:pt x="422" y="2204"/>
                    </a:cubicBezTo>
                    <a:cubicBezTo>
                      <a:pt x="423" y="2203"/>
                      <a:pt x="423" y="2202"/>
                      <a:pt x="422" y="2201"/>
                    </a:cubicBezTo>
                    <a:cubicBezTo>
                      <a:pt x="420" y="2199"/>
                      <a:pt x="418" y="2198"/>
                      <a:pt x="416" y="2196"/>
                    </a:cubicBezTo>
                    <a:cubicBezTo>
                      <a:pt x="416" y="2195"/>
                      <a:pt x="415" y="2195"/>
                      <a:pt x="415" y="2195"/>
                    </a:cubicBezTo>
                    <a:moveTo>
                      <a:pt x="2129" y="2180"/>
                    </a:moveTo>
                    <a:cubicBezTo>
                      <a:pt x="2128" y="2180"/>
                      <a:pt x="2128" y="2181"/>
                      <a:pt x="2128" y="2181"/>
                    </a:cubicBezTo>
                    <a:cubicBezTo>
                      <a:pt x="2126" y="2183"/>
                      <a:pt x="2124" y="2185"/>
                      <a:pt x="2122" y="2186"/>
                    </a:cubicBezTo>
                    <a:cubicBezTo>
                      <a:pt x="2121" y="2187"/>
                      <a:pt x="2121" y="2188"/>
                      <a:pt x="2122" y="2189"/>
                    </a:cubicBezTo>
                    <a:cubicBezTo>
                      <a:pt x="2122" y="2190"/>
                      <a:pt x="2123" y="2190"/>
                      <a:pt x="2123" y="2190"/>
                    </a:cubicBezTo>
                    <a:cubicBezTo>
                      <a:pt x="2124" y="2190"/>
                      <a:pt x="2124" y="2190"/>
                      <a:pt x="2124" y="2189"/>
                    </a:cubicBezTo>
                    <a:cubicBezTo>
                      <a:pt x="2126" y="2188"/>
                      <a:pt x="2128" y="2186"/>
                      <a:pt x="2130" y="2184"/>
                    </a:cubicBezTo>
                    <a:cubicBezTo>
                      <a:pt x="2131" y="2183"/>
                      <a:pt x="2131" y="2182"/>
                      <a:pt x="2130" y="2181"/>
                    </a:cubicBezTo>
                    <a:cubicBezTo>
                      <a:pt x="2130" y="2181"/>
                      <a:pt x="2130" y="2180"/>
                      <a:pt x="2129" y="2180"/>
                    </a:cubicBezTo>
                    <a:moveTo>
                      <a:pt x="394" y="2176"/>
                    </a:moveTo>
                    <a:cubicBezTo>
                      <a:pt x="394" y="2176"/>
                      <a:pt x="393" y="2176"/>
                      <a:pt x="393" y="2177"/>
                    </a:cubicBezTo>
                    <a:cubicBezTo>
                      <a:pt x="393" y="2177"/>
                      <a:pt x="393" y="2177"/>
                      <a:pt x="393" y="2177"/>
                    </a:cubicBezTo>
                    <a:cubicBezTo>
                      <a:pt x="392" y="2178"/>
                      <a:pt x="392" y="2179"/>
                      <a:pt x="393" y="2180"/>
                    </a:cubicBezTo>
                    <a:cubicBezTo>
                      <a:pt x="393" y="2180"/>
                      <a:pt x="393" y="2180"/>
                      <a:pt x="393" y="2180"/>
                    </a:cubicBezTo>
                    <a:cubicBezTo>
                      <a:pt x="395" y="2181"/>
                      <a:pt x="397" y="2183"/>
                      <a:pt x="399" y="2185"/>
                    </a:cubicBezTo>
                    <a:cubicBezTo>
                      <a:pt x="399" y="2185"/>
                      <a:pt x="400" y="2186"/>
                      <a:pt x="400" y="2186"/>
                    </a:cubicBezTo>
                    <a:cubicBezTo>
                      <a:pt x="401" y="2186"/>
                      <a:pt x="401" y="2185"/>
                      <a:pt x="402" y="2185"/>
                    </a:cubicBezTo>
                    <a:cubicBezTo>
                      <a:pt x="402" y="2185"/>
                      <a:pt x="402" y="2184"/>
                      <a:pt x="402" y="2184"/>
                    </a:cubicBezTo>
                    <a:cubicBezTo>
                      <a:pt x="402" y="2183"/>
                      <a:pt x="402" y="2183"/>
                      <a:pt x="401" y="2182"/>
                    </a:cubicBezTo>
                    <a:cubicBezTo>
                      <a:pt x="400" y="2180"/>
                      <a:pt x="398" y="2179"/>
                      <a:pt x="396" y="2177"/>
                    </a:cubicBezTo>
                    <a:cubicBezTo>
                      <a:pt x="395" y="2176"/>
                      <a:pt x="395" y="2176"/>
                      <a:pt x="394" y="2176"/>
                    </a:cubicBezTo>
                    <a:moveTo>
                      <a:pt x="2149" y="2161"/>
                    </a:moveTo>
                    <a:cubicBezTo>
                      <a:pt x="2149" y="2161"/>
                      <a:pt x="2148" y="2161"/>
                      <a:pt x="2148" y="2162"/>
                    </a:cubicBezTo>
                    <a:cubicBezTo>
                      <a:pt x="2146" y="2163"/>
                      <a:pt x="2144" y="2165"/>
                      <a:pt x="2142" y="2167"/>
                    </a:cubicBezTo>
                    <a:cubicBezTo>
                      <a:pt x="2141" y="2168"/>
                      <a:pt x="2141" y="2169"/>
                      <a:pt x="2142" y="2170"/>
                    </a:cubicBezTo>
                    <a:cubicBezTo>
                      <a:pt x="2142" y="2170"/>
                      <a:pt x="2143" y="2171"/>
                      <a:pt x="2143" y="2171"/>
                    </a:cubicBezTo>
                    <a:cubicBezTo>
                      <a:pt x="2144" y="2171"/>
                      <a:pt x="2144" y="2170"/>
                      <a:pt x="2145" y="2170"/>
                    </a:cubicBezTo>
                    <a:cubicBezTo>
                      <a:pt x="2147" y="2168"/>
                      <a:pt x="2149" y="2166"/>
                      <a:pt x="2151" y="2164"/>
                    </a:cubicBezTo>
                    <a:cubicBezTo>
                      <a:pt x="2151" y="2164"/>
                      <a:pt x="2151" y="2162"/>
                      <a:pt x="2151" y="2162"/>
                    </a:cubicBezTo>
                    <a:cubicBezTo>
                      <a:pt x="2150" y="2161"/>
                      <a:pt x="2150" y="2161"/>
                      <a:pt x="2149" y="2161"/>
                    </a:cubicBezTo>
                    <a:moveTo>
                      <a:pt x="374" y="2157"/>
                    </a:moveTo>
                    <a:cubicBezTo>
                      <a:pt x="374" y="2157"/>
                      <a:pt x="373" y="2157"/>
                      <a:pt x="373" y="2157"/>
                    </a:cubicBezTo>
                    <a:cubicBezTo>
                      <a:pt x="372" y="2158"/>
                      <a:pt x="372" y="2159"/>
                      <a:pt x="373" y="2160"/>
                    </a:cubicBezTo>
                    <a:cubicBezTo>
                      <a:pt x="375" y="2162"/>
                      <a:pt x="377" y="2164"/>
                      <a:pt x="379" y="2166"/>
                    </a:cubicBezTo>
                    <a:cubicBezTo>
                      <a:pt x="379" y="2166"/>
                      <a:pt x="379" y="2166"/>
                      <a:pt x="380" y="2166"/>
                    </a:cubicBezTo>
                    <a:cubicBezTo>
                      <a:pt x="380" y="2166"/>
                      <a:pt x="381" y="2166"/>
                      <a:pt x="381" y="2166"/>
                    </a:cubicBezTo>
                    <a:cubicBezTo>
                      <a:pt x="382" y="2165"/>
                      <a:pt x="382" y="2164"/>
                      <a:pt x="381" y="2163"/>
                    </a:cubicBezTo>
                    <a:cubicBezTo>
                      <a:pt x="379" y="2161"/>
                      <a:pt x="378" y="2159"/>
                      <a:pt x="376" y="2157"/>
                    </a:cubicBezTo>
                    <a:cubicBezTo>
                      <a:pt x="375" y="2157"/>
                      <a:pt x="375" y="2157"/>
                      <a:pt x="374" y="2157"/>
                    </a:cubicBezTo>
                    <a:moveTo>
                      <a:pt x="2169" y="2141"/>
                    </a:moveTo>
                    <a:cubicBezTo>
                      <a:pt x="2168" y="2141"/>
                      <a:pt x="2168" y="2141"/>
                      <a:pt x="2167" y="2142"/>
                    </a:cubicBezTo>
                    <a:cubicBezTo>
                      <a:pt x="2166" y="2144"/>
                      <a:pt x="2164" y="2146"/>
                      <a:pt x="2162" y="2147"/>
                    </a:cubicBezTo>
                    <a:cubicBezTo>
                      <a:pt x="2161" y="2148"/>
                      <a:pt x="2161" y="2150"/>
                      <a:pt x="2162" y="2150"/>
                    </a:cubicBezTo>
                    <a:cubicBezTo>
                      <a:pt x="2162" y="2151"/>
                      <a:pt x="2163" y="2151"/>
                      <a:pt x="2163" y="2151"/>
                    </a:cubicBezTo>
                    <a:cubicBezTo>
                      <a:pt x="2164" y="2151"/>
                      <a:pt x="2164" y="2151"/>
                      <a:pt x="2165" y="2150"/>
                    </a:cubicBezTo>
                    <a:cubicBezTo>
                      <a:pt x="2167" y="2148"/>
                      <a:pt x="2168" y="2146"/>
                      <a:pt x="2170" y="2145"/>
                    </a:cubicBezTo>
                    <a:cubicBezTo>
                      <a:pt x="2171" y="2144"/>
                      <a:pt x="2171" y="2142"/>
                      <a:pt x="2170" y="2142"/>
                    </a:cubicBezTo>
                    <a:cubicBezTo>
                      <a:pt x="2170" y="2141"/>
                      <a:pt x="2169" y="2141"/>
                      <a:pt x="2169" y="2141"/>
                    </a:cubicBezTo>
                    <a:moveTo>
                      <a:pt x="355" y="2137"/>
                    </a:moveTo>
                    <a:cubicBezTo>
                      <a:pt x="354" y="2137"/>
                      <a:pt x="354" y="2137"/>
                      <a:pt x="353" y="2137"/>
                    </a:cubicBezTo>
                    <a:cubicBezTo>
                      <a:pt x="352" y="2138"/>
                      <a:pt x="352" y="2139"/>
                      <a:pt x="353" y="2140"/>
                    </a:cubicBezTo>
                    <a:cubicBezTo>
                      <a:pt x="355" y="2142"/>
                      <a:pt x="357" y="2144"/>
                      <a:pt x="359" y="2146"/>
                    </a:cubicBezTo>
                    <a:cubicBezTo>
                      <a:pt x="359" y="2146"/>
                      <a:pt x="360" y="2146"/>
                      <a:pt x="360" y="2146"/>
                    </a:cubicBezTo>
                    <a:cubicBezTo>
                      <a:pt x="361" y="2146"/>
                      <a:pt x="361" y="2146"/>
                      <a:pt x="362" y="2146"/>
                    </a:cubicBezTo>
                    <a:cubicBezTo>
                      <a:pt x="362" y="2145"/>
                      <a:pt x="362" y="2144"/>
                      <a:pt x="362" y="2143"/>
                    </a:cubicBezTo>
                    <a:cubicBezTo>
                      <a:pt x="360" y="2141"/>
                      <a:pt x="358" y="2139"/>
                      <a:pt x="356" y="2137"/>
                    </a:cubicBezTo>
                    <a:cubicBezTo>
                      <a:pt x="356" y="2137"/>
                      <a:pt x="355" y="2137"/>
                      <a:pt x="355" y="2137"/>
                    </a:cubicBezTo>
                    <a:moveTo>
                      <a:pt x="2188" y="2121"/>
                    </a:moveTo>
                    <a:cubicBezTo>
                      <a:pt x="2188" y="2121"/>
                      <a:pt x="2187" y="2121"/>
                      <a:pt x="2187" y="2121"/>
                    </a:cubicBezTo>
                    <a:cubicBezTo>
                      <a:pt x="2185" y="2123"/>
                      <a:pt x="2183" y="2125"/>
                      <a:pt x="2181" y="2127"/>
                    </a:cubicBezTo>
                    <a:cubicBezTo>
                      <a:pt x="2180" y="2128"/>
                      <a:pt x="2181" y="2129"/>
                      <a:pt x="2181" y="2130"/>
                    </a:cubicBezTo>
                    <a:cubicBezTo>
                      <a:pt x="2182" y="2131"/>
                      <a:pt x="2182" y="2131"/>
                      <a:pt x="2183" y="2131"/>
                    </a:cubicBezTo>
                    <a:cubicBezTo>
                      <a:pt x="2183" y="2131"/>
                      <a:pt x="2184" y="2130"/>
                      <a:pt x="2184" y="2130"/>
                    </a:cubicBezTo>
                    <a:cubicBezTo>
                      <a:pt x="2186" y="2128"/>
                      <a:pt x="2188" y="2126"/>
                      <a:pt x="2190" y="2124"/>
                    </a:cubicBezTo>
                    <a:cubicBezTo>
                      <a:pt x="2190" y="2123"/>
                      <a:pt x="2190" y="2122"/>
                      <a:pt x="2190" y="2121"/>
                    </a:cubicBezTo>
                    <a:cubicBezTo>
                      <a:pt x="2189" y="2121"/>
                      <a:pt x="2189" y="2121"/>
                      <a:pt x="2188" y="2121"/>
                    </a:cubicBezTo>
                    <a:moveTo>
                      <a:pt x="335" y="2116"/>
                    </a:moveTo>
                    <a:cubicBezTo>
                      <a:pt x="335" y="2116"/>
                      <a:pt x="334" y="2116"/>
                      <a:pt x="334" y="2117"/>
                    </a:cubicBezTo>
                    <a:cubicBezTo>
                      <a:pt x="333" y="2118"/>
                      <a:pt x="333" y="2119"/>
                      <a:pt x="334" y="2120"/>
                    </a:cubicBezTo>
                    <a:cubicBezTo>
                      <a:pt x="336" y="2122"/>
                      <a:pt x="338" y="2124"/>
                      <a:pt x="339" y="2125"/>
                    </a:cubicBezTo>
                    <a:cubicBezTo>
                      <a:pt x="340" y="2126"/>
                      <a:pt x="340" y="2126"/>
                      <a:pt x="341" y="2126"/>
                    </a:cubicBezTo>
                    <a:cubicBezTo>
                      <a:pt x="341" y="2126"/>
                      <a:pt x="342" y="2126"/>
                      <a:pt x="342" y="2126"/>
                    </a:cubicBezTo>
                    <a:cubicBezTo>
                      <a:pt x="343" y="2125"/>
                      <a:pt x="343" y="2124"/>
                      <a:pt x="342" y="2123"/>
                    </a:cubicBezTo>
                    <a:cubicBezTo>
                      <a:pt x="340" y="2121"/>
                      <a:pt x="339" y="2119"/>
                      <a:pt x="337" y="2117"/>
                    </a:cubicBezTo>
                    <a:cubicBezTo>
                      <a:pt x="336" y="2116"/>
                      <a:pt x="336" y="2116"/>
                      <a:pt x="335" y="2116"/>
                    </a:cubicBezTo>
                    <a:moveTo>
                      <a:pt x="2207" y="2100"/>
                    </a:moveTo>
                    <a:cubicBezTo>
                      <a:pt x="2206" y="2100"/>
                      <a:pt x="2206" y="2100"/>
                      <a:pt x="2206" y="2101"/>
                    </a:cubicBezTo>
                    <a:cubicBezTo>
                      <a:pt x="2204" y="2103"/>
                      <a:pt x="2202" y="2105"/>
                      <a:pt x="2200" y="2107"/>
                    </a:cubicBezTo>
                    <a:cubicBezTo>
                      <a:pt x="2199" y="2108"/>
                      <a:pt x="2200" y="2109"/>
                      <a:pt x="2200" y="2110"/>
                    </a:cubicBezTo>
                    <a:cubicBezTo>
                      <a:pt x="2201" y="2110"/>
                      <a:pt x="2201" y="2110"/>
                      <a:pt x="2202" y="2110"/>
                    </a:cubicBezTo>
                    <a:cubicBezTo>
                      <a:pt x="2202" y="2110"/>
                      <a:pt x="2203" y="2110"/>
                      <a:pt x="2203" y="2109"/>
                    </a:cubicBezTo>
                    <a:cubicBezTo>
                      <a:pt x="2205" y="2107"/>
                      <a:pt x="2207" y="2105"/>
                      <a:pt x="2209" y="2103"/>
                    </a:cubicBezTo>
                    <a:cubicBezTo>
                      <a:pt x="2209" y="2103"/>
                      <a:pt x="2209" y="2101"/>
                      <a:pt x="2208" y="2101"/>
                    </a:cubicBezTo>
                    <a:cubicBezTo>
                      <a:pt x="2208" y="2100"/>
                      <a:pt x="2207" y="2100"/>
                      <a:pt x="2207" y="2100"/>
                    </a:cubicBezTo>
                    <a:moveTo>
                      <a:pt x="317" y="2095"/>
                    </a:moveTo>
                    <a:cubicBezTo>
                      <a:pt x="316" y="2095"/>
                      <a:pt x="316" y="2096"/>
                      <a:pt x="315" y="2096"/>
                    </a:cubicBezTo>
                    <a:cubicBezTo>
                      <a:pt x="315" y="2097"/>
                      <a:pt x="314" y="2098"/>
                      <a:pt x="315" y="2099"/>
                    </a:cubicBezTo>
                    <a:cubicBezTo>
                      <a:pt x="317" y="2101"/>
                      <a:pt x="319" y="2103"/>
                      <a:pt x="320" y="2105"/>
                    </a:cubicBezTo>
                    <a:cubicBezTo>
                      <a:pt x="321" y="2105"/>
                      <a:pt x="321" y="2105"/>
                      <a:pt x="322" y="2105"/>
                    </a:cubicBezTo>
                    <a:cubicBezTo>
                      <a:pt x="322" y="2105"/>
                      <a:pt x="323" y="2105"/>
                      <a:pt x="323" y="2105"/>
                    </a:cubicBezTo>
                    <a:cubicBezTo>
                      <a:pt x="324" y="2104"/>
                      <a:pt x="324" y="2103"/>
                      <a:pt x="323" y="2102"/>
                    </a:cubicBezTo>
                    <a:cubicBezTo>
                      <a:pt x="322" y="2100"/>
                      <a:pt x="320" y="2098"/>
                      <a:pt x="318" y="2096"/>
                    </a:cubicBezTo>
                    <a:cubicBezTo>
                      <a:pt x="318" y="2096"/>
                      <a:pt x="317" y="2095"/>
                      <a:pt x="317" y="2095"/>
                    </a:cubicBezTo>
                    <a:moveTo>
                      <a:pt x="2225" y="2079"/>
                    </a:moveTo>
                    <a:cubicBezTo>
                      <a:pt x="2225" y="2079"/>
                      <a:pt x="2224" y="2079"/>
                      <a:pt x="2224" y="2080"/>
                    </a:cubicBezTo>
                    <a:cubicBezTo>
                      <a:pt x="2222" y="2082"/>
                      <a:pt x="2220" y="2084"/>
                      <a:pt x="2219" y="2086"/>
                    </a:cubicBezTo>
                    <a:cubicBezTo>
                      <a:pt x="2218" y="2087"/>
                      <a:pt x="2218" y="2088"/>
                      <a:pt x="2219" y="2089"/>
                    </a:cubicBezTo>
                    <a:cubicBezTo>
                      <a:pt x="2219" y="2089"/>
                      <a:pt x="2220" y="2089"/>
                      <a:pt x="2220" y="2089"/>
                    </a:cubicBezTo>
                    <a:cubicBezTo>
                      <a:pt x="2221" y="2089"/>
                      <a:pt x="2221" y="2089"/>
                      <a:pt x="2222" y="2088"/>
                    </a:cubicBezTo>
                    <a:cubicBezTo>
                      <a:pt x="2223" y="2086"/>
                      <a:pt x="2225" y="2084"/>
                      <a:pt x="2227" y="2082"/>
                    </a:cubicBezTo>
                    <a:cubicBezTo>
                      <a:pt x="2228" y="2081"/>
                      <a:pt x="2228" y="2080"/>
                      <a:pt x="2227" y="2080"/>
                    </a:cubicBezTo>
                    <a:cubicBezTo>
                      <a:pt x="2226" y="2079"/>
                      <a:pt x="2226" y="2079"/>
                      <a:pt x="2225" y="2079"/>
                    </a:cubicBezTo>
                    <a:moveTo>
                      <a:pt x="298" y="2074"/>
                    </a:moveTo>
                    <a:cubicBezTo>
                      <a:pt x="298" y="2074"/>
                      <a:pt x="298" y="2074"/>
                      <a:pt x="298" y="2074"/>
                    </a:cubicBezTo>
                    <a:cubicBezTo>
                      <a:pt x="298" y="2074"/>
                      <a:pt x="297" y="2074"/>
                      <a:pt x="297" y="2075"/>
                    </a:cubicBezTo>
                    <a:cubicBezTo>
                      <a:pt x="296" y="2075"/>
                      <a:pt x="296" y="2077"/>
                      <a:pt x="297" y="2077"/>
                    </a:cubicBezTo>
                    <a:cubicBezTo>
                      <a:pt x="299" y="2080"/>
                      <a:pt x="300" y="2082"/>
                      <a:pt x="302" y="2084"/>
                    </a:cubicBezTo>
                    <a:cubicBezTo>
                      <a:pt x="302" y="2084"/>
                      <a:pt x="303" y="2084"/>
                      <a:pt x="304" y="2084"/>
                    </a:cubicBezTo>
                    <a:cubicBezTo>
                      <a:pt x="304" y="2084"/>
                      <a:pt x="304" y="2084"/>
                      <a:pt x="305" y="2084"/>
                    </a:cubicBezTo>
                    <a:cubicBezTo>
                      <a:pt x="305" y="2084"/>
                      <a:pt x="305" y="2084"/>
                      <a:pt x="305" y="2084"/>
                    </a:cubicBezTo>
                    <a:cubicBezTo>
                      <a:pt x="306" y="2083"/>
                      <a:pt x="306" y="2082"/>
                      <a:pt x="305" y="2081"/>
                    </a:cubicBezTo>
                    <a:cubicBezTo>
                      <a:pt x="303" y="2079"/>
                      <a:pt x="302" y="2077"/>
                      <a:pt x="300" y="2075"/>
                    </a:cubicBezTo>
                    <a:cubicBezTo>
                      <a:pt x="300" y="2074"/>
                      <a:pt x="299" y="2074"/>
                      <a:pt x="298" y="2074"/>
                    </a:cubicBezTo>
                    <a:moveTo>
                      <a:pt x="2243" y="2058"/>
                    </a:moveTo>
                    <a:cubicBezTo>
                      <a:pt x="2243" y="2058"/>
                      <a:pt x="2242" y="2058"/>
                      <a:pt x="2242" y="2058"/>
                    </a:cubicBezTo>
                    <a:cubicBezTo>
                      <a:pt x="2240" y="2060"/>
                      <a:pt x="2238" y="2062"/>
                      <a:pt x="2237" y="2064"/>
                    </a:cubicBezTo>
                    <a:cubicBezTo>
                      <a:pt x="2236" y="2065"/>
                      <a:pt x="2236" y="2067"/>
                      <a:pt x="2237" y="2067"/>
                    </a:cubicBezTo>
                    <a:cubicBezTo>
                      <a:pt x="2237" y="2068"/>
                      <a:pt x="2238" y="2068"/>
                      <a:pt x="2238" y="2068"/>
                    </a:cubicBezTo>
                    <a:cubicBezTo>
                      <a:pt x="2239" y="2068"/>
                      <a:pt x="2239" y="2067"/>
                      <a:pt x="2240" y="2067"/>
                    </a:cubicBezTo>
                    <a:cubicBezTo>
                      <a:pt x="2241" y="2065"/>
                      <a:pt x="2243" y="2063"/>
                      <a:pt x="2245" y="2061"/>
                    </a:cubicBezTo>
                    <a:cubicBezTo>
                      <a:pt x="2246" y="2060"/>
                      <a:pt x="2245" y="2059"/>
                      <a:pt x="2245" y="2058"/>
                    </a:cubicBezTo>
                    <a:cubicBezTo>
                      <a:pt x="2244" y="2058"/>
                      <a:pt x="2244" y="2058"/>
                      <a:pt x="2243" y="2058"/>
                    </a:cubicBezTo>
                    <a:moveTo>
                      <a:pt x="281" y="2053"/>
                    </a:moveTo>
                    <a:cubicBezTo>
                      <a:pt x="280" y="2053"/>
                      <a:pt x="280" y="2053"/>
                      <a:pt x="279" y="2053"/>
                    </a:cubicBezTo>
                    <a:cubicBezTo>
                      <a:pt x="278" y="2054"/>
                      <a:pt x="278" y="2055"/>
                      <a:pt x="279" y="2056"/>
                    </a:cubicBezTo>
                    <a:cubicBezTo>
                      <a:pt x="279" y="2056"/>
                      <a:pt x="279" y="2056"/>
                      <a:pt x="279" y="2056"/>
                    </a:cubicBezTo>
                    <a:cubicBezTo>
                      <a:pt x="281" y="2058"/>
                      <a:pt x="282" y="2060"/>
                      <a:pt x="284" y="2062"/>
                    </a:cubicBezTo>
                    <a:cubicBezTo>
                      <a:pt x="284" y="2063"/>
                      <a:pt x="285" y="2063"/>
                      <a:pt x="286" y="2063"/>
                    </a:cubicBezTo>
                    <a:cubicBezTo>
                      <a:pt x="286" y="2063"/>
                      <a:pt x="286" y="2063"/>
                      <a:pt x="287" y="2062"/>
                    </a:cubicBezTo>
                    <a:cubicBezTo>
                      <a:pt x="288" y="2062"/>
                      <a:pt x="288" y="2060"/>
                      <a:pt x="287" y="2060"/>
                    </a:cubicBezTo>
                    <a:cubicBezTo>
                      <a:pt x="285" y="2057"/>
                      <a:pt x="284" y="2055"/>
                      <a:pt x="282" y="2053"/>
                    </a:cubicBezTo>
                    <a:cubicBezTo>
                      <a:pt x="282" y="2053"/>
                      <a:pt x="281" y="2053"/>
                      <a:pt x="281" y="2053"/>
                    </a:cubicBezTo>
                    <a:moveTo>
                      <a:pt x="2261" y="2036"/>
                    </a:moveTo>
                    <a:cubicBezTo>
                      <a:pt x="2260" y="2036"/>
                      <a:pt x="2260" y="2036"/>
                      <a:pt x="2259" y="2036"/>
                    </a:cubicBezTo>
                    <a:cubicBezTo>
                      <a:pt x="2257" y="2038"/>
                      <a:pt x="2256" y="2041"/>
                      <a:pt x="2254" y="2043"/>
                    </a:cubicBezTo>
                    <a:cubicBezTo>
                      <a:pt x="2254" y="2044"/>
                      <a:pt x="2254" y="2045"/>
                      <a:pt x="2255" y="2045"/>
                    </a:cubicBezTo>
                    <a:cubicBezTo>
                      <a:pt x="2255" y="2046"/>
                      <a:pt x="2255" y="2046"/>
                      <a:pt x="2256" y="2046"/>
                    </a:cubicBezTo>
                    <a:cubicBezTo>
                      <a:pt x="2256" y="2046"/>
                      <a:pt x="2257" y="2046"/>
                      <a:pt x="2257" y="2045"/>
                    </a:cubicBezTo>
                    <a:cubicBezTo>
                      <a:pt x="2259" y="2043"/>
                      <a:pt x="2261" y="2041"/>
                      <a:pt x="2262" y="2039"/>
                    </a:cubicBezTo>
                    <a:cubicBezTo>
                      <a:pt x="2263" y="2038"/>
                      <a:pt x="2263" y="2037"/>
                      <a:pt x="2262" y="2036"/>
                    </a:cubicBezTo>
                    <a:cubicBezTo>
                      <a:pt x="2262" y="2036"/>
                      <a:pt x="2261" y="2036"/>
                      <a:pt x="2261" y="2036"/>
                    </a:cubicBezTo>
                    <a:moveTo>
                      <a:pt x="263" y="2031"/>
                    </a:moveTo>
                    <a:cubicBezTo>
                      <a:pt x="263" y="2031"/>
                      <a:pt x="262" y="2031"/>
                      <a:pt x="262" y="2031"/>
                    </a:cubicBezTo>
                    <a:cubicBezTo>
                      <a:pt x="261" y="2032"/>
                      <a:pt x="261" y="2033"/>
                      <a:pt x="262" y="2034"/>
                    </a:cubicBezTo>
                    <a:cubicBezTo>
                      <a:pt x="263" y="2036"/>
                      <a:pt x="265" y="2038"/>
                      <a:pt x="267" y="2040"/>
                    </a:cubicBezTo>
                    <a:cubicBezTo>
                      <a:pt x="267" y="2041"/>
                      <a:pt x="268" y="2041"/>
                      <a:pt x="268" y="2041"/>
                    </a:cubicBezTo>
                    <a:cubicBezTo>
                      <a:pt x="269" y="2041"/>
                      <a:pt x="269" y="2041"/>
                      <a:pt x="269" y="2040"/>
                    </a:cubicBezTo>
                    <a:cubicBezTo>
                      <a:pt x="270" y="2040"/>
                      <a:pt x="270" y="2039"/>
                      <a:pt x="270" y="2038"/>
                    </a:cubicBezTo>
                    <a:cubicBezTo>
                      <a:pt x="268" y="2036"/>
                      <a:pt x="266" y="2033"/>
                      <a:pt x="265" y="2031"/>
                    </a:cubicBezTo>
                    <a:cubicBezTo>
                      <a:pt x="264" y="2031"/>
                      <a:pt x="264" y="2031"/>
                      <a:pt x="263" y="2031"/>
                    </a:cubicBezTo>
                    <a:moveTo>
                      <a:pt x="2278" y="2013"/>
                    </a:moveTo>
                    <a:cubicBezTo>
                      <a:pt x="2277" y="2013"/>
                      <a:pt x="2276" y="2014"/>
                      <a:pt x="2276" y="2014"/>
                    </a:cubicBezTo>
                    <a:cubicBezTo>
                      <a:pt x="2274" y="2016"/>
                      <a:pt x="2273" y="2018"/>
                      <a:pt x="2271" y="2021"/>
                    </a:cubicBezTo>
                    <a:cubicBezTo>
                      <a:pt x="2271" y="2021"/>
                      <a:pt x="2271" y="2023"/>
                      <a:pt x="2272" y="2023"/>
                    </a:cubicBezTo>
                    <a:cubicBezTo>
                      <a:pt x="2272" y="2024"/>
                      <a:pt x="2272" y="2024"/>
                      <a:pt x="2273" y="2024"/>
                    </a:cubicBezTo>
                    <a:cubicBezTo>
                      <a:pt x="2273" y="2024"/>
                      <a:pt x="2274" y="2023"/>
                      <a:pt x="2274" y="2023"/>
                    </a:cubicBezTo>
                    <a:cubicBezTo>
                      <a:pt x="2276" y="2021"/>
                      <a:pt x="2278" y="2019"/>
                      <a:pt x="2279" y="2017"/>
                    </a:cubicBezTo>
                    <a:cubicBezTo>
                      <a:pt x="2280" y="2016"/>
                      <a:pt x="2280" y="2014"/>
                      <a:pt x="2279" y="2014"/>
                    </a:cubicBezTo>
                    <a:cubicBezTo>
                      <a:pt x="2278" y="2013"/>
                      <a:pt x="2278" y="2013"/>
                      <a:pt x="2278" y="2013"/>
                    </a:cubicBezTo>
                    <a:moveTo>
                      <a:pt x="246" y="2008"/>
                    </a:moveTo>
                    <a:cubicBezTo>
                      <a:pt x="246" y="2008"/>
                      <a:pt x="246" y="2008"/>
                      <a:pt x="245" y="2009"/>
                    </a:cubicBezTo>
                    <a:cubicBezTo>
                      <a:pt x="244" y="2009"/>
                      <a:pt x="244" y="2010"/>
                      <a:pt x="245" y="2011"/>
                    </a:cubicBezTo>
                    <a:cubicBezTo>
                      <a:pt x="246" y="2013"/>
                      <a:pt x="248" y="2016"/>
                      <a:pt x="250" y="2018"/>
                    </a:cubicBezTo>
                    <a:cubicBezTo>
                      <a:pt x="250" y="2018"/>
                      <a:pt x="251" y="2019"/>
                      <a:pt x="251" y="2019"/>
                    </a:cubicBezTo>
                    <a:cubicBezTo>
                      <a:pt x="252" y="2019"/>
                      <a:pt x="252" y="2018"/>
                      <a:pt x="252" y="2018"/>
                    </a:cubicBezTo>
                    <a:cubicBezTo>
                      <a:pt x="253" y="2018"/>
                      <a:pt x="253" y="2016"/>
                      <a:pt x="253" y="2015"/>
                    </a:cubicBezTo>
                    <a:cubicBezTo>
                      <a:pt x="251" y="2013"/>
                      <a:pt x="250" y="2011"/>
                      <a:pt x="248" y="2009"/>
                    </a:cubicBezTo>
                    <a:cubicBezTo>
                      <a:pt x="248" y="2008"/>
                      <a:pt x="247" y="2008"/>
                      <a:pt x="246" y="2008"/>
                    </a:cubicBezTo>
                    <a:moveTo>
                      <a:pt x="2294" y="1991"/>
                    </a:moveTo>
                    <a:cubicBezTo>
                      <a:pt x="2293" y="1991"/>
                      <a:pt x="2293" y="1991"/>
                      <a:pt x="2292" y="1992"/>
                    </a:cubicBezTo>
                    <a:cubicBezTo>
                      <a:pt x="2291" y="1994"/>
                      <a:pt x="2289" y="1996"/>
                      <a:pt x="2288" y="1998"/>
                    </a:cubicBezTo>
                    <a:cubicBezTo>
                      <a:pt x="2287" y="1999"/>
                      <a:pt x="2287" y="2000"/>
                      <a:pt x="2288" y="2001"/>
                    </a:cubicBezTo>
                    <a:cubicBezTo>
                      <a:pt x="2289" y="2001"/>
                      <a:pt x="2289" y="2001"/>
                      <a:pt x="2289" y="2001"/>
                    </a:cubicBezTo>
                    <a:cubicBezTo>
                      <a:pt x="2290" y="2001"/>
                      <a:pt x="2291" y="2001"/>
                      <a:pt x="2291" y="2000"/>
                    </a:cubicBezTo>
                    <a:cubicBezTo>
                      <a:pt x="2291" y="2000"/>
                      <a:pt x="2291" y="2000"/>
                      <a:pt x="2291" y="2000"/>
                    </a:cubicBezTo>
                    <a:cubicBezTo>
                      <a:pt x="2293" y="1998"/>
                      <a:pt x="2294" y="1996"/>
                      <a:pt x="2296" y="1994"/>
                    </a:cubicBezTo>
                    <a:cubicBezTo>
                      <a:pt x="2296" y="1993"/>
                      <a:pt x="2296" y="1992"/>
                      <a:pt x="2295" y="1991"/>
                    </a:cubicBezTo>
                    <a:cubicBezTo>
                      <a:pt x="2295" y="1991"/>
                      <a:pt x="2294" y="1991"/>
                      <a:pt x="2294" y="1991"/>
                    </a:cubicBezTo>
                    <a:moveTo>
                      <a:pt x="230" y="1985"/>
                    </a:moveTo>
                    <a:cubicBezTo>
                      <a:pt x="230" y="1985"/>
                      <a:pt x="229" y="1985"/>
                      <a:pt x="229" y="1986"/>
                    </a:cubicBezTo>
                    <a:cubicBezTo>
                      <a:pt x="228" y="1986"/>
                      <a:pt x="228" y="1988"/>
                      <a:pt x="228" y="1989"/>
                    </a:cubicBezTo>
                    <a:cubicBezTo>
                      <a:pt x="230" y="1991"/>
                      <a:pt x="231" y="1993"/>
                      <a:pt x="233" y="1995"/>
                    </a:cubicBezTo>
                    <a:cubicBezTo>
                      <a:pt x="233" y="1996"/>
                      <a:pt x="234" y="1996"/>
                      <a:pt x="235" y="1996"/>
                    </a:cubicBezTo>
                    <a:cubicBezTo>
                      <a:pt x="235" y="1996"/>
                      <a:pt x="235" y="1996"/>
                      <a:pt x="236" y="1996"/>
                    </a:cubicBezTo>
                    <a:cubicBezTo>
                      <a:pt x="237" y="1995"/>
                      <a:pt x="237" y="1994"/>
                      <a:pt x="236" y="1993"/>
                    </a:cubicBezTo>
                    <a:cubicBezTo>
                      <a:pt x="235" y="1991"/>
                      <a:pt x="233" y="1988"/>
                      <a:pt x="232" y="1986"/>
                    </a:cubicBezTo>
                    <a:cubicBezTo>
                      <a:pt x="231" y="1986"/>
                      <a:pt x="231" y="1985"/>
                      <a:pt x="230" y="1985"/>
                    </a:cubicBezTo>
                    <a:moveTo>
                      <a:pt x="2310" y="1968"/>
                    </a:moveTo>
                    <a:cubicBezTo>
                      <a:pt x="2309" y="1968"/>
                      <a:pt x="2309" y="1968"/>
                      <a:pt x="2308" y="1969"/>
                    </a:cubicBezTo>
                    <a:cubicBezTo>
                      <a:pt x="2307" y="1971"/>
                      <a:pt x="2305" y="1973"/>
                      <a:pt x="2304" y="1975"/>
                    </a:cubicBezTo>
                    <a:cubicBezTo>
                      <a:pt x="2303" y="1976"/>
                      <a:pt x="2303" y="1977"/>
                      <a:pt x="2304" y="1978"/>
                    </a:cubicBezTo>
                    <a:cubicBezTo>
                      <a:pt x="2305" y="1978"/>
                      <a:pt x="2305" y="1978"/>
                      <a:pt x="2305" y="1978"/>
                    </a:cubicBezTo>
                    <a:cubicBezTo>
                      <a:pt x="2306" y="1978"/>
                      <a:pt x="2307" y="1978"/>
                      <a:pt x="2307" y="1977"/>
                    </a:cubicBezTo>
                    <a:cubicBezTo>
                      <a:pt x="2307" y="1977"/>
                      <a:pt x="2307" y="1977"/>
                      <a:pt x="2307" y="1977"/>
                    </a:cubicBezTo>
                    <a:cubicBezTo>
                      <a:pt x="2309" y="1975"/>
                      <a:pt x="2310" y="1973"/>
                      <a:pt x="2312" y="1971"/>
                    </a:cubicBezTo>
                    <a:cubicBezTo>
                      <a:pt x="2312" y="1970"/>
                      <a:pt x="2312" y="1969"/>
                      <a:pt x="2311" y="1968"/>
                    </a:cubicBezTo>
                    <a:cubicBezTo>
                      <a:pt x="2311" y="1968"/>
                      <a:pt x="2310" y="1968"/>
                      <a:pt x="2310" y="1968"/>
                    </a:cubicBezTo>
                    <a:moveTo>
                      <a:pt x="214" y="1962"/>
                    </a:moveTo>
                    <a:cubicBezTo>
                      <a:pt x="214" y="1962"/>
                      <a:pt x="213" y="1962"/>
                      <a:pt x="213" y="1963"/>
                    </a:cubicBezTo>
                    <a:cubicBezTo>
                      <a:pt x="212" y="1963"/>
                      <a:pt x="212" y="1964"/>
                      <a:pt x="213" y="1965"/>
                    </a:cubicBezTo>
                    <a:cubicBezTo>
                      <a:pt x="214" y="1968"/>
                      <a:pt x="215" y="1970"/>
                      <a:pt x="217" y="1972"/>
                    </a:cubicBezTo>
                    <a:cubicBezTo>
                      <a:pt x="217" y="1973"/>
                      <a:pt x="218" y="1973"/>
                      <a:pt x="219" y="1973"/>
                    </a:cubicBezTo>
                    <a:cubicBezTo>
                      <a:pt x="219" y="1973"/>
                      <a:pt x="219" y="1973"/>
                      <a:pt x="220" y="1973"/>
                    </a:cubicBezTo>
                    <a:cubicBezTo>
                      <a:pt x="221" y="1972"/>
                      <a:pt x="221" y="1971"/>
                      <a:pt x="220" y="1970"/>
                    </a:cubicBezTo>
                    <a:cubicBezTo>
                      <a:pt x="219" y="1968"/>
                      <a:pt x="217" y="1965"/>
                      <a:pt x="216" y="1963"/>
                    </a:cubicBezTo>
                    <a:cubicBezTo>
                      <a:pt x="215" y="1963"/>
                      <a:pt x="215" y="1962"/>
                      <a:pt x="214" y="1962"/>
                    </a:cubicBezTo>
                    <a:moveTo>
                      <a:pt x="2325" y="1944"/>
                    </a:moveTo>
                    <a:cubicBezTo>
                      <a:pt x="2325" y="1944"/>
                      <a:pt x="2324" y="1945"/>
                      <a:pt x="2324" y="1945"/>
                    </a:cubicBezTo>
                    <a:cubicBezTo>
                      <a:pt x="2322" y="1948"/>
                      <a:pt x="2321" y="1950"/>
                      <a:pt x="2319" y="1952"/>
                    </a:cubicBezTo>
                    <a:cubicBezTo>
                      <a:pt x="2319" y="1953"/>
                      <a:pt x="2319" y="1954"/>
                      <a:pt x="2320" y="1955"/>
                    </a:cubicBezTo>
                    <a:cubicBezTo>
                      <a:pt x="2320" y="1955"/>
                      <a:pt x="2321" y="1955"/>
                      <a:pt x="2321" y="1955"/>
                    </a:cubicBezTo>
                    <a:cubicBezTo>
                      <a:pt x="2322" y="1955"/>
                      <a:pt x="2322" y="1955"/>
                      <a:pt x="2323" y="1954"/>
                    </a:cubicBezTo>
                    <a:cubicBezTo>
                      <a:pt x="2324" y="1952"/>
                      <a:pt x="2326" y="1950"/>
                      <a:pt x="2327" y="1947"/>
                    </a:cubicBezTo>
                    <a:cubicBezTo>
                      <a:pt x="2328" y="1947"/>
                      <a:pt x="2327" y="1945"/>
                      <a:pt x="2326" y="1945"/>
                    </a:cubicBezTo>
                    <a:cubicBezTo>
                      <a:pt x="2326" y="1944"/>
                      <a:pt x="2326" y="1944"/>
                      <a:pt x="2325" y="1944"/>
                    </a:cubicBezTo>
                    <a:moveTo>
                      <a:pt x="199" y="1939"/>
                    </a:moveTo>
                    <a:cubicBezTo>
                      <a:pt x="198" y="1939"/>
                      <a:pt x="198" y="1939"/>
                      <a:pt x="198" y="1939"/>
                    </a:cubicBezTo>
                    <a:cubicBezTo>
                      <a:pt x="197" y="1940"/>
                      <a:pt x="197" y="1941"/>
                      <a:pt x="197" y="1942"/>
                    </a:cubicBezTo>
                    <a:cubicBezTo>
                      <a:pt x="199" y="1944"/>
                      <a:pt x="200" y="1946"/>
                      <a:pt x="201" y="1949"/>
                    </a:cubicBezTo>
                    <a:cubicBezTo>
                      <a:pt x="202" y="1949"/>
                      <a:pt x="203" y="1949"/>
                      <a:pt x="203" y="1949"/>
                    </a:cubicBezTo>
                    <a:cubicBezTo>
                      <a:pt x="204" y="1949"/>
                      <a:pt x="204" y="1949"/>
                      <a:pt x="204" y="1949"/>
                    </a:cubicBezTo>
                    <a:cubicBezTo>
                      <a:pt x="205" y="1949"/>
                      <a:pt x="205" y="1947"/>
                      <a:pt x="205" y="1946"/>
                    </a:cubicBezTo>
                    <a:cubicBezTo>
                      <a:pt x="203" y="1944"/>
                      <a:pt x="202" y="1942"/>
                      <a:pt x="201" y="1940"/>
                    </a:cubicBezTo>
                    <a:cubicBezTo>
                      <a:pt x="200" y="1939"/>
                      <a:pt x="200" y="1939"/>
                      <a:pt x="199" y="1939"/>
                    </a:cubicBezTo>
                    <a:moveTo>
                      <a:pt x="2340" y="1921"/>
                    </a:moveTo>
                    <a:cubicBezTo>
                      <a:pt x="2340" y="1921"/>
                      <a:pt x="2339" y="1921"/>
                      <a:pt x="2339" y="1922"/>
                    </a:cubicBezTo>
                    <a:cubicBezTo>
                      <a:pt x="2337" y="1924"/>
                      <a:pt x="2336" y="1926"/>
                      <a:pt x="2334" y="1928"/>
                    </a:cubicBezTo>
                    <a:cubicBezTo>
                      <a:pt x="2334" y="1929"/>
                      <a:pt x="2334" y="1931"/>
                      <a:pt x="2335" y="1931"/>
                    </a:cubicBezTo>
                    <a:cubicBezTo>
                      <a:pt x="2335" y="1931"/>
                      <a:pt x="2336" y="1932"/>
                      <a:pt x="2336" y="1932"/>
                    </a:cubicBezTo>
                    <a:cubicBezTo>
                      <a:pt x="2337" y="1932"/>
                      <a:pt x="2337" y="1931"/>
                      <a:pt x="2338" y="1931"/>
                    </a:cubicBezTo>
                    <a:cubicBezTo>
                      <a:pt x="2339" y="1928"/>
                      <a:pt x="2341" y="1926"/>
                      <a:pt x="2342" y="1924"/>
                    </a:cubicBezTo>
                    <a:cubicBezTo>
                      <a:pt x="2343" y="1923"/>
                      <a:pt x="2342" y="1922"/>
                      <a:pt x="2341" y="1921"/>
                    </a:cubicBezTo>
                    <a:cubicBezTo>
                      <a:pt x="2341" y="1921"/>
                      <a:pt x="2341" y="1921"/>
                      <a:pt x="2340" y="1921"/>
                    </a:cubicBezTo>
                    <a:moveTo>
                      <a:pt x="184" y="1915"/>
                    </a:moveTo>
                    <a:cubicBezTo>
                      <a:pt x="184" y="1915"/>
                      <a:pt x="183" y="1915"/>
                      <a:pt x="183" y="1915"/>
                    </a:cubicBezTo>
                    <a:cubicBezTo>
                      <a:pt x="182" y="1916"/>
                      <a:pt x="182" y="1917"/>
                      <a:pt x="182" y="1918"/>
                    </a:cubicBezTo>
                    <a:cubicBezTo>
                      <a:pt x="184" y="1920"/>
                      <a:pt x="185" y="1923"/>
                      <a:pt x="187" y="1925"/>
                    </a:cubicBezTo>
                    <a:cubicBezTo>
                      <a:pt x="187" y="1925"/>
                      <a:pt x="188" y="1926"/>
                      <a:pt x="188" y="1926"/>
                    </a:cubicBezTo>
                    <a:cubicBezTo>
                      <a:pt x="189" y="1926"/>
                      <a:pt x="189" y="1926"/>
                      <a:pt x="189" y="1925"/>
                    </a:cubicBezTo>
                    <a:cubicBezTo>
                      <a:pt x="190" y="1925"/>
                      <a:pt x="190" y="1924"/>
                      <a:pt x="190" y="1923"/>
                    </a:cubicBezTo>
                    <a:cubicBezTo>
                      <a:pt x="189" y="1920"/>
                      <a:pt x="187" y="1918"/>
                      <a:pt x="186" y="1916"/>
                    </a:cubicBezTo>
                    <a:cubicBezTo>
                      <a:pt x="185" y="1915"/>
                      <a:pt x="185" y="1915"/>
                      <a:pt x="184" y="1915"/>
                    </a:cubicBezTo>
                    <a:moveTo>
                      <a:pt x="2355" y="1897"/>
                    </a:moveTo>
                    <a:cubicBezTo>
                      <a:pt x="2354" y="1897"/>
                      <a:pt x="2353" y="1897"/>
                      <a:pt x="2353" y="1898"/>
                    </a:cubicBezTo>
                    <a:cubicBezTo>
                      <a:pt x="2352" y="1900"/>
                      <a:pt x="2350" y="1902"/>
                      <a:pt x="2349" y="1905"/>
                    </a:cubicBezTo>
                    <a:cubicBezTo>
                      <a:pt x="2349" y="1905"/>
                      <a:pt x="2349" y="1905"/>
                      <a:pt x="2349" y="1906"/>
                    </a:cubicBezTo>
                    <a:cubicBezTo>
                      <a:pt x="2349" y="1907"/>
                      <a:pt x="2349" y="1907"/>
                      <a:pt x="2350" y="1907"/>
                    </a:cubicBezTo>
                    <a:cubicBezTo>
                      <a:pt x="2350" y="1908"/>
                      <a:pt x="2350" y="1908"/>
                      <a:pt x="2351" y="1908"/>
                    </a:cubicBezTo>
                    <a:cubicBezTo>
                      <a:pt x="2351" y="1908"/>
                      <a:pt x="2352" y="1907"/>
                      <a:pt x="2352" y="1907"/>
                    </a:cubicBezTo>
                    <a:cubicBezTo>
                      <a:pt x="2354" y="1904"/>
                      <a:pt x="2355" y="1902"/>
                      <a:pt x="2356" y="1900"/>
                    </a:cubicBezTo>
                    <a:cubicBezTo>
                      <a:pt x="2357" y="1899"/>
                      <a:pt x="2357" y="1898"/>
                      <a:pt x="2356" y="1897"/>
                    </a:cubicBezTo>
                    <a:cubicBezTo>
                      <a:pt x="2356" y="1897"/>
                      <a:pt x="2356" y="1897"/>
                      <a:pt x="2356" y="1897"/>
                    </a:cubicBezTo>
                    <a:cubicBezTo>
                      <a:pt x="2355" y="1897"/>
                      <a:pt x="2355" y="1897"/>
                      <a:pt x="2355" y="1897"/>
                    </a:cubicBezTo>
                    <a:moveTo>
                      <a:pt x="170" y="1891"/>
                    </a:moveTo>
                    <a:cubicBezTo>
                      <a:pt x="169" y="1891"/>
                      <a:pt x="169" y="1891"/>
                      <a:pt x="169" y="1891"/>
                    </a:cubicBezTo>
                    <a:cubicBezTo>
                      <a:pt x="168" y="1892"/>
                      <a:pt x="167" y="1893"/>
                      <a:pt x="168" y="1894"/>
                    </a:cubicBezTo>
                    <a:cubicBezTo>
                      <a:pt x="169" y="1896"/>
                      <a:pt x="171" y="1898"/>
                      <a:pt x="172" y="1901"/>
                    </a:cubicBezTo>
                    <a:cubicBezTo>
                      <a:pt x="172" y="1901"/>
                      <a:pt x="173" y="1902"/>
                      <a:pt x="174" y="1902"/>
                    </a:cubicBezTo>
                    <a:cubicBezTo>
                      <a:pt x="174" y="1902"/>
                      <a:pt x="174" y="1902"/>
                      <a:pt x="175" y="1901"/>
                    </a:cubicBezTo>
                    <a:cubicBezTo>
                      <a:pt x="176" y="1901"/>
                      <a:pt x="176" y="1900"/>
                      <a:pt x="176" y="1899"/>
                    </a:cubicBezTo>
                    <a:cubicBezTo>
                      <a:pt x="174" y="1896"/>
                      <a:pt x="173" y="1894"/>
                      <a:pt x="171" y="1892"/>
                    </a:cubicBezTo>
                    <a:cubicBezTo>
                      <a:pt x="171" y="1891"/>
                      <a:pt x="170" y="1891"/>
                      <a:pt x="170" y="1891"/>
                    </a:cubicBezTo>
                    <a:moveTo>
                      <a:pt x="2368" y="1872"/>
                    </a:moveTo>
                    <a:cubicBezTo>
                      <a:pt x="2368" y="1872"/>
                      <a:pt x="2367" y="1873"/>
                      <a:pt x="2367" y="1873"/>
                    </a:cubicBezTo>
                    <a:cubicBezTo>
                      <a:pt x="2365" y="1876"/>
                      <a:pt x="2364" y="1878"/>
                      <a:pt x="2363" y="1880"/>
                    </a:cubicBezTo>
                    <a:cubicBezTo>
                      <a:pt x="2362" y="1881"/>
                      <a:pt x="2363" y="1883"/>
                      <a:pt x="2364" y="1883"/>
                    </a:cubicBezTo>
                    <a:cubicBezTo>
                      <a:pt x="2364" y="1883"/>
                      <a:pt x="2364" y="1883"/>
                      <a:pt x="2365" y="1883"/>
                    </a:cubicBezTo>
                    <a:cubicBezTo>
                      <a:pt x="2365" y="1883"/>
                      <a:pt x="2365" y="1883"/>
                      <a:pt x="2366" y="1883"/>
                    </a:cubicBezTo>
                    <a:cubicBezTo>
                      <a:pt x="2366" y="1883"/>
                      <a:pt x="2366" y="1883"/>
                      <a:pt x="2366" y="1882"/>
                    </a:cubicBezTo>
                    <a:cubicBezTo>
                      <a:pt x="2366" y="1882"/>
                      <a:pt x="2366" y="1882"/>
                      <a:pt x="2366" y="1882"/>
                    </a:cubicBezTo>
                    <a:cubicBezTo>
                      <a:pt x="2368" y="1880"/>
                      <a:pt x="2369" y="1878"/>
                      <a:pt x="2370" y="1875"/>
                    </a:cubicBezTo>
                    <a:cubicBezTo>
                      <a:pt x="2370" y="1875"/>
                      <a:pt x="2370" y="1875"/>
                      <a:pt x="2370" y="1874"/>
                    </a:cubicBezTo>
                    <a:cubicBezTo>
                      <a:pt x="2370" y="1874"/>
                      <a:pt x="2370" y="1873"/>
                      <a:pt x="2369" y="1873"/>
                    </a:cubicBezTo>
                    <a:cubicBezTo>
                      <a:pt x="2369" y="1873"/>
                      <a:pt x="2369" y="1872"/>
                      <a:pt x="2368" y="1872"/>
                    </a:cubicBezTo>
                    <a:moveTo>
                      <a:pt x="156" y="1866"/>
                    </a:moveTo>
                    <a:cubicBezTo>
                      <a:pt x="156" y="1866"/>
                      <a:pt x="155" y="1866"/>
                      <a:pt x="155" y="1867"/>
                    </a:cubicBezTo>
                    <a:cubicBezTo>
                      <a:pt x="154" y="1867"/>
                      <a:pt x="154" y="1868"/>
                      <a:pt x="154" y="1869"/>
                    </a:cubicBezTo>
                    <a:cubicBezTo>
                      <a:pt x="156" y="1872"/>
                      <a:pt x="157" y="1874"/>
                      <a:pt x="158" y="1876"/>
                    </a:cubicBezTo>
                    <a:cubicBezTo>
                      <a:pt x="159" y="1877"/>
                      <a:pt x="159" y="1877"/>
                      <a:pt x="160" y="1877"/>
                    </a:cubicBezTo>
                    <a:cubicBezTo>
                      <a:pt x="160" y="1877"/>
                      <a:pt x="161" y="1877"/>
                      <a:pt x="161" y="1877"/>
                    </a:cubicBezTo>
                    <a:cubicBezTo>
                      <a:pt x="162" y="1876"/>
                      <a:pt x="162" y="1875"/>
                      <a:pt x="162" y="1874"/>
                    </a:cubicBezTo>
                    <a:cubicBezTo>
                      <a:pt x="160" y="1872"/>
                      <a:pt x="159" y="1870"/>
                      <a:pt x="158" y="1867"/>
                    </a:cubicBezTo>
                    <a:cubicBezTo>
                      <a:pt x="157" y="1867"/>
                      <a:pt x="157" y="1866"/>
                      <a:pt x="156" y="1866"/>
                    </a:cubicBezTo>
                    <a:moveTo>
                      <a:pt x="2382" y="1848"/>
                    </a:moveTo>
                    <a:cubicBezTo>
                      <a:pt x="2381" y="1848"/>
                      <a:pt x="2381" y="1848"/>
                      <a:pt x="2380" y="1848"/>
                    </a:cubicBezTo>
                    <a:cubicBezTo>
                      <a:pt x="2380" y="1849"/>
                      <a:pt x="2380" y="1849"/>
                      <a:pt x="2380" y="1849"/>
                    </a:cubicBezTo>
                    <a:cubicBezTo>
                      <a:pt x="2379" y="1851"/>
                      <a:pt x="2377" y="1854"/>
                      <a:pt x="2376" y="1856"/>
                    </a:cubicBezTo>
                    <a:cubicBezTo>
                      <a:pt x="2376" y="1857"/>
                      <a:pt x="2376" y="1858"/>
                      <a:pt x="2377" y="1859"/>
                    </a:cubicBezTo>
                    <a:cubicBezTo>
                      <a:pt x="2377" y="1859"/>
                      <a:pt x="2377" y="1859"/>
                      <a:pt x="2377" y="1859"/>
                    </a:cubicBezTo>
                    <a:cubicBezTo>
                      <a:pt x="2377" y="1859"/>
                      <a:pt x="2378" y="1859"/>
                      <a:pt x="2378" y="1859"/>
                    </a:cubicBezTo>
                    <a:cubicBezTo>
                      <a:pt x="2379" y="1859"/>
                      <a:pt x="2379" y="1859"/>
                      <a:pt x="2380" y="1858"/>
                    </a:cubicBezTo>
                    <a:cubicBezTo>
                      <a:pt x="2381" y="1856"/>
                      <a:pt x="2382" y="1853"/>
                      <a:pt x="2383" y="1851"/>
                    </a:cubicBezTo>
                    <a:cubicBezTo>
                      <a:pt x="2384" y="1850"/>
                      <a:pt x="2384" y="1849"/>
                      <a:pt x="2383" y="1848"/>
                    </a:cubicBezTo>
                    <a:cubicBezTo>
                      <a:pt x="2382" y="1848"/>
                      <a:pt x="2382" y="1848"/>
                      <a:pt x="2382" y="1848"/>
                    </a:cubicBezTo>
                    <a:moveTo>
                      <a:pt x="143" y="1841"/>
                    </a:moveTo>
                    <a:cubicBezTo>
                      <a:pt x="143" y="1841"/>
                      <a:pt x="142" y="1842"/>
                      <a:pt x="142" y="1842"/>
                    </a:cubicBezTo>
                    <a:cubicBezTo>
                      <a:pt x="141" y="1842"/>
                      <a:pt x="141" y="1843"/>
                      <a:pt x="141" y="1844"/>
                    </a:cubicBezTo>
                    <a:cubicBezTo>
                      <a:pt x="142" y="1847"/>
                      <a:pt x="144" y="1849"/>
                      <a:pt x="145" y="1852"/>
                    </a:cubicBezTo>
                    <a:cubicBezTo>
                      <a:pt x="145" y="1852"/>
                      <a:pt x="146" y="1853"/>
                      <a:pt x="147" y="1853"/>
                    </a:cubicBezTo>
                    <a:cubicBezTo>
                      <a:pt x="147" y="1853"/>
                      <a:pt x="147" y="1853"/>
                      <a:pt x="147" y="1852"/>
                    </a:cubicBezTo>
                    <a:cubicBezTo>
                      <a:pt x="148" y="1852"/>
                      <a:pt x="149" y="1851"/>
                      <a:pt x="148" y="1850"/>
                    </a:cubicBezTo>
                    <a:cubicBezTo>
                      <a:pt x="147" y="1847"/>
                      <a:pt x="146" y="1845"/>
                      <a:pt x="145" y="1843"/>
                    </a:cubicBezTo>
                    <a:cubicBezTo>
                      <a:pt x="144" y="1842"/>
                      <a:pt x="144" y="1841"/>
                      <a:pt x="143" y="1841"/>
                    </a:cubicBezTo>
                    <a:moveTo>
                      <a:pt x="2394" y="1823"/>
                    </a:moveTo>
                    <a:cubicBezTo>
                      <a:pt x="2394" y="1823"/>
                      <a:pt x="2393" y="1823"/>
                      <a:pt x="2393" y="1824"/>
                    </a:cubicBezTo>
                    <a:cubicBezTo>
                      <a:pt x="2391" y="1827"/>
                      <a:pt x="2390" y="1829"/>
                      <a:pt x="2389" y="1831"/>
                    </a:cubicBezTo>
                    <a:cubicBezTo>
                      <a:pt x="2389" y="1832"/>
                      <a:pt x="2389" y="1833"/>
                      <a:pt x="2390" y="1834"/>
                    </a:cubicBezTo>
                    <a:cubicBezTo>
                      <a:pt x="2390" y="1834"/>
                      <a:pt x="2390" y="1834"/>
                      <a:pt x="2391" y="1834"/>
                    </a:cubicBezTo>
                    <a:cubicBezTo>
                      <a:pt x="2392" y="1834"/>
                      <a:pt x="2392" y="1834"/>
                      <a:pt x="2393" y="1833"/>
                    </a:cubicBezTo>
                    <a:cubicBezTo>
                      <a:pt x="2393" y="1833"/>
                      <a:pt x="2393" y="1833"/>
                      <a:pt x="2393" y="1833"/>
                    </a:cubicBezTo>
                    <a:cubicBezTo>
                      <a:pt x="2394" y="1831"/>
                      <a:pt x="2395" y="1828"/>
                      <a:pt x="2396" y="1826"/>
                    </a:cubicBezTo>
                    <a:cubicBezTo>
                      <a:pt x="2397" y="1825"/>
                      <a:pt x="2396" y="1824"/>
                      <a:pt x="2395" y="1823"/>
                    </a:cubicBezTo>
                    <a:cubicBezTo>
                      <a:pt x="2395" y="1823"/>
                      <a:pt x="2395" y="1823"/>
                      <a:pt x="2394" y="1823"/>
                    </a:cubicBezTo>
                    <a:moveTo>
                      <a:pt x="130" y="1816"/>
                    </a:moveTo>
                    <a:cubicBezTo>
                      <a:pt x="130" y="1816"/>
                      <a:pt x="130" y="1816"/>
                      <a:pt x="129" y="1817"/>
                    </a:cubicBezTo>
                    <a:cubicBezTo>
                      <a:pt x="128" y="1817"/>
                      <a:pt x="128" y="1818"/>
                      <a:pt x="128" y="1819"/>
                    </a:cubicBezTo>
                    <a:cubicBezTo>
                      <a:pt x="128" y="1819"/>
                      <a:pt x="128" y="1819"/>
                      <a:pt x="128" y="1819"/>
                    </a:cubicBezTo>
                    <a:cubicBezTo>
                      <a:pt x="130" y="1822"/>
                      <a:pt x="131" y="1824"/>
                      <a:pt x="132" y="1826"/>
                    </a:cubicBezTo>
                    <a:cubicBezTo>
                      <a:pt x="132" y="1827"/>
                      <a:pt x="133" y="1828"/>
                      <a:pt x="134" y="1828"/>
                    </a:cubicBezTo>
                    <a:cubicBezTo>
                      <a:pt x="134" y="1828"/>
                      <a:pt x="134" y="1828"/>
                      <a:pt x="135" y="1827"/>
                    </a:cubicBezTo>
                    <a:cubicBezTo>
                      <a:pt x="136" y="1827"/>
                      <a:pt x="136" y="1826"/>
                      <a:pt x="136" y="1825"/>
                    </a:cubicBezTo>
                    <a:cubicBezTo>
                      <a:pt x="134" y="1822"/>
                      <a:pt x="133" y="1820"/>
                      <a:pt x="132" y="1818"/>
                    </a:cubicBezTo>
                    <a:cubicBezTo>
                      <a:pt x="132" y="1817"/>
                      <a:pt x="131" y="1816"/>
                      <a:pt x="130" y="1816"/>
                    </a:cubicBezTo>
                    <a:moveTo>
                      <a:pt x="2407" y="1798"/>
                    </a:moveTo>
                    <a:cubicBezTo>
                      <a:pt x="2406" y="1798"/>
                      <a:pt x="2405" y="1798"/>
                      <a:pt x="2405" y="1799"/>
                    </a:cubicBezTo>
                    <a:cubicBezTo>
                      <a:pt x="2404" y="1801"/>
                      <a:pt x="2402" y="1804"/>
                      <a:pt x="2401" y="1806"/>
                    </a:cubicBezTo>
                    <a:cubicBezTo>
                      <a:pt x="2401" y="1807"/>
                      <a:pt x="2401" y="1808"/>
                      <a:pt x="2402" y="1809"/>
                    </a:cubicBezTo>
                    <a:cubicBezTo>
                      <a:pt x="2403" y="1809"/>
                      <a:pt x="2403" y="1809"/>
                      <a:pt x="2403" y="1809"/>
                    </a:cubicBezTo>
                    <a:cubicBezTo>
                      <a:pt x="2404" y="1809"/>
                      <a:pt x="2405" y="1809"/>
                      <a:pt x="2405" y="1808"/>
                    </a:cubicBezTo>
                    <a:cubicBezTo>
                      <a:pt x="2406" y="1806"/>
                      <a:pt x="2407" y="1803"/>
                      <a:pt x="2408" y="1801"/>
                    </a:cubicBezTo>
                    <a:cubicBezTo>
                      <a:pt x="2409" y="1800"/>
                      <a:pt x="2408" y="1799"/>
                      <a:pt x="2407" y="1798"/>
                    </a:cubicBezTo>
                    <a:cubicBezTo>
                      <a:pt x="2407" y="1798"/>
                      <a:pt x="2407" y="1798"/>
                      <a:pt x="2407" y="1798"/>
                    </a:cubicBezTo>
                    <a:moveTo>
                      <a:pt x="118" y="1791"/>
                    </a:moveTo>
                    <a:cubicBezTo>
                      <a:pt x="118" y="1791"/>
                      <a:pt x="118" y="1791"/>
                      <a:pt x="117" y="1791"/>
                    </a:cubicBezTo>
                    <a:cubicBezTo>
                      <a:pt x="116" y="1792"/>
                      <a:pt x="116" y="1793"/>
                      <a:pt x="116" y="1794"/>
                    </a:cubicBezTo>
                    <a:cubicBezTo>
                      <a:pt x="116" y="1794"/>
                      <a:pt x="116" y="1794"/>
                      <a:pt x="116" y="1794"/>
                    </a:cubicBezTo>
                    <a:cubicBezTo>
                      <a:pt x="117" y="1796"/>
                      <a:pt x="119" y="1799"/>
                      <a:pt x="120" y="1801"/>
                    </a:cubicBezTo>
                    <a:cubicBezTo>
                      <a:pt x="120" y="1802"/>
                      <a:pt x="121" y="1802"/>
                      <a:pt x="122" y="1802"/>
                    </a:cubicBezTo>
                    <a:cubicBezTo>
                      <a:pt x="122" y="1802"/>
                      <a:pt x="122" y="1802"/>
                      <a:pt x="122" y="1802"/>
                    </a:cubicBezTo>
                    <a:cubicBezTo>
                      <a:pt x="123" y="1802"/>
                      <a:pt x="124" y="1800"/>
                      <a:pt x="123" y="1799"/>
                    </a:cubicBezTo>
                    <a:cubicBezTo>
                      <a:pt x="122" y="1797"/>
                      <a:pt x="121" y="1795"/>
                      <a:pt x="120" y="1792"/>
                    </a:cubicBezTo>
                    <a:cubicBezTo>
                      <a:pt x="120" y="1791"/>
                      <a:pt x="119" y="1791"/>
                      <a:pt x="118" y="1791"/>
                    </a:cubicBezTo>
                    <a:moveTo>
                      <a:pt x="2418" y="1773"/>
                    </a:moveTo>
                    <a:cubicBezTo>
                      <a:pt x="2417" y="1773"/>
                      <a:pt x="2417" y="1773"/>
                      <a:pt x="2416" y="1774"/>
                    </a:cubicBezTo>
                    <a:cubicBezTo>
                      <a:pt x="2415" y="1776"/>
                      <a:pt x="2414" y="1779"/>
                      <a:pt x="2413" y="1781"/>
                    </a:cubicBezTo>
                    <a:cubicBezTo>
                      <a:pt x="2413" y="1782"/>
                      <a:pt x="2413" y="1783"/>
                      <a:pt x="2414" y="1784"/>
                    </a:cubicBezTo>
                    <a:cubicBezTo>
                      <a:pt x="2414" y="1784"/>
                      <a:pt x="2415" y="1784"/>
                      <a:pt x="2415" y="1784"/>
                    </a:cubicBezTo>
                    <a:cubicBezTo>
                      <a:pt x="2416" y="1784"/>
                      <a:pt x="2416" y="1783"/>
                      <a:pt x="2417" y="1783"/>
                    </a:cubicBezTo>
                    <a:cubicBezTo>
                      <a:pt x="2417" y="1783"/>
                      <a:pt x="2417" y="1783"/>
                      <a:pt x="2417" y="1783"/>
                    </a:cubicBezTo>
                    <a:cubicBezTo>
                      <a:pt x="2418" y="1780"/>
                      <a:pt x="2419" y="1778"/>
                      <a:pt x="2420" y="1775"/>
                    </a:cubicBezTo>
                    <a:cubicBezTo>
                      <a:pt x="2420" y="1774"/>
                      <a:pt x="2420" y="1773"/>
                      <a:pt x="2419" y="1773"/>
                    </a:cubicBezTo>
                    <a:cubicBezTo>
                      <a:pt x="2419" y="1773"/>
                      <a:pt x="2418" y="1773"/>
                      <a:pt x="2418" y="1773"/>
                    </a:cubicBezTo>
                    <a:moveTo>
                      <a:pt x="107" y="1765"/>
                    </a:moveTo>
                    <a:cubicBezTo>
                      <a:pt x="106" y="1765"/>
                      <a:pt x="106" y="1765"/>
                      <a:pt x="106" y="1766"/>
                    </a:cubicBezTo>
                    <a:cubicBezTo>
                      <a:pt x="105" y="1766"/>
                      <a:pt x="104" y="1767"/>
                      <a:pt x="105" y="1768"/>
                    </a:cubicBezTo>
                    <a:cubicBezTo>
                      <a:pt x="105" y="1768"/>
                      <a:pt x="105" y="1768"/>
                      <a:pt x="105" y="1768"/>
                    </a:cubicBezTo>
                    <a:cubicBezTo>
                      <a:pt x="106" y="1771"/>
                      <a:pt x="107" y="1773"/>
                      <a:pt x="108" y="1776"/>
                    </a:cubicBezTo>
                    <a:cubicBezTo>
                      <a:pt x="108" y="1776"/>
                      <a:pt x="109" y="1777"/>
                      <a:pt x="110" y="1777"/>
                    </a:cubicBezTo>
                    <a:cubicBezTo>
                      <a:pt x="110" y="1777"/>
                      <a:pt x="110" y="1777"/>
                      <a:pt x="111" y="1777"/>
                    </a:cubicBezTo>
                    <a:cubicBezTo>
                      <a:pt x="112" y="1776"/>
                      <a:pt x="112" y="1775"/>
                      <a:pt x="112" y="1774"/>
                    </a:cubicBezTo>
                    <a:cubicBezTo>
                      <a:pt x="111" y="1772"/>
                      <a:pt x="110" y="1769"/>
                      <a:pt x="108" y="1767"/>
                    </a:cubicBezTo>
                    <a:cubicBezTo>
                      <a:pt x="108" y="1766"/>
                      <a:pt x="107" y="1765"/>
                      <a:pt x="107" y="1765"/>
                    </a:cubicBezTo>
                    <a:moveTo>
                      <a:pt x="2429" y="1747"/>
                    </a:moveTo>
                    <a:cubicBezTo>
                      <a:pt x="2428" y="1747"/>
                      <a:pt x="2428" y="1747"/>
                      <a:pt x="2427" y="1748"/>
                    </a:cubicBezTo>
                    <a:cubicBezTo>
                      <a:pt x="2426" y="1751"/>
                      <a:pt x="2425" y="1753"/>
                      <a:pt x="2424" y="1755"/>
                    </a:cubicBezTo>
                    <a:cubicBezTo>
                      <a:pt x="2424" y="1756"/>
                      <a:pt x="2424" y="1758"/>
                      <a:pt x="2425" y="1758"/>
                    </a:cubicBezTo>
                    <a:cubicBezTo>
                      <a:pt x="2426" y="1758"/>
                      <a:pt x="2426" y="1758"/>
                      <a:pt x="2426" y="1758"/>
                    </a:cubicBezTo>
                    <a:cubicBezTo>
                      <a:pt x="2427" y="1758"/>
                      <a:pt x="2428" y="1758"/>
                      <a:pt x="2428" y="1757"/>
                    </a:cubicBezTo>
                    <a:cubicBezTo>
                      <a:pt x="2429" y="1755"/>
                      <a:pt x="2430" y="1752"/>
                      <a:pt x="2431" y="1750"/>
                    </a:cubicBezTo>
                    <a:cubicBezTo>
                      <a:pt x="2431" y="1749"/>
                      <a:pt x="2431" y="1747"/>
                      <a:pt x="2430" y="1747"/>
                    </a:cubicBezTo>
                    <a:cubicBezTo>
                      <a:pt x="2430" y="1747"/>
                      <a:pt x="2429" y="1747"/>
                      <a:pt x="2429" y="1747"/>
                    </a:cubicBezTo>
                    <a:moveTo>
                      <a:pt x="96" y="1740"/>
                    </a:moveTo>
                    <a:cubicBezTo>
                      <a:pt x="95" y="1740"/>
                      <a:pt x="95" y="1740"/>
                      <a:pt x="95" y="1740"/>
                    </a:cubicBezTo>
                    <a:cubicBezTo>
                      <a:pt x="94" y="1740"/>
                      <a:pt x="93" y="1741"/>
                      <a:pt x="94" y="1742"/>
                    </a:cubicBezTo>
                    <a:cubicBezTo>
                      <a:pt x="95" y="1745"/>
                      <a:pt x="96" y="1747"/>
                      <a:pt x="97" y="1750"/>
                    </a:cubicBezTo>
                    <a:cubicBezTo>
                      <a:pt x="97" y="1750"/>
                      <a:pt x="98" y="1751"/>
                      <a:pt x="99" y="1751"/>
                    </a:cubicBezTo>
                    <a:cubicBezTo>
                      <a:pt x="99" y="1751"/>
                      <a:pt x="99" y="1751"/>
                      <a:pt x="100" y="1751"/>
                    </a:cubicBezTo>
                    <a:cubicBezTo>
                      <a:pt x="101" y="1750"/>
                      <a:pt x="101" y="1749"/>
                      <a:pt x="101" y="1748"/>
                    </a:cubicBezTo>
                    <a:cubicBezTo>
                      <a:pt x="100" y="1746"/>
                      <a:pt x="99" y="1743"/>
                      <a:pt x="98" y="1741"/>
                    </a:cubicBezTo>
                    <a:cubicBezTo>
                      <a:pt x="97" y="1740"/>
                      <a:pt x="96" y="1740"/>
                      <a:pt x="96" y="1740"/>
                    </a:cubicBezTo>
                    <a:moveTo>
                      <a:pt x="2440" y="1721"/>
                    </a:moveTo>
                    <a:cubicBezTo>
                      <a:pt x="2439" y="1721"/>
                      <a:pt x="2438" y="1721"/>
                      <a:pt x="2438" y="1722"/>
                    </a:cubicBezTo>
                    <a:cubicBezTo>
                      <a:pt x="2437" y="1725"/>
                      <a:pt x="2436" y="1727"/>
                      <a:pt x="2435" y="1730"/>
                    </a:cubicBezTo>
                    <a:cubicBezTo>
                      <a:pt x="2434" y="1731"/>
                      <a:pt x="2435" y="1732"/>
                      <a:pt x="2436" y="1732"/>
                    </a:cubicBezTo>
                    <a:cubicBezTo>
                      <a:pt x="2436" y="1732"/>
                      <a:pt x="2436" y="1732"/>
                      <a:pt x="2437" y="1732"/>
                    </a:cubicBezTo>
                    <a:cubicBezTo>
                      <a:pt x="2437" y="1732"/>
                      <a:pt x="2438" y="1732"/>
                      <a:pt x="2439" y="1731"/>
                    </a:cubicBezTo>
                    <a:cubicBezTo>
                      <a:pt x="2440" y="1729"/>
                      <a:pt x="2440" y="1726"/>
                      <a:pt x="2441" y="1724"/>
                    </a:cubicBezTo>
                    <a:cubicBezTo>
                      <a:pt x="2442" y="1723"/>
                      <a:pt x="2441" y="1722"/>
                      <a:pt x="2440" y="1721"/>
                    </a:cubicBezTo>
                    <a:cubicBezTo>
                      <a:pt x="2440" y="1721"/>
                      <a:pt x="2440" y="1721"/>
                      <a:pt x="2440" y="1721"/>
                    </a:cubicBezTo>
                    <a:moveTo>
                      <a:pt x="85" y="1713"/>
                    </a:moveTo>
                    <a:cubicBezTo>
                      <a:pt x="85" y="1713"/>
                      <a:pt x="85" y="1713"/>
                      <a:pt x="85" y="1714"/>
                    </a:cubicBezTo>
                    <a:cubicBezTo>
                      <a:pt x="84" y="1714"/>
                      <a:pt x="83" y="1715"/>
                      <a:pt x="83" y="1716"/>
                    </a:cubicBezTo>
                    <a:cubicBezTo>
                      <a:pt x="84" y="1719"/>
                      <a:pt x="85" y="1721"/>
                      <a:pt x="86" y="1724"/>
                    </a:cubicBezTo>
                    <a:cubicBezTo>
                      <a:pt x="87" y="1724"/>
                      <a:pt x="87" y="1725"/>
                      <a:pt x="88" y="1725"/>
                    </a:cubicBezTo>
                    <a:cubicBezTo>
                      <a:pt x="88" y="1725"/>
                      <a:pt x="89" y="1725"/>
                      <a:pt x="89" y="1725"/>
                    </a:cubicBezTo>
                    <a:cubicBezTo>
                      <a:pt x="90" y="1724"/>
                      <a:pt x="90" y="1723"/>
                      <a:pt x="90" y="1722"/>
                    </a:cubicBezTo>
                    <a:cubicBezTo>
                      <a:pt x="89" y="1720"/>
                      <a:pt x="88" y="1717"/>
                      <a:pt x="87" y="1715"/>
                    </a:cubicBezTo>
                    <a:cubicBezTo>
                      <a:pt x="87" y="1714"/>
                      <a:pt x="86" y="1713"/>
                      <a:pt x="85" y="1713"/>
                    </a:cubicBezTo>
                    <a:moveTo>
                      <a:pt x="2449" y="1695"/>
                    </a:moveTo>
                    <a:cubicBezTo>
                      <a:pt x="2449" y="1695"/>
                      <a:pt x="2448" y="1695"/>
                      <a:pt x="2448" y="1696"/>
                    </a:cubicBezTo>
                    <a:cubicBezTo>
                      <a:pt x="2447" y="1699"/>
                      <a:pt x="2446" y="1701"/>
                      <a:pt x="2445" y="1704"/>
                    </a:cubicBezTo>
                    <a:cubicBezTo>
                      <a:pt x="2444" y="1705"/>
                      <a:pt x="2445" y="1706"/>
                      <a:pt x="2446" y="1706"/>
                    </a:cubicBezTo>
                    <a:cubicBezTo>
                      <a:pt x="2446" y="1706"/>
                      <a:pt x="2446" y="1706"/>
                      <a:pt x="2447" y="1706"/>
                    </a:cubicBezTo>
                    <a:cubicBezTo>
                      <a:pt x="2448" y="1706"/>
                      <a:pt x="2448" y="1706"/>
                      <a:pt x="2449" y="1705"/>
                    </a:cubicBezTo>
                    <a:cubicBezTo>
                      <a:pt x="2449" y="1705"/>
                      <a:pt x="2449" y="1705"/>
                      <a:pt x="2449" y="1705"/>
                    </a:cubicBezTo>
                    <a:cubicBezTo>
                      <a:pt x="2450" y="1702"/>
                      <a:pt x="2450" y="1700"/>
                      <a:pt x="2451" y="1697"/>
                    </a:cubicBezTo>
                    <a:cubicBezTo>
                      <a:pt x="2452" y="1696"/>
                      <a:pt x="2451" y="1695"/>
                      <a:pt x="2450" y="1695"/>
                    </a:cubicBezTo>
                    <a:cubicBezTo>
                      <a:pt x="2450" y="1695"/>
                      <a:pt x="2450" y="1695"/>
                      <a:pt x="2449" y="1695"/>
                    </a:cubicBezTo>
                    <a:moveTo>
                      <a:pt x="76" y="1687"/>
                    </a:moveTo>
                    <a:cubicBezTo>
                      <a:pt x="75" y="1687"/>
                      <a:pt x="75" y="1687"/>
                      <a:pt x="75" y="1687"/>
                    </a:cubicBezTo>
                    <a:cubicBezTo>
                      <a:pt x="74" y="1688"/>
                      <a:pt x="73" y="1689"/>
                      <a:pt x="74" y="1690"/>
                    </a:cubicBezTo>
                    <a:cubicBezTo>
                      <a:pt x="74" y="1690"/>
                      <a:pt x="74" y="1690"/>
                      <a:pt x="74" y="1690"/>
                    </a:cubicBezTo>
                    <a:cubicBezTo>
                      <a:pt x="75" y="1692"/>
                      <a:pt x="75" y="1695"/>
                      <a:pt x="76" y="1697"/>
                    </a:cubicBezTo>
                    <a:cubicBezTo>
                      <a:pt x="77" y="1698"/>
                      <a:pt x="77" y="1699"/>
                      <a:pt x="78" y="1699"/>
                    </a:cubicBezTo>
                    <a:cubicBezTo>
                      <a:pt x="79" y="1699"/>
                      <a:pt x="79" y="1699"/>
                      <a:pt x="79" y="1698"/>
                    </a:cubicBezTo>
                    <a:cubicBezTo>
                      <a:pt x="80" y="1698"/>
                      <a:pt x="81" y="1697"/>
                      <a:pt x="80" y="1696"/>
                    </a:cubicBezTo>
                    <a:cubicBezTo>
                      <a:pt x="79" y="1693"/>
                      <a:pt x="78" y="1691"/>
                      <a:pt x="77" y="1688"/>
                    </a:cubicBezTo>
                    <a:cubicBezTo>
                      <a:pt x="77" y="1688"/>
                      <a:pt x="76" y="1687"/>
                      <a:pt x="76" y="1687"/>
                    </a:cubicBezTo>
                    <a:moveTo>
                      <a:pt x="2459" y="1668"/>
                    </a:moveTo>
                    <a:cubicBezTo>
                      <a:pt x="2458" y="1668"/>
                      <a:pt x="2457" y="1669"/>
                      <a:pt x="2457" y="1670"/>
                    </a:cubicBezTo>
                    <a:cubicBezTo>
                      <a:pt x="2456" y="1672"/>
                      <a:pt x="2455" y="1675"/>
                      <a:pt x="2454" y="1677"/>
                    </a:cubicBezTo>
                    <a:cubicBezTo>
                      <a:pt x="2454" y="1678"/>
                      <a:pt x="2455" y="1679"/>
                      <a:pt x="2456" y="1680"/>
                    </a:cubicBezTo>
                    <a:cubicBezTo>
                      <a:pt x="2456" y="1680"/>
                      <a:pt x="2456" y="1680"/>
                      <a:pt x="2456" y="1680"/>
                    </a:cubicBezTo>
                    <a:cubicBezTo>
                      <a:pt x="2457" y="1680"/>
                      <a:pt x="2458" y="1679"/>
                      <a:pt x="2458" y="1679"/>
                    </a:cubicBezTo>
                    <a:cubicBezTo>
                      <a:pt x="2458" y="1679"/>
                      <a:pt x="2458" y="1679"/>
                      <a:pt x="2458" y="1679"/>
                    </a:cubicBezTo>
                    <a:cubicBezTo>
                      <a:pt x="2459" y="1676"/>
                      <a:pt x="2460" y="1674"/>
                      <a:pt x="2461" y="1671"/>
                    </a:cubicBezTo>
                    <a:cubicBezTo>
                      <a:pt x="2461" y="1670"/>
                      <a:pt x="2461" y="1669"/>
                      <a:pt x="2459" y="1668"/>
                    </a:cubicBezTo>
                    <a:cubicBezTo>
                      <a:pt x="2459" y="1668"/>
                      <a:pt x="2459" y="1668"/>
                      <a:pt x="2459" y="1668"/>
                    </a:cubicBezTo>
                    <a:moveTo>
                      <a:pt x="66" y="1660"/>
                    </a:moveTo>
                    <a:cubicBezTo>
                      <a:pt x="66" y="1660"/>
                      <a:pt x="66" y="1660"/>
                      <a:pt x="66" y="1661"/>
                    </a:cubicBezTo>
                    <a:cubicBezTo>
                      <a:pt x="65" y="1661"/>
                      <a:pt x="64" y="1662"/>
                      <a:pt x="64" y="1663"/>
                    </a:cubicBezTo>
                    <a:cubicBezTo>
                      <a:pt x="65" y="1666"/>
                      <a:pt x="66" y="1668"/>
                      <a:pt x="67" y="1671"/>
                    </a:cubicBezTo>
                    <a:cubicBezTo>
                      <a:pt x="67" y="1672"/>
                      <a:pt x="68" y="1672"/>
                      <a:pt x="69" y="1672"/>
                    </a:cubicBezTo>
                    <a:cubicBezTo>
                      <a:pt x="69" y="1672"/>
                      <a:pt x="69" y="1672"/>
                      <a:pt x="70" y="1672"/>
                    </a:cubicBezTo>
                    <a:cubicBezTo>
                      <a:pt x="71" y="1672"/>
                      <a:pt x="71" y="1670"/>
                      <a:pt x="71" y="1669"/>
                    </a:cubicBezTo>
                    <a:cubicBezTo>
                      <a:pt x="70" y="1667"/>
                      <a:pt x="69" y="1664"/>
                      <a:pt x="68" y="1662"/>
                    </a:cubicBezTo>
                    <a:cubicBezTo>
                      <a:pt x="68" y="1661"/>
                      <a:pt x="67" y="1660"/>
                      <a:pt x="66" y="1660"/>
                    </a:cubicBezTo>
                    <a:moveTo>
                      <a:pt x="2468" y="1642"/>
                    </a:moveTo>
                    <a:cubicBezTo>
                      <a:pt x="2467" y="1642"/>
                      <a:pt x="2466" y="1642"/>
                      <a:pt x="2466" y="1643"/>
                    </a:cubicBezTo>
                    <a:cubicBezTo>
                      <a:pt x="2465" y="1646"/>
                      <a:pt x="2464" y="1648"/>
                      <a:pt x="2463" y="1651"/>
                    </a:cubicBezTo>
                    <a:cubicBezTo>
                      <a:pt x="2463" y="1652"/>
                      <a:pt x="2463" y="1653"/>
                      <a:pt x="2464" y="1653"/>
                    </a:cubicBezTo>
                    <a:cubicBezTo>
                      <a:pt x="2465" y="1653"/>
                      <a:pt x="2465" y="1653"/>
                      <a:pt x="2465" y="1653"/>
                    </a:cubicBezTo>
                    <a:cubicBezTo>
                      <a:pt x="2466" y="1653"/>
                      <a:pt x="2467" y="1653"/>
                      <a:pt x="2467" y="1652"/>
                    </a:cubicBezTo>
                    <a:cubicBezTo>
                      <a:pt x="2468" y="1649"/>
                      <a:pt x="2469" y="1647"/>
                      <a:pt x="2469" y="1644"/>
                    </a:cubicBezTo>
                    <a:cubicBezTo>
                      <a:pt x="2470" y="1643"/>
                      <a:pt x="2469" y="1642"/>
                      <a:pt x="2468" y="1642"/>
                    </a:cubicBezTo>
                    <a:cubicBezTo>
                      <a:pt x="2468" y="1642"/>
                      <a:pt x="2468" y="1642"/>
                      <a:pt x="2468" y="1642"/>
                    </a:cubicBezTo>
                    <a:moveTo>
                      <a:pt x="58" y="1634"/>
                    </a:moveTo>
                    <a:cubicBezTo>
                      <a:pt x="58" y="1634"/>
                      <a:pt x="57" y="1634"/>
                      <a:pt x="57" y="1634"/>
                    </a:cubicBezTo>
                    <a:cubicBezTo>
                      <a:pt x="56" y="1634"/>
                      <a:pt x="56" y="1635"/>
                      <a:pt x="56" y="1636"/>
                    </a:cubicBezTo>
                    <a:cubicBezTo>
                      <a:pt x="57" y="1639"/>
                      <a:pt x="57" y="1641"/>
                      <a:pt x="58" y="1644"/>
                    </a:cubicBezTo>
                    <a:cubicBezTo>
                      <a:pt x="59" y="1645"/>
                      <a:pt x="59" y="1645"/>
                      <a:pt x="60" y="1645"/>
                    </a:cubicBezTo>
                    <a:cubicBezTo>
                      <a:pt x="60" y="1645"/>
                      <a:pt x="61" y="1645"/>
                      <a:pt x="61" y="1645"/>
                    </a:cubicBezTo>
                    <a:cubicBezTo>
                      <a:pt x="62" y="1645"/>
                      <a:pt x="62" y="1644"/>
                      <a:pt x="62" y="1643"/>
                    </a:cubicBezTo>
                    <a:cubicBezTo>
                      <a:pt x="61" y="1640"/>
                      <a:pt x="60" y="1638"/>
                      <a:pt x="60" y="1635"/>
                    </a:cubicBezTo>
                    <a:cubicBezTo>
                      <a:pt x="59" y="1634"/>
                      <a:pt x="59" y="1634"/>
                      <a:pt x="58" y="1634"/>
                    </a:cubicBezTo>
                    <a:moveTo>
                      <a:pt x="2476" y="1615"/>
                    </a:moveTo>
                    <a:cubicBezTo>
                      <a:pt x="2475" y="1615"/>
                      <a:pt x="2474" y="1616"/>
                      <a:pt x="2474" y="1616"/>
                    </a:cubicBezTo>
                    <a:cubicBezTo>
                      <a:pt x="2473" y="1619"/>
                      <a:pt x="2472" y="1621"/>
                      <a:pt x="2471" y="1624"/>
                    </a:cubicBezTo>
                    <a:cubicBezTo>
                      <a:pt x="2471" y="1625"/>
                      <a:pt x="2472" y="1626"/>
                      <a:pt x="2473" y="1627"/>
                    </a:cubicBezTo>
                    <a:cubicBezTo>
                      <a:pt x="2473" y="1627"/>
                      <a:pt x="2473" y="1627"/>
                      <a:pt x="2473" y="1627"/>
                    </a:cubicBezTo>
                    <a:cubicBezTo>
                      <a:pt x="2474" y="1627"/>
                      <a:pt x="2475" y="1626"/>
                      <a:pt x="2475" y="1625"/>
                    </a:cubicBezTo>
                    <a:cubicBezTo>
                      <a:pt x="2476" y="1623"/>
                      <a:pt x="2477" y="1620"/>
                      <a:pt x="2478" y="1617"/>
                    </a:cubicBezTo>
                    <a:cubicBezTo>
                      <a:pt x="2478" y="1616"/>
                      <a:pt x="2477" y="1615"/>
                      <a:pt x="2476" y="1615"/>
                    </a:cubicBezTo>
                    <a:cubicBezTo>
                      <a:pt x="2476" y="1615"/>
                      <a:pt x="2476" y="1615"/>
                      <a:pt x="2476" y="1615"/>
                    </a:cubicBezTo>
                    <a:moveTo>
                      <a:pt x="50" y="1607"/>
                    </a:moveTo>
                    <a:cubicBezTo>
                      <a:pt x="50" y="1607"/>
                      <a:pt x="49" y="1607"/>
                      <a:pt x="49" y="1607"/>
                    </a:cubicBezTo>
                    <a:cubicBezTo>
                      <a:pt x="48" y="1607"/>
                      <a:pt x="48" y="1608"/>
                      <a:pt x="48" y="1609"/>
                    </a:cubicBezTo>
                    <a:cubicBezTo>
                      <a:pt x="48" y="1611"/>
                      <a:pt x="49" y="1613"/>
                      <a:pt x="50" y="1615"/>
                    </a:cubicBezTo>
                    <a:cubicBezTo>
                      <a:pt x="50" y="1616"/>
                      <a:pt x="50" y="1616"/>
                      <a:pt x="50" y="1617"/>
                    </a:cubicBezTo>
                    <a:cubicBezTo>
                      <a:pt x="50" y="1618"/>
                      <a:pt x="51" y="1618"/>
                      <a:pt x="51" y="1618"/>
                    </a:cubicBezTo>
                    <a:cubicBezTo>
                      <a:pt x="51" y="1618"/>
                      <a:pt x="52" y="1618"/>
                      <a:pt x="52" y="1618"/>
                    </a:cubicBezTo>
                    <a:cubicBezTo>
                      <a:pt x="52" y="1618"/>
                      <a:pt x="52" y="1618"/>
                      <a:pt x="53" y="1618"/>
                    </a:cubicBezTo>
                    <a:cubicBezTo>
                      <a:pt x="54" y="1618"/>
                      <a:pt x="54" y="1617"/>
                      <a:pt x="54" y="1616"/>
                    </a:cubicBezTo>
                    <a:cubicBezTo>
                      <a:pt x="53" y="1613"/>
                      <a:pt x="52" y="1611"/>
                      <a:pt x="52" y="1608"/>
                    </a:cubicBezTo>
                    <a:cubicBezTo>
                      <a:pt x="52" y="1607"/>
                      <a:pt x="51" y="1607"/>
                      <a:pt x="50" y="1607"/>
                    </a:cubicBezTo>
                    <a:moveTo>
                      <a:pt x="2483" y="1588"/>
                    </a:moveTo>
                    <a:cubicBezTo>
                      <a:pt x="2482" y="1588"/>
                      <a:pt x="2481" y="1589"/>
                      <a:pt x="2481" y="1589"/>
                    </a:cubicBezTo>
                    <a:cubicBezTo>
                      <a:pt x="2481" y="1592"/>
                      <a:pt x="2480" y="1595"/>
                      <a:pt x="2479" y="1597"/>
                    </a:cubicBezTo>
                    <a:cubicBezTo>
                      <a:pt x="2479" y="1598"/>
                      <a:pt x="2480" y="1599"/>
                      <a:pt x="2481" y="1600"/>
                    </a:cubicBezTo>
                    <a:cubicBezTo>
                      <a:pt x="2481" y="1600"/>
                      <a:pt x="2481" y="1600"/>
                      <a:pt x="2481" y="1600"/>
                    </a:cubicBezTo>
                    <a:cubicBezTo>
                      <a:pt x="2482" y="1600"/>
                      <a:pt x="2483" y="1599"/>
                      <a:pt x="2483" y="1598"/>
                    </a:cubicBezTo>
                    <a:cubicBezTo>
                      <a:pt x="2483" y="1598"/>
                      <a:pt x="2483" y="1598"/>
                      <a:pt x="2483" y="1598"/>
                    </a:cubicBezTo>
                    <a:cubicBezTo>
                      <a:pt x="2484" y="1596"/>
                      <a:pt x="2484" y="1593"/>
                      <a:pt x="2485" y="1590"/>
                    </a:cubicBezTo>
                    <a:cubicBezTo>
                      <a:pt x="2485" y="1589"/>
                      <a:pt x="2485" y="1588"/>
                      <a:pt x="2484" y="1588"/>
                    </a:cubicBezTo>
                    <a:cubicBezTo>
                      <a:pt x="2484" y="1588"/>
                      <a:pt x="2483" y="1588"/>
                      <a:pt x="2483" y="1588"/>
                    </a:cubicBezTo>
                    <a:moveTo>
                      <a:pt x="43" y="1580"/>
                    </a:moveTo>
                    <a:cubicBezTo>
                      <a:pt x="42" y="1580"/>
                      <a:pt x="42" y="1580"/>
                      <a:pt x="42" y="1580"/>
                    </a:cubicBezTo>
                    <a:cubicBezTo>
                      <a:pt x="41" y="1580"/>
                      <a:pt x="40" y="1581"/>
                      <a:pt x="41" y="1582"/>
                    </a:cubicBezTo>
                    <a:cubicBezTo>
                      <a:pt x="41" y="1585"/>
                      <a:pt x="42" y="1587"/>
                      <a:pt x="43" y="1590"/>
                    </a:cubicBezTo>
                    <a:cubicBezTo>
                      <a:pt x="43" y="1591"/>
                      <a:pt x="44" y="1592"/>
                      <a:pt x="45" y="1592"/>
                    </a:cubicBezTo>
                    <a:cubicBezTo>
                      <a:pt x="45" y="1592"/>
                      <a:pt x="45" y="1591"/>
                      <a:pt x="45" y="1591"/>
                    </a:cubicBezTo>
                    <a:cubicBezTo>
                      <a:pt x="46" y="1591"/>
                      <a:pt x="47" y="1590"/>
                      <a:pt x="46" y="1589"/>
                    </a:cubicBezTo>
                    <a:cubicBezTo>
                      <a:pt x="46" y="1586"/>
                      <a:pt x="45" y="1584"/>
                      <a:pt x="44" y="1581"/>
                    </a:cubicBezTo>
                    <a:cubicBezTo>
                      <a:pt x="44" y="1580"/>
                      <a:pt x="43" y="1580"/>
                      <a:pt x="43" y="1580"/>
                    </a:cubicBezTo>
                    <a:moveTo>
                      <a:pt x="2490" y="1561"/>
                    </a:moveTo>
                    <a:cubicBezTo>
                      <a:pt x="2489" y="1561"/>
                      <a:pt x="2488" y="1561"/>
                      <a:pt x="2488" y="1562"/>
                    </a:cubicBezTo>
                    <a:cubicBezTo>
                      <a:pt x="2488" y="1565"/>
                      <a:pt x="2487" y="1568"/>
                      <a:pt x="2486" y="1570"/>
                    </a:cubicBezTo>
                    <a:cubicBezTo>
                      <a:pt x="2486" y="1571"/>
                      <a:pt x="2487" y="1572"/>
                      <a:pt x="2488" y="1573"/>
                    </a:cubicBezTo>
                    <a:cubicBezTo>
                      <a:pt x="2488" y="1573"/>
                      <a:pt x="2488" y="1573"/>
                      <a:pt x="2488" y="1573"/>
                    </a:cubicBezTo>
                    <a:cubicBezTo>
                      <a:pt x="2489" y="1573"/>
                      <a:pt x="2490" y="1572"/>
                      <a:pt x="2490" y="1571"/>
                    </a:cubicBezTo>
                    <a:cubicBezTo>
                      <a:pt x="2490" y="1571"/>
                      <a:pt x="2490" y="1571"/>
                      <a:pt x="2490" y="1571"/>
                    </a:cubicBezTo>
                    <a:cubicBezTo>
                      <a:pt x="2491" y="1568"/>
                      <a:pt x="2491" y="1566"/>
                      <a:pt x="2492" y="1563"/>
                    </a:cubicBezTo>
                    <a:cubicBezTo>
                      <a:pt x="2492" y="1562"/>
                      <a:pt x="2492" y="1561"/>
                      <a:pt x="2491" y="1561"/>
                    </a:cubicBezTo>
                    <a:cubicBezTo>
                      <a:pt x="2490" y="1561"/>
                      <a:pt x="2490" y="1561"/>
                      <a:pt x="2490" y="1561"/>
                    </a:cubicBezTo>
                    <a:moveTo>
                      <a:pt x="36" y="1553"/>
                    </a:moveTo>
                    <a:cubicBezTo>
                      <a:pt x="36" y="1553"/>
                      <a:pt x="35" y="1553"/>
                      <a:pt x="35" y="1553"/>
                    </a:cubicBezTo>
                    <a:cubicBezTo>
                      <a:pt x="34" y="1553"/>
                      <a:pt x="34" y="1554"/>
                      <a:pt x="34" y="1555"/>
                    </a:cubicBezTo>
                    <a:cubicBezTo>
                      <a:pt x="34" y="1558"/>
                      <a:pt x="35" y="1560"/>
                      <a:pt x="36" y="1563"/>
                    </a:cubicBezTo>
                    <a:cubicBezTo>
                      <a:pt x="36" y="1564"/>
                      <a:pt x="36" y="1564"/>
                      <a:pt x="37" y="1564"/>
                    </a:cubicBezTo>
                    <a:cubicBezTo>
                      <a:pt x="37" y="1564"/>
                      <a:pt x="37" y="1564"/>
                      <a:pt x="38" y="1564"/>
                    </a:cubicBezTo>
                    <a:cubicBezTo>
                      <a:pt x="38" y="1564"/>
                      <a:pt x="38" y="1564"/>
                      <a:pt x="38" y="1564"/>
                    </a:cubicBezTo>
                    <a:cubicBezTo>
                      <a:pt x="39" y="1564"/>
                      <a:pt x="40" y="1563"/>
                      <a:pt x="40" y="1562"/>
                    </a:cubicBezTo>
                    <a:cubicBezTo>
                      <a:pt x="39" y="1559"/>
                      <a:pt x="38" y="1557"/>
                      <a:pt x="38" y="1554"/>
                    </a:cubicBezTo>
                    <a:cubicBezTo>
                      <a:pt x="38" y="1554"/>
                      <a:pt x="37" y="1553"/>
                      <a:pt x="37" y="1553"/>
                    </a:cubicBezTo>
                    <a:cubicBezTo>
                      <a:pt x="37" y="1553"/>
                      <a:pt x="36" y="1553"/>
                      <a:pt x="36" y="1553"/>
                    </a:cubicBezTo>
                    <a:moveTo>
                      <a:pt x="2496" y="1534"/>
                    </a:moveTo>
                    <a:cubicBezTo>
                      <a:pt x="2495" y="1534"/>
                      <a:pt x="2495" y="1534"/>
                      <a:pt x="2494" y="1535"/>
                    </a:cubicBezTo>
                    <a:cubicBezTo>
                      <a:pt x="2494" y="1538"/>
                      <a:pt x="2493" y="1540"/>
                      <a:pt x="2493" y="1543"/>
                    </a:cubicBezTo>
                    <a:cubicBezTo>
                      <a:pt x="2492" y="1544"/>
                      <a:pt x="2493" y="1545"/>
                      <a:pt x="2494" y="1545"/>
                    </a:cubicBezTo>
                    <a:cubicBezTo>
                      <a:pt x="2494" y="1545"/>
                      <a:pt x="2495" y="1545"/>
                      <a:pt x="2495" y="1545"/>
                    </a:cubicBezTo>
                    <a:cubicBezTo>
                      <a:pt x="2496" y="1545"/>
                      <a:pt x="2496" y="1545"/>
                      <a:pt x="2497" y="1544"/>
                    </a:cubicBezTo>
                    <a:cubicBezTo>
                      <a:pt x="2497" y="1544"/>
                      <a:pt x="2497" y="1544"/>
                      <a:pt x="2497" y="1544"/>
                    </a:cubicBezTo>
                    <a:cubicBezTo>
                      <a:pt x="2497" y="1541"/>
                      <a:pt x="2498" y="1539"/>
                      <a:pt x="2498" y="1536"/>
                    </a:cubicBezTo>
                    <a:cubicBezTo>
                      <a:pt x="2499" y="1535"/>
                      <a:pt x="2498" y="1534"/>
                      <a:pt x="2497" y="1534"/>
                    </a:cubicBezTo>
                    <a:cubicBezTo>
                      <a:pt x="2497" y="1534"/>
                      <a:pt x="2497" y="1534"/>
                      <a:pt x="2496" y="1534"/>
                    </a:cubicBezTo>
                    <a:moveTo>
                      <a:pt x="30" y="1525"/>
                    </a:moveTo>
                    <a:cubicBezTo>
                      <a:pt x="30" y="1525"/>
                      <a:pt x="29" y="1525"/>
                      <a:pt x="29" y="1525"/>
                    </a:cubicBezTo>
                    <a:cubicBezTo>
                      <a:pt x="28" y="1526"/>
                      <a:pt x="27" y="1527"/>
                      <a:pt x="28" y="1528"/>
                    </a:cubicBezTo>
                    <a:cubicBezTo>
                      <a:pt x="28" y="1530"/>
                      <a:pt x="29" y="1533"/>
                      <a:pt x="29" y="1535"/>
                    </a:cubicBezTo>
                    <a:cubicBezTo>
                      <a:pt x="30" y="1536"/>
                      <a:pt x="30" y="1537"/>
                      <a:pt x="31" y="1537"/>
                    </a:cubicBezTo>
                    <a:cubicBezTo>
                      <a:pt x="31" y="1537"/>
                      <a:pt x="32" y="1537"/>
                      <a:pt x="32" y="1537"/>
                    </a:cubicBezTo>
                    <a:cubicBezTo>
                      <a:pt x="33" y="1537"/>
                      <a:pt x="34" y="1536"/>
                      <a:pt x="33" y="1535"/>
                    </a:cubicBezTo>
                    <a:cubicBezTo>
                      <a:pt x="33" y="1532"/>
                      <a:pt x="32" y="1529"/>
                      <a:pt x="32" y="1527"/>
                    </a:cubicBezTo>
                    <a:cubicBezTo>
                      <a:pt x="31" y="1526"/>
                      <a:pt x="31" y="1525"/>
                      <a:pt x="30" y="1525"/>
                    </a:cubicBezTo>
                    <a:moveTo>
                      <a:pt x="2502" y="1506"/>
                    </a:moveTo>
                    <a:cubicBezTo>
                      <a:pt x="2501" y="1506"/>
                      <a:pt x="2500" y="1507"/>
                      <a:pt x="2500" y="1508"/>
                    </a:cubicBezTo>
                    <a:cubicBezTo>
                      <a:pt x="2500" y="1510"/>
                      <a:pt x="2499" y="1513"/>
                      <a:pt x="2499" y="1516"/>
                    </a:cubicBezTo>
                    <a:cubicBezTo>
                      <a:pt x="2498" y="1517"/>
                      <a:pt x="2499" y="1518"/>
                      <a:pt x="2500" y="1518"/>
                    </a:cubicBezTo>
                    <a:cubicBezTo>
                      <a:pt x="2500" y="1518"/>
                      <a:pt x="2500" y="1518"/>
                      <a:pt x="2501" y="1518"/>
                    </a:cubicBezTo>
                    <a:cubicBezTo>
                      <a:pt x="2501" y="1518"/>
                      <a:pt x="2502" y="1517"/>
                      <a:pt x="2503" y="1516"/>
                    </a:cubicBezTo>
                    <a:cubicBezTo>
                      <a:pt x="2503" y="1516"/>
                      <a:pt x="2503" y="1516"/>
                      <a:pt x="2503" y="1516"/>
                    </a:cubicBezTo>
                    <a:cubicBezTo>
                      <a:pt x="2503" y="1514"/>
                      <a:pt x="2504" y="1511"/>
                      <a:pt x="2504" y="1508"/>
                    </a:cubicBezTo>
                    <a:cubicBezTo>
                      <a:pt x="2504" y="1507"/>
                      <a:pt x="2504" y="1506"/>
                      <a:pt x="2502" y="1506"/>
                    </a:cubicBezTo>
                    <a:cubicBezTo>
                      <a:pt x="2502" y="1506"/>
                      <a:pt x="2502" y="1506"/>
                      <a:pt x="2502" y="1506"/>
                    </a:cubicBezTo>
                    <a:moveTo>
                      <a:pt x="24" y="1498"/>
                    </a:moveTo>
                    <a:cubicBezTo>
                      <a:pt x="24" y="1498"/>
                      <a:pt x="24" y="1498"/>
                      <a:pt x="24" y="1498"/>
                    </a:cubicBezTo>
                    <a:cubicBezTo>
                      <a:pt x="23" y="1498"/>
                      <a:pt x="22" y="1499"/>
                      <a:pt x="22" y="1500"/>
                    </a:cubicBezTo>
                    <a:cubicBezTo>
                      <a:pt x="23" y="1503"/>
                      <a:pt x="23" y="1505"/>
                      <a:pt x="24" y="1508"/>
                    </a:cubicBezTo>
                    <a:cubicBezTo>
                      <a:pt x="24" y="1509"/>
                      <a:pt x="25" y="1510"/>
                      <a:pt x="26" y="1510"/>
                    </a:cubicBezTo>
                    <a:cubicBezTo>
                      <a:pt x="26" y="1510"/>
                      <a:pt x="26" y="1510"/>
                      <a:pt x="26" y="1510"/>
                    </a:cubicBezTo>
                    <a:cubicBezTo>
                      <a:pt x="27" y="1509"/>
                      <a:pt x="28" y="1508"/>
                      <a:pt x="28" y="1507"/>
                    </a:cubicBezTo>
                    <a:cubicBezTo>
                      <a:pt x="27" y="1505"/>
                      <a:pt x="27" y="1502"/>
                      <a:pt x="26" y="1499"/>
                    </a:cubicBezTo>
                    <a:cubicBezTo>
                      <a:pt x="26" y="1498"/>
                      <a:pt x="25" y="1498"/>
                      <a:pt x="24" y="1498"/>
                    </a:cubicBezTo>
                    <a:moveTo>
                      <a:pt x="2507" y="1479"/>
                    </a:moveTo>
                    <a:cubicBezTo>
                      <a:pt x="2506" y="1479"/>
                      <a:pt x="2505" y="1479"/>
                      <a:pt x="2505" y="1480"/>
                    </a:cubicBezTo>
                    <a:cubicBezTo>
                      <a:pt x="2505" y="1483"/>
                      <a:pt x="2504" y="1485"/>
                      <a:pt x="2504" y="1488"/>
                    </a:cubicBezTo>
                    <a:cubicBezTo>
                      <a:pt x="2504" y="1489"/>
                      <a:pt x="2504" y="1490"/>
                      <a:pt x="2505" y="1490"/>
                    </a:cubicBezTo>
                    <a:cubicBezTo>
                      <a:pt x="2506" y="1490"/>
                      <a:pt x="2506" y="1490"/>
                      <a:pt x="2506" y="1490"/>
                    </a:cubicBezTo>
                    <a:cubicBezTo>
                      <a:pt x="2507" y="1490"/>
                      <a:pt x="2508" y="1490"/>
                      <a:pt x="2508" y="1489"/>
                    </a:cubicBezTo>
                    <a:cubicBezTo>
                      <a:pt x="2508" y="1486"/>
                      <a:pt x="2509" y="1484"/>
                      <a:pt x="2509" y="1481"/>
                    </a:cubicBezTo>
                    <a:cubicBezTo>
                      <a:pt x="2509" y="1480"/>
                      <a:pt x="2509" y="1479"/>
                      <a:pt x="2508" y="1479"/>
                    </a:cubicBezTo>
                    <a:cubicBezTo>
                      <a:pt x="2507" y="1479"/>
                      <a:pt x="2507" y="1479"/>
                      <a:pt x="2507" y="1479"/>
                    </a:cubicBezTo>
                    <a:moveTo>
                      <a:pt x="19" y="1470"/>
                    </a:moveTo>
                    <a:cubicBezTo>
                      <a:pt x="19" y="1470"/>
                      <a:pt x="19" y="1470"/>
                      <a:pt x="19" y="1470"/>
                    </a:cubicBezTo>
                    <a:cubicBezTo>
                      <a:pt x="18" y="1470"/>
                      <a:pt x="17" y="1471"/>
                      <a:pt x="17" y="1473"/>
                    </a:cubicBezTo>
                    <a:cubicBezTo>
                      <a:pt x="18" y="1475"/>
                      <a:pt x="18" y="1478"/>
                      <a:pt x="19" y="1480"/>
                    </a:cubicBezTo>
                    <a:cubicBezTo>
                      <a:pt x="19" y="1481"/>
                      <a:pt x="20" y="1482"/>
                      <a:pt x="21" y="1482"/>
                    </a:cubicBezTo>
                    <a:cubicBezTo>
                      <a:pt x="21" y="1482"/>
                      <a:pt x="21" y="1482"/>
                      <a:pt x="21" y="1482"/>
                    </a:cubicBezTo>
                    <a:cubicBezTo>
                      <a:pt x="22" y="1482"/>
                      <a:pt x="23" y="1481"/>
                      <a:pt x="23" y="1480"/>
                    </a:cubicBezTo>
                    <a:cubicBezTo>
                      <a:pt x="22" y="1477"/>
                      <a:pt x="22" y="1474"/>
                      <a:pt x="21" y="1472"/>
                    </a:cubicBezTo>
                    <a:cubicBezTo>
                      <a:pt x="21" y="1471"/>
                      <a:pt x="20" y="1470"/>
                      <a:pt x="19" y="1470"/>
                    </a:cubicBezTo>
                    <a:moveTo>
                      <a:pt x="2512" y="1451"/>
                    </a:moveTo>
                    <a:cubicBezTo>
                      <a:pt x="2511" y="1451"/>
                      <a:pt x="2510" y="1452"/>
                      <a:pt x="2510" y="1453"/>
                    </a:cubicBezTo>
                    <a:cubicBezTo>
                      <a:pt x="2509" y="1455"/>
                      <a:pt x="2509" y="1458"/>
                      <a:pt x="2508" y="1460"/>
                    </a:cubicBezTo>
                    <a:cubicBezTo>
                      <a:pt x="2508" y="1462"/>
                      <a:pt x="2509" y="1463"/>
                      <a:pt x="2510" y="1463"/>
                    </a:cubicBezTo>
                    <a:cubicBezTo>
                      <a:pt x="2510" y="1463"/>
                      <a:pt x="2510" y="1463"/>
                      <a:pt x="2510" y="1463"/>
                    </a:cubicBezTo>
                    <a:cubicBezTo>
                      <a:pt x="2511" y="1463"/>
                      <a:pt x="2512" y="1462"/>
                      <a:pt x="2512" y="1461"/>
                    </a:cubicBezTo>
                    <a:cubicBezTo>
                      <a:pt x="2513" y="1458"/>
                      <a:pt x="2513" y="1456"/>
                      <a:pt x="2514" y="1453"/>
                    </a:cubicBezTo>
                    <a:cubicBezTo>
                      <a:pt x="2514" y="1452"/>
                      <a:pt x="2513" y="1451"/>
                      <a:pt x="2512" y="1451"/>
                    </a:cubicBezTo>
                    <a:cubicBezTo>
                      <a:pt x="2512" y="1451"/>
                      <a:pt x="2512" y="1451"/>
                      <a:pt x="2512" y="1451"/>
                    </a:cubicBezTo>
                    <a:moveTo>
                      <a:pt x="15" y="1443"/>
                    </a:moveTo>
                    <a:cubicBezTo>
                      <a:pt x="15" y="1443"/>
                      <a:pt x="15" y="1443"/>
                      <a:pt x="15" y="1443"/>
                    </a:cubicBezTo>
                    <a:cubicBezTo>
                      <a:pt x="14" y="1443"/>
                      <a:pt x="13" y="1444"/>
                      <a:pt x="13" y="1445"/>
                    </a:cubicBezTo>
                    <a:cubicBezTo>
                      <a:pt x="13" y="1447"/>
                      <a:pt x="14" y="1450"/>
                      <a:pt x="14" y="1453"/>
                    </a:cubicBezTo>
                    <a:cubicBezTo>
                      <a:pt x="14" y="1454"/>
                      <a:pt x="15" y="1454"/>
                      <a:pt x="16" y="1454"/>
                    </a:cubicBezTo>
                    <a:cubicBezTo>
                      <a:pt x="16" y="1454"/>
                      <a:pt x="16" y="1454"/>
                      <a:pt x="16" y="1454"/>
                    </a:cubicBezTo>
                    <a:cubicBezTo>
                      <a:pt x="17" y="1454"/>
                      <a:pt x="18" y="1453"/>
                      <a:pt x="18" y="1452"/>
                    </a:cubicBezTo>
                    <a:cubicBezTo>
                      <a:pt x="18" y="1450"/>
                      <a:pt x="17" y="1447"/>
                      <a:pt x="17" y="1444"/>
                    </a:cubicBezTo>
                    <a:cubicBezTo>
                      <a:pt x="17" y="1443"/>
                      <a:pt x="16" y="1443"/>
                      <a:pt x="15" y="1443"/>
                    </a:cubicBezTo>
                    <a:moveTo>
                      <a:pt x="2516" y="1423"/>
                    </a:moveTo>
                    <a:cubicBezTo>
                      <a:pt x="2515" y="1423"/>
                      <a:pt x="2514" y="1424"/>
                      <a:pt x="2514" y="1425"/>
                    </a:cubicBezTo>
                    <a:cubicBezTo>
                      <a:pt x="2513" y="1428"/>
                      <a:pt x="2513" y="1430"/>
                      <a:pt x="2513" y="1433"/>
                    </a:cubicBezTo>
                    <a:cubicBezTo>
                      <a:pt x="2512" y="1434"/>
                      <a:pt x="2513" y="1435"/>
                      <a:pt x="2514" y="1435"/>
                    </a:cubicBezTo>
                    <a:cubicBezTo>
                      <a:pt x="2514" y="1435"/>
                      <a:pt x="2514" y="1435"/>
                      <a:pt x="2514" y="1435"/>
                    </a:cubicBezTo>
                    <a:cubicBezTo>
                      <a:pt x="2515" y="1435"/>
                      <a:pt x="2516" y="1434"/>
                      <a:pt x="2516" y="1433"/>
                    </a:cubicBezTo>
                    <a:cubicBezTo>
                      <a:pt x="2516" y="1433"/>
                      <a:pt x="2516" y="1433"/>
                      <a:pt x="2516" y="1433"/>
                    </a:cubicBezTo>
                    <a:cubicBezTo>
                      <a:pt x="2517" y="1431"/>
                      <a:pt x="2517" y="1428"/>
                      <a:pt x="2518" y="1425"/>
                    </a:cubicBezTo>
                    <a:cubicBezTo>
                      <a:pt x="2518" y="1424"/>
                      <a:pt x="2517" y="1423"/>
                      <a:pt x="2516" y="1423"/>
                    </a:cubicBezTo>
                    <a:cubicBezTo>
                      <a:pt x="2516" y="1423"/>
                      <a:pt x="2516" y="1423"/>
                      <a:pt x="2516" y="1423"/>
                    </a:cubicBezTo>
                    <a:moveTo>
                      <a:pt x="11" y="1415"/>
                    </a:moveTo>
                    <a:cubicBezTo>
                      <a:pt x="11" y="1415"/>
                      <a:pt x="11" y="1415"/>
                      <a:pt x="11" y="1415"/>
                    </a:cubicBezTo>
                    <a:cubicBezTo>
                      <a:pt x="10" y="1415"/>
                      <a:pt x="9" y="1416"/>
                      <a:pt x="9" y="1417"/>
                    </a:cubicBezTo>
                    <a:cubicBezTo>
                      <a:pt x="10" y="1420"/>
                      <a:pt x="10" y="1422"/>
                      <a:pt x="10" y="1425"/>
                    </a:cubicBezTo>
                    <a:cubicBezTo>
                      <a:pt x="10" y="1426"/>
                      <a:pt x="11" y="1427"/>
                      <a:pt x="12" y="1427"/>
                    </a:cubicBezTo>
                    <a:cubicBezTo>
                      <a:pt x="12" y="1427"/>
                      <a:pt x="12" y="1427"/>
                      <a:pt x="13" y="1427"/>
                    </a:cubicBezTo>
                    <a:cubicBezTo>
                      <a:pt x="14" y="1427"/>
                      <a:pt x="14" y="1426"/>
                      <a:pt x="14" y="1424"/>
                    </a:cubicBezTo>
                    <a:cubicBezTo>
                      <a:pt x="14" y="1422"/>
                      <a:pt x="14" y="1419"/>
                      <a:pt x="13" y="1417"/>
                    </a:cubicBezTo>
                    <a:cubicBezTo>
                      <a:pt x="13" y="1415"/>
                      <a:pt x="12" y="1415"/>
                      <a:pt x="11" y="1415"/>
                    </a:cubicBezTo>
                    <a:moveTo>
                      <a:pt x="2519" y="1395"/>
                    </a:moveTo>
                    <a:cubicBezTo>
                      <a:pt x="2518" y="1395"/>
                      <a:pt x="2517" y="1396"/>
                      <a:pt x="2517" y="1397"/>
                    </a:cubicBezTo>
                    <a:cubicBezTo>
                      <a:pt x="2516" y="1400"/>
                      <a:pt x="2516" y="1402"/>
                      <a:pt x="2516" y="1405"/>
                    </a:cubicBezTo>
                    <a:cubicBezTo>
                      <a:pt x="2516" y="1406"/>
                      <a:pt x="2517" y="1407"/>
                      <a:pt x="2518" y="1407"/>
                    </a:cubicBezTo>
                    <a:cubicBezTo>
                      <a:pt x="2518" y="1407"/>
                      <a:pt x="2518" y="1407"/>
                      <a:pt x="2518" y="1407"/>
                    </a:cubicBezTo>
                    <a:cubicBezTo>
                      <a:pt x="2519" y="1407"/>
                      <a:pt x="2520" y="1407"/>
                      <a:pt x="2520" y="1406"/>
                    </a:cubicBezTo>
                    <a:cubicBezTo>
                      <a:pt x="2520" y="1406"/>
                      <a:pt x="2520" y="1406"/>
                      <a:pt x="2520" y="1406"/>
                    </a:cubicBezTo>
                    <a:cubicBezTo>
                      <a:pt x="2520" y="1403"/>
                      <a:pt x="2520" y="1400"/>
                      <a:pt x="2521" y="1398"/>
                    </a:cubicBezTo>
                    <a:cubicBezTo>
                      <a:pt x="2521" y="1396"/>
                      <a:pt x="2520" y="1395"/>
                      <a:pt x="2519" y="1395"/>
                    </a:cubicBezTo>
                    <a:cubicBezTo>
                      <a:pt x="2519" y="1395"/>
                      <a:pt x="2519" y="1395"/>
                      <a:pt x="2519" y="1395"/>
                    </a:cubicBezTo>
                    <a:moveTo>
                      <a:pt x="8" y="1387"/>
                    </a:moveTo>
                    <a:cubicBezTo>
                      <a:pt x="8" y="1387"/>
                      <a:pt x="8" y="1387"/>
                      <a:pt x="8" y="1387"/>
                    </a:cubicBezTo>
                    <a:cubicBezTo>
                      <a:pt x="7" y="1387"/>
                      <a:pt x="6" y="1388"/>
                      <a:pt x="6" y="1389"/>
                    </a:cubicBezTo>
                    <a:cubicBezTo>
                      <a:pt x="6" y="1389"/>
                      <a:pt x="6" y="1389"/>
                      <a:pt x="6" y="1389"/>
                    </a:cubicBezTo>
                    <a:cubicBezTo>
                      <a:pt x="6" y="1392"/>
                      <a:pt x="7" y="1394"/>
                      <a:pt x="7" y="1397"/>
                    </a:cubicBezTo>
                    <a:cubicBezTo>
                      <a:pt x="7" y="1398"/>
                      <a:pt x="8" y="1399"/>
                      <a:pt x="9" y="1399"/>
                    </a:cubicBezTo>
                    <a:cubicBezTo>
                      <a:pt x="9" y="1399"/>
                      <a:pt x="9" y="1399"/>
                      <a:pt x="9" y="1399"/>
                    </a:cubicBezTo>
                    <a:cubicBezTo>
                      <a:pt x="10" y="1399"/>
                      <a:pt x="11" y="1398"/>
                      <a:pt x="11" y="1397"/>
                    </a:cubicBezTo>
                    <a:cubicBezTo>
                      <a:pt x="11" y="1394"/>
                      <a:pt x="10" y="1391"/>
                      <a:pt x="10" y="1389"/>
                    </a:cubicBezTo>
                    <a:cubicBezTo>
                      <a:pt x="10" y="1388"/>
                      <a:pt x="9" y="1387"/>
                      <a:pt x="8" y="1387"/>
                    </a:cubicBezTo>
                    <a:moveTo>
                      <a:pt x="2521" y="1367"/>
                    </a:moveTo>
                    <a:cubicBezTo>
                      <a:pt x="2520" y="1367"/>
                      <a:pt x="2519" y="1368"/>
                      <a:pt x="2519" y="1369"/>
                    </a:cubicBezTo>
                    <a:cubicBezTo>
                      <a:pt x="2519" y="1372"/>
                      <a:pt x="2519" y="1375"/>
                      <a:pt x="2519" y="1377"/>
                    </a:cubicBezTo>
                    <a:cubicBezTo>
                      <a:pt x="2519" y="1378"/>
                      <a:pt x="2519" y="1379"/>
                      <a:pt x="2521" y="1379"/>
                    </a:cubicBezTo>
                    <a:cubicBezTo>
                      <a:pt x="2521" y="1379"/>
                      <a:pt x="2521" y="1379"/>
                      <a:pt x="2521" y="1379"/>
                    </a:cubicBezTo>
                    <a:cubicBezTo>
                      <a:pt x="2522" y="1379"/>
                      <a:pt x="2523" y="1379"/>
                      <a:pt x="2523" y="1378"/>
                    </a:cubicBezTo>
                    <a:cubicBezTo>
                      <a:pt x="2523" y="1375"/>
                      <a:pt x="2523" y="1372"/>
                      <a:pt x="2523" y="1370"/>
                    </a:cubicBezTo>
                    <a:cubicBezTo>
                      <a:pt x="2523" y="1369"/>
                      <a:pt x="2523" y="1368"/>
                      <a:pt x="2522" y="1367"/>
                    </a:cubicBezTo>
                    <a:cubicBezTo>
                      <a:pt x="2521" y="1367"/>
                      <a:pt x="2521" y="1367"/>
                      <a:pt x="2521" y="1367"/>
                    </a:cubicBezTo>
                    <a:moveTo>
                      <a:pt x="6" y="1359"/>
                    </a:moveTo>
                    <a:cubicBezTo>
                      <a:pt x="6" y="1359"/>
                      <a:pt x="6" y="1359"/>
                      <a:pt x="6" y="1359"/>
                    </a:cubicBezTo>
                    <a:cubicBezTo>
                      <a:pt x="5" y="1359"/>
                      <a:pt x="4" y="1360"/>
                      <a:pt x="4" y="1361"/>
                    </a:cubicBezTo>
                    <a:cubicBezTo>
                      <a:pt x="4" y="1364"/>
                      <a:pt x="4" y="1366"/>
                      <a:pt x="4" y="1369"/>
                    </a:cubicBezTo>
                    <a:cubicBezTo>
                      <a:pt x="5" y="1370"/>
                      <a:pt x="5" y="1371"/>
                      <a:pt x="6" y="1371"/>
                    </a:cubicBezTo>
                    <a:cubicBezTo>
                      <a:pt x="6" y="1371"/>
                      <a:pt x="7" y="1371"/>
                      <a:pt x="7" y="1371"/>
                    </a:cubicBezTo>
                    <a:cubicBezTo>
                      <a:pt x="8" y="1371"/>
                      <a:pt x="9" y="1370"/>
                      <a:pt x="8" y="1369"/>
                    </a:cubicBezTo>
                    <a:cubicBezTo>
                      <a:pt x="8" y="1366"/>
                      <a:pt x="8" y="1363"/>
                      <a:pt x="8" y="1361"/>
                    </a:cubicBezTo>
                    <a:cubicBezTo>
                      <a:pt x="8" y="1360"/>
                      <a:pt x="7" y="1359"/>
                      <a:pt x="6" y="1359"/>
                    </a:cubicBezTo>
                    <a:moveTo>
                      <a:pt x="2523" y="1340"/>
                    </a:moveTo>
                    <a:cubicBezTo>
                      <a:pt x="2522" y="1340"/>
                      <a:pt x="2521" y="1340"/>
                      <a:pt x="2521" y="1341"/>
                    </a:cubicBezTo>
                    <a:cubicBezTo>
                      <a:pt x="2521" y="1344"/>
                      <a:pt x="2521" y="1347"/>
                      <a:pt x="2521" y="1349"/>
                    </a:cubicBezTo>
                    <a:cubicBezTo>
                      <a:pt x="2521" y="1350"/>
                      <a:pt x="2522" y="1351"/>
                      <a:pt x="2523" y="1351"/>
                    </a:cubicBezTo>
                    <a:cubicBezTo>
                      <a:pt x="2523" y="1351"/>
                      <a:pt x="2523" y="1351"/>
                      <a:pt x="2523" y="1351"/>
                    </a:cubicBezTo>
                    <a:cubicBezTo>
                      <a:pt x="2524" y="1351"/>
                      <a:pt x="2525" y="1351"/>
                      <a:pt x="2525" y="1350"/>
                    </a:cubicBezTo>
                    <a:cubicBezTo>
                      <a:pt x="2525" y="1347"/>
                      <a:pt x="2525" y="1344"/>
                      <a:pt x="2525" y="1342"/>
                    </a:cubicBezTo>
                    <a:cubicBezTo>
                      <a:pt x="2525" y="1341"/>
                      <a:pt x="2525" y="1340"/>
                      <a:pt x="2524" y="1340"/>
                    </a:cubicBezTo>
                    <a:cubicBezTo>
                      <a:pt x="2523" y="1340"/>
                      <a:pt x="2523" y="1340"/>
                      <a:pt x="2523" y="1340"/>
                    </a:cubicBezTo>
                    <a:moveTo>
                      <a:pt x="4" y="1331"/>
                    </a:moveTo>
                    <a:cubicBezTo>
                      <a:pt x="4" y="1331"/>
                      <a:pt x="4" y="1331"/>
                      <a:pt x="4" y="1331"/>
                    </a:cubicBezTo>
                    <a:cubicBezTo>
                      <a:pt x="3" y="1331"/>
                      <a:pt x="2" y="1332"/>
                      <a:pt x="2" y="1333"/>
                    </a:cubicBezTo>
                    <a:cubicBezTo>
                      <a:pt x="2" y="1336"/>
                      <a:pt x="2" y="1338"/>
                      <a:pt x="2" y="1341"/>
                    </a:cubicBezTo>
                    <a:cubicBezTo>
                      <a:pt x="2" y="1342"/>
                      <a:pt x="3" y="1343"/>
                      <a:pt x="4" y="1343"/>
                    </a:cubicBezTo>
                    <a:cubicBezTo>
                      <a:pt x="4" y="1343"/>
                      <a:pt x="5" y="1343"/>
                      <a:pt x="5" y="1343"/>
                    </a:cubicBezTo>
                    <a:cubicBezTo>
                      <a:pt x="6" y="1343"/>
                      <a:pt x="6" y="1342"/>
                      <a:pt x="6" y="1341"/>
                    </a:cubicBezTo>
                    <a:cubicBezTo>
                      <a:pt x="6" y="1338"/>
                      <a:pt x="6" y="1336"/>
                      <a:pt x="6" y="1333"/>
                    </a:cubicBezTo>
                    <a:cubicBezTo>
                      <a:pt x="6" y="1332"/>
                      <a:pt x="5" y="1331"/>
                      <a:pt x="4" y="1331"/>
                    </a:cubicBezTo>
                    <a:moveTo>
                      <a:pt x="2525" y="1312"/>
                    </a:moveTo>
                    <a:cubicBezTo>
                      <a:pt x="2524" y="1312"/>
                      <a:pt x="2523" y="1312"/>
                      <a:pt x="2523" y="1313"/>
                    </a:cubicBezTo>
                    <a:cubicBezTo>
                      <a:pt x="2523" y="1316"/>
                      <a:pt x="2523" y="1319"/>
                      <a:pt x="2522" y="1321"/>
                    </a:cubicBezTo>
                    <a:cubicBezTo>
                      <a:pt x="2522" y="1323"/>
                      <a:pt x="2523" y="1323"/>
                      <a:pt x="2524" y="1324"/>
                    </a:cubicBezTo>
                    <a:cubicBezTo>
                      <a:pt x="2524" y="1324"/>
                      <a:pt x="2524" y="1324"/>
                      <a:pt x="2524" y="1324"/>
                    </a:cubicBezTo>
                    <a:cubicBezTo>
                      <a:pt x="2526" y="1324"/>
                      <a:pt x="2526" y="1323"/>
                      <a:pt x="2526" y="1322"/>
                    </a:cubicBezTo>
                    <a:cubicBezTo>
                      <a:pt x="2527" y="1319"/>
                      <a:pt x="2527" y="1316"/>
                      <a:pt x="2527" y="1314"/>
                    </a:cubicBezTo>
                    <a:cubicBezTo>
                      <a:pt x="2527" y="1312"/>
                      <a:pt x="2526" y="1312"/>
                      <a:pt x="2525" y="1312"/>
                    </a:cubicBezTo>
                    <a:cubicBezTo>
                      <a:pt x="2525" y="1312"/>
                      <a:pt x="2525" y="1312"/>
                      <a:pt x="2525" y="1312"/>
                    </a:cubicBezTo>
                    <a:moveTo>
                      <a:pt x="3" y="1303"/>
                    </a:moveTo>
                    <a:cubicBezTo>
                      <a:pt x="3" y="1303"/>
                      <a:pt x="3" y="1303"/>
                      <a:pt x="3" y="1303"/>
                    </a:cubicBezTo>
                    <a:cubicBezTo>
                      <a:pt x="2" y="1303"/>
                      <a:pt x="1" y="1304"/>
                      <a:pt x="1" y="1305"/>
                    </a:cubicBezTo>
                    <a:cubicBezTo>
                      <a:pt x="1" y="1305"/>
                      <a:pt x="1" y="1305"/>
                      <a:pt x="1" y="1305"/>
                    </a:cubicBezTo>
                    <a:cubicBezTo>
                      <a:pt x="1" y="1308"/>
                      <a:pt x="1" y="1310"/>
                      <a:pt x="1" y="1313"/>
                    </a:cubicBezTo>
                    <a:cubicBezTo>
                      <a:pt x="1" y="1314"/>
                      <a:pt x="2" y="1315"/>
                      <a:pt x="3" y="1315"/>
                    </a:cubicBezTo>
                    <a:cubicBezTo>
                      <a:pt x="3" y="1315"/>
                      <a:pt x="3" y="1315"/>
                      <a:pt x="3" y="1315"/>
                    </a:cubicBezTo>
                    <a:cubicBezTo>
                      <a:pt x="4" y="1315"/>
                      <a:pt x="5" y="1314"/>
                      <a:pt x="5" y="1313"/>
                    </a:cubicBezTo>
                    <a:cubicBezTo>
                      <a:pt x="5" y="1310"/>
                      <a:pt x="5" y="1308"/>
                      <a:pt x="5" y="1305"/>
                    </a:cubicBezTo>
                    <a:cubicBezTo>
                      <a:pt x="5" y="1304"/>
                      <a:pt x="4" y="1303"/>
                      <a:pt x="3" y="1303"/>
                    </a:cubicBezTo>
                    <a:moveTo>
                      <a:pt x="2526" y="1284"/>
                    </a:moveTo>
                    <a:cubicBezTo>
                      <a:pt x="2524" y="1284"/>
                      <a:pt x="2524" y="1284"/>
                      <a:pt x="2524" y="1286"/>
                    </a:cubicBezTo>
                    <a:cubicBezTo>
                      <a:pt x="2524" y="1288"/>
                      <a:pt x="2523" y="1291"/>
                      <a:pt x="2523" y="1294"/>
                    </a:cubicBezTo>
                    <a:cubicBezTo>
                      <a:pt x="2523" y="1295"/>
                      <a:pt x="2524" y="1296"/>
                      <a:pt x="2525" y="1296"/>
                    </a:cubicBezTo>
                    <a:cubicBezTo>
                      <a:pt x="2525" y="1296"/>
                      <a:pt x="2525" y="1296"/>
                      <a:pt x="2525" y="1296"/>
                    </a:cubicBezTo>
                    <a:cubicBezTo>
                      <a:pt x="2526" y="1296"/>
                      <a:pt x="2527" y="1295"/>
                      <a:pt x="2527" y="1294"/>
                    </a:cubicBezTo>
                    <a:cubicBezTo>
                      <a:pt x="2527" y="1291"/>
                      <a:pt x="2528" y="1288"/>
                      <a:pt x="2528" y="1286"/>
                    </a:cubicBezTo>
                    <a:cubicBezTo>
                      <a:pt x="2528" y="1285"/>
                      <a:pt x="2527" y="1284"/>
                      <a:pt x="2526" y="1284"/>
                    </a:cubicBezTo>
                    <a:cubicBezTo>
                      <a:pt x="2526" y="1284"/>
                      <a:pt x="2526" y="1284"/>
                      <a:pt x="2526" y="1284"/>
                    </a:cubicBezTo>
                    <a:moveTo>
                      <a:pt x="2" y="1275"/>
                    </a:moveTo>
                    <a:cubicBezTo>
                      <a:pt x="2" y="1275"/>
                      <a:pt x="2" y="1275"/>
                      <a:pt x="2" y="1275"/>
                    </a:cubicBezTo>
                    <a:cubicBezTo>
                      <a:pt x="1" y="1275"/>
                      <a:pt x="0" y="1276"/>
                      <a:pt x="0" y="1277"/>
                    </a:cubicBezTo>
                    <a:cubicBezTo>
                      <a:pt x="0" y="1280"/>
                      <a:pt x="0" y="1282"/>
                      <a:pt x="0" y="1285"/>
                    </a:cubicBezTo>
                    <a:cubicBezTo>
                      <a:pt x="0" y="1286"/>
                      <a:pt x="1" y="1287"/>
                      <a:pt x="2" y="1287"/>
                    </a:cubicBezTo>
                    <a:cubicBezTo>
                      <a:pt x="2" y="1287"/>
                      <a:pt x="2" y="1287"/>
                      <a:pt x="2" y="1287"/>
                    </a:cubicBezTo>
                    <a:cubicBezTo>
                      <a:pt x="3" y="1287"/>
                      <a:pt x="4" y="1286"/>
                      <a:pt x="4" y="1285"/>
                    </a:cubicBezTo>
                    <a:cubicBezTo>
                      <a:pt x="4" y="1282"/>
                      <a:pt x="4" y="1280"/>
                      <a:pt x="4" y="1277"/>
                    </a:cubicBezTo>
                    <a:cubicBezTo>
                      <a:pt x="4" y="1276"/>
                      <a:pt x="3" y="1275"/>
                      <a:pt x="2" y="1275"/>
                    </a:cubicBezTo>
                    <a:moveTo>
                      <a:pt x="2526" y="1254"/>
                    </a:moveTo>
                    <a:cubicBezTo>
                      <a:pt x="2526" y="1254"/>
                      <a:pt x="2526" y="1254"/>
                      <a:pt x="2526" y="1254"/>
                    </a:cubicBezTo>
                    <a:cubicBezTo>
                      <a:pt x="2525" y="1254"/>
                      <a:pt x="2524" y="1255"/>
                      <a:pt x="2524" y="1256"/>
                    </a:cubicBezTo>
                    <a:cubicBezTo>
                      <a:pt x="2524" y="1258"/>
                      <a:pt x="2524" y="1261"/>
                      <a:pt x="2524" y="1264"/>
                    </a:cubicBezTo>
                    <a:cubicBezTo>
                      <a:pt x="2524" y="1264"/>
                      <a:pt x="2524" y="1265"/>
                      <a:pt x="2524" y="1266"/>
                    </a:cubicBezTo>
                    <a:cubicBezTo>
                      <a:pt x="2524" y="1267"/>
                      <a:pt x="2525" y="1268"/>
                      <a:pt x="2526" y="1268"/>
                    </a:cubicBezTo>
                    <a:cubicBezTo>
                      <a:pt x="2527" y="1268"/>
                      <a:pt x="2528" y="1267"/>
                      <a:pt x="2528" y="1266"/>
                    </a:cubicBezTo>
                    <a:cubicBezTo>
                      <a:pt x="2528" y="1265"/>
                      <a:pt x="2528" y="1264"/>
                      <a:pt x="2528" y="1264"/>
                    </a:cubicBezTo>
                    <a:cubicBezTo>
                      <a:pt x="2528" y="1261"/>
                      <a:pt x="2528" y="1258"/>
                      <a:pt x="2528" y="1256"/>
                    </a:cubicBezTo>
                    <a:cubicBezTo>
                      <a:pt x="2528" y="1255"/>
                      <a:pt x="2527" y="1254"/>
                      <a:pt x="2526" y="1254"/>
                    </a:cubicBezTo>
                    <a:moveTo>
                      <a:pt x="2" y="1247"/>
                    </a:moveTo>
                    <a:cubicBezTo>
                      <a:pt x="1" y="1247"/>
                      <a:pt x="0" y="1248"/>
                      <a:pt x="0" y="1249"/>
                    </a:cubicBezTo>
                    <a:cubicBezTo>
                      <a:pt x="0" y="1252"/>
                      <a:pt x="0" y="1254"/>
                      <a:pt x="0" y="1257"/>
                    </a:cubicBezTo>
                    <a:cubicBezTo>
                      <a:pt x="0" y="1258"/>
                      <a:pt x="1" y="1259"/>
                      <a:pt x="2" y="1259"/>
                    </a:cubicBezTo>
                    <a:cubicBezTo>
                      <a:pt x="2" y="1259"/>
                      <a:pt x="2" y="1259"/>
                      <a:pt x="2" y="1259"/>
                    </a:cubicBezTo>
                    <a:cubicBezTo>
                      <a:pt x="3" y="1259"/>
                      <a:pt x="4" y="1258"/>
                      <a:pt x="4" y="1257"/>
                    </a:cubicBezTo>
                    <a:cubicBezTo>
                      <a:pt x="4" y="1254"/>
                      <a:pt x="4" y="1252"/>
                      <a:pt x="4" y="1249"/>
                    </a:cubicBezTo>
                    <a:cubicBezTo>
                      <a:pt x="4" y="1248"/>
                      <a:pt x="3" y="1247"/>
                      <a:pt x="2" y="1247"/>
                    </a:cubicBezTo>
                    <a:cubicBezTo>
                      <a:pt x="2" y="1247"/>
                      <a:pt x="2" y="1247"/>
                      <a:pt x="2" y="1247"/>
                    </a:cubicBezTo>
                    <a:moveTo>
                      <a:pt x="2525" y="1226"/>
                    </a:moveTo>
                    <a:cubicBezTo>
                      <a:pt x="2525" y="1226"/>
                      <a:pt x="2525" y="1226"/>
                      <a:pt x="2525" y="1226"/>
                    </a:cubicBezTo>
                    <a:cubicBezTo>
                      <a:pt x="2524" y="1226"/>
                      <a:pt x="2523" y="1227"/>
                      <a:pt x="2523" y="1228"/>
                    </a:cubicBezTo>
                    <a:cubicBezTo>
                      <a:pt x="2523" y="1231"/>
                      <a:pt x="2523" y="1233"/>
                      <a:pt x="2523" y="1236"/>
                    </a:cubicBezTo>
                    <a:cubicBezTo>
                      <a:pt x="2523" y="1237"/>
                      <a:pt x="2524" y="1238"/>
                      <a:pt x="2525" y="1238"/>
                    </a:cubicBezTo>
                    <a:cubicBezTo>
                      <a:pt x="2525" y="1238"/>
                      <a:pt x="2525" y="1238"/>
                      <a:pt x="2525" y="1238"/>
                    </a:cubicBezTo>
                    <a:cubicBezTo>
                      <a:pt x="2527" y="1238"/>
                      <a:pt x="2527" y="1237"/>
                      <a:pt x="2527" y="1236"/>
                    </a:cubicBezTo>
                    <a:cubicBezTo>
                      <a:pt x="2527" y="1233"/>
                      <a:pt x="2527" y="1230"/>
                      <a:pt x="2527" y="1228"/>
                    </a:cubicBezTo>
                    <a:cubicBezTo>
                      <a:pt x="2527" y="1227"/>
                      <a:pt x="2526" y="1226"/>
                      <a:pt x="2525" y="1226"/>
                    </a:cubicBezTo>
                    <a:moveTo>
                      <a:pt x="3" y="1219"/>
                    </a:moveTo>
                    <a:cubicBezTo>
                      <a:pt x="2" y="1219"/>
                      <a:pt x="1" y="1220"/>
                      <a:pt x="1" y="1221"/>
                    </a:cubicBezTo>
                    <a:cubicBezTo>
                      <a:pt x="1" y="1221"/>
                      <a:pt x="1" y="1221"/>
                      <a:pt x="1" y="1221"/>
                    </a:cubicBezTo>
                    <a:cubicBezTo>
                      <a:pt x="1" y="1224"/>
                      <a:pt x="1" y="1226"/>
                      <a:pt x="1" y="1229"/>
                    </a:cubicBezTo>
                    <a:cubicBezTo>
                      <a:pt x="1" y="1230"/>
                      <a:pt x="1" y="1231"/>
                      <a:pt x="3" y="1231"/>
                    </a:cubicBezTo>
                    <a:cubicBezTo>
                      <a:pt x="3" y="1231"/>
                      <a:pt x="3" y="1231"/>
                      <a:pt x="3" y="1231"/>
                    </a:cubicBezTo>
                    <a:cubicBezTo>
                      <a:pt x="4" y="1231"/>
                      <a:pt x="5" y="1230"/>
                      <a:pt x="5" y="1229"/>
                    </a:cubicBezTo>
                    <a:cubicBezTo>
                      <a:pt x="5" y="1226"/>
                      <a:pt x="5" y="1224"/>
                      <a:pt x="5" y="1221"/>
                    </a:cubicBezTo>
                    <a:cubicBezTo>
                      <a:pt x="5" y="1220"/>
                      <a:pt x="4" y="1219"/>
                      <a:pt x="3" y="1219"/>
                    </a:cubicBezTo>
                    <a:cubicBezTo>
                      <a:pt x="3" y="1219"/>
                      <a:pt x="3" y="1219"/>
                      <a:pt x="3" y="1219"/>
                    </a:cubicBezTo>
                    <a:moveTo>
                      <a:pt x="2524" y="1198"/>
                    </a:moveTo>
                    <a:cubicBezTo>
                      <a:pt x="2524" y="1198"/>
                      <a:pt x="2524" y="1198"/>
                      <a:pt x="2524" y="1198"/>
                    </a:cubicBezTo>
                    <a:cubicBezTo>
                      <a:pt x="2523" y="1198"/>
                      <a:pt x="2522" y="1199"/>
                      <a:pt x="2522" y="1200"/>
                    </a:cubicBezTo>
                    <a:cubicBezTo>
                      <a:pt x="2522" y="1203"/>
                      <a:pt x="2522" y="1205"/>
                      <a:pt x="2523" y="1208"/>
                    </a:cubicBezTo>
                    <a:cubicBezTo>
                      <a:pt x="2523" y="1209"/>
                      <a:pt x="2523" y="1210"/>
                      <a:pt x="2525" y="1210"/>
                    </a:cubicBezTo>
                    <a:cubicBezTo>
                      <a:pt x="2525" y="1210"/>
                      <a:pt x="2525" y="1210"/>
                      <a:pt x="2525" y="1210"/>
                    </a:cubicBezTo>
                    <a:cubicBezTo>
                      <a:pt x="2526" y="1210"/>
                      <a:pt x="2527" y="1209"/>
                      <a:pt x="2527" y="1208"/>
                    </a:cubicBezTo>
                    <a:cubicBezTo>
                      <a:pt x="2526" y="1205"/>
                      <a:pt x="2526" y="1202"/>
                      <a:pt x="2526" y="1200"/>
                    </a:cubicBezTo>
                    <a:cubicBezTo>
                      <a:pt x="2526" y="1199"/>
                      <a:pt x="2525" y="1198"/>
                      <a:pt x="2524" y="1198"/>
                    </a:cubicBezTo>
                    <a:moveTo>
                      <a:pt x="4" y="1191"/>
                    </a:moveTo>
                    <a:cubicBezTo>
                      <a:pt x="3" y="1191"/>
                      <a:pt x="2" y="1192"/>
                      <a:pt x="2" y="1193"/>
                    </a:cubicBezTo>
                    <a:cubicBezTo>
                      <a:pt x="2" y="1196"/>
                      <a:pt x="2" y="1198"/>
                      <a:pt x="2" y="1201"/>
                    </a:cubicBezTo>
                    <a:cubicBezTo>
                      <a:pt x="2" y="1202"/>
                      <a:pt x="2" y="1203"/>
                      <a:pt x="4" y="1203"/>
                    </a:cubicBezTo>
                    <a:cubicBezTo>
                      <a:pt x="4" y="1203"/>
                      <a:pt x="4" y="1203"/>
                      <a:pt x="4" y="1203"/>
                    </a:cubicBezTo>
                    <a:cubicBezTo>
                      <a:pt x="5" y="1203"/>
                      <a:pt x="6" y="1202"/>
                      <a:pt x="6" y="1201"/>
                    </a:cubicBezTo>
                    <a:cubicBezTo>
                      <a:pt x="6" y="1199"/>
                      <a:pt x="6" y="1196"/>
                      <a:pt x="6" y="1193"/>
                    </a:cubicBezTo>
                    <a:cubicBezTo>
                      <a:pt x="6" y="1192"/>
                      <a:pt x="5" y="1191"/>
                      <a:pt x="4" y="1191"/>
                    </a:cubicBezTo>
                    <a:cubicBezTo>
                      <a:pt x="4" y="1191"/>
                      <a:pt x="4" y="1191"/>
                      <a:pt x="4" y="1191"/>
                    </a:cubicBezTo>
                    <a:moveTo>
                      <a:pt x="2522" y="1170"/>
                    </a:moveTo>
                    <a:cubicBezTo>
                      <a:pt x="2522" y="1170"/>
                      <a:pt x="2522" y="1170"/>
                      <a:pt x="2522" y="1170"/>
                    </a:cubicBezTo>
                    <a:cubicBezTo>
                      <a:pt x="2521" y="1170"/>
                      <a:pt x="2520" y="1171"/>
                      <a:pt x="2520" y="1172"/>
                    </a:cubicBezTo>
                    <a:cubicBezTo>
                      <a:pt x="2521" y="1175"/>
                      <a:pt x="2521" y="1177"/>
                      <a:pt x="2521" y="1180"/>
                    </a:cubicBezTo>
                    <a:cubicBezTo>
                      <a:pt x="2521" y="1181"/>
                      <a:pt x="2522" y="1182"/>
                      <a:pt x="2523" y="1182"/>
                    </a:cubicBezTo>
                    <a:cubicBezTo>
                      <a:pt x="2523" y="1182"/>
                      <a:pt x="2523" y="1182"/>
                      <a:pt x="2523" y="1182"/>
                    </a:cubicBezTo>
                    <a:cubicBezTo>
                      <a:pt x="2524" y="1182"/>
                      <a:pt x="2525" y="1181"/>
                      <a:pt x="2525" y="1180"/>
                    </a:cubicBezTo>
                    <a:cubicBezTo>
                      <a:pt x="2525" y="1177"/>
                      <a:pt x="2525" y="1174"/>
                      <a:pt x="2524" y="1172"/>
                    </a:cubicBezTo>
                    <a:cubicBezTo>
                      <a:pt x="2524" y="1171"/>
                      <a:pt x="2523" y="1170"/>
                      <a:pt x="2522" y="1170"/>
                    </a:cubicBezTo>
                    <a:moveTo>
                      <a:pt x="6" y="1163"/>
                    </a:moveTo>
                    <a:cubicBezTo>
                      <a:pt x="5" y="1163"/>
                      <a:pt x="4" y="1164"/>
                      <a:pt x="4" y="1165"/>
                    </a:cubicBezTo>
                    <a:cubicBezTo>
                      <a:pt x="4" y="1165"/>
                      <a:pt x="4" y="1165"/>
                      <a:pt x="4" y="1165"/>
                    </a:cubicBezTo>
                    <a:cubicBezTo>
                      <a:pt x="4" y="1168"/>
                      <a:pt x="4" y="1170"/>
                      <a:pt x="3" y="1173"/>
                    </a:cubicBezTo>
                    <a:cubicBezTo>
                      <a:pt x="3" y="1174"/>
                      <a:pt x="4" y="1175"/>
                      <a:pt x="5" y="1175"/>
                    </a:cubicBezTo>
                    <a:cubicBezTo>
                      <a:pt x="5" y="1175"/>
                      <a:pt x="5" y="1175"/>
                      <a:pt x="5" y="1175"/>
                    </a:cubicBezTo>
                    <a:cubicBezTo>
                      <a:pt x="6" y="1175"/>
                      <a:pt x="7" y="1174"/>
                      <a:pt x="7" y="1173"/>
                    </a:cubicBezTo>
                    <a:cubicBezTo>
                      <a:pt x="7" y="1171"/>
                      <a:pt x="8" y="1168"/>
                      <a:pt x="8" y="1165"/>
                    </a:cubicBezTo>
                    <a:cubicBezTo>
                      <a:pt x="8" y="1164"/>
                      <a:pt x="7" y="1163"/>
                      <a:pt x="6" y="1163"/>
                    </a:cubicBezTo>
                    <a:cubicBezTo>
                      <a:pt x="6" y="1163"/>
                      <a:pt x="6" y="1163"/>
                      <a:pt x="6" y="1163"/>
                    </a:cubicBezTo>
                    <a:moveTo>
                      <a:pt x="2520" y="1142"/>
                    </a:moveTo>
                    <a:cubicBezTo>
                      <a:pt x="2520" y="1142"/>
                      <a:pt x="2520" y="1142"/>
                      <a:pt x="2520" y="1142"/>
                    </a:cubicBezTo>
                    <a:cubicBezTo>
                      <a:pt x="2519" y="1142"/>
                      <a:pt x="2518" y="1143"/>
                      <a:pt x="2518" y="1144"/>
                    </a:cubicBezTo>
                    <a:cubicBezTo>
                      <a:pt x="2518" y="1147"/>
                      <a:pt x="2519" y="1149"/>
                      <a:pt x="2519" y="1152"/>
                    </a:cubicBezTo>
                    <a:cubicBezTo>
                      <a:pt x="2519" y="1153"/>
                      <a:pt x="2520" y="1154"/>
                      <a:pt x="2521" y="1154"/>
                    </a:cubicBezTo>
                    <a:cubicBezTo>
                      <a:pt x="2521" y="1154"/>
                      <a:pt x="2521" y="1154"/>
                      <a:pt x="2521" y="1154"/>
                    </a:cubicBezTo>
                    <a:cubicBezTo>
                      <a:pt x="2522" y="1154"/>
                      <a:pt x="2523" y="1153"/>
                      <a:pt x="2523" y="1152"/>
                    </a:cubicBezTo>
                    <a:cubicBezTo>
                      <a:pt x="2523" y="1152"/>
                      <a:pt x="2523" y="1152"/>
                      <a:pt x="2523" y="1152"/>
                    </a:cubicBezTo>
                    <a:cubicBezTo>
                      <a:pt x="2523" y="1149"/>
                      <a:pt x="2522" y="1146"/>
                      <a:pt x="2522" y="1144"/>
                    </a:cubicBezTo>
                    <a:cubicBezTo>
                      <a:pt x="2522" y="1143"/>
                      <a:pt x="2521" y="1142"/>
                      <a:pt x="2520" y="1142"/>
                    </a:cubicBezTo>
                    <a:moveTo>
                      <a:pt x="8" y="1135"/>
                    </a:moveTo>
                    <a:cubicBezTo>
                      <a:pt x="7" y="1135"/>
                      <a:pt x="6" y="1136"/>
                      <a:pt x="6" y="1137"/>
                    </a:cubicBezTo>
                    <a:cubicBezTo>
                      <a:pt x="6" y="1140"/>
                      <a:pt x="6" y="1142"/>
                      <a:pt x="6" y="1145"/>
                    </a:cubicBezTo>
                    <a:cubicBezTo>
                      <a:pt x="6" y="1146"/>
                      <a:pt x="6" y="1147"/>
                      <a:pt x="7" y="1147"/>
                    </a:cubicBezTo>
                    <a:cubicBezTo>
                      <a:pt x="7" y="1147"/>
                      <a:pt x="8" y="1147"/>
                      <a:pt x="8" y="1147"/>
                    </a:cubicBezTo>
                    <a:cubicBezTo>
                      <a:pt x="9" y="1147"/>
                      <a:pt x="9" y="1146"/>
                      <a:pt x="10" y="1145"/>
                    </a:cubicBezTo>
                    <a:cubicBezTo>
                      <a:pt x="10" y="1143"/>
                      <a:pt x="10" y="1140"/>
                      <a:pt x="10" y="1137"/>
                    </a:cubicBezTo>
                    <a:cubicBezTo>
                      <a:pt x="10" y="1136"/>
                      <a:pt x="10" y="1135"/>
                      <a:pt x="9" y="1135"/>
                    </a:cubicBezTo>
                    <a:cubicBezTo>
                      <a:pt x="9" y="1135"/>
                      <a:pt x="8" y="1135"/>
                      <a:pt x="8" y="1135"/>
                    </a:cubicBezTo>
                    <a:moveTo>
                      <a:pt x="2517" y="1114"/>
                    </a:moveTo>
                    <a:cubicBezTo>
                      <a:pt x="2517" y="1114"/>
                      <a:pt x="2517" y="1114"/>
                      <a:pt x="2517" y="1114"/>
                    </a:cubicBezTo>
                    <a:cubicBezTo>
                      <a:pt x="2516" y="1114"/>
                      <a:pt x="2515" y="1115"/>
                      <a:pt x="2515" y="1116"/>
                    </a:cubicBezTo>
                    <a:cubicBezTo>
                      <a:pt x="2516" y="1119"/>
                      <a:pt x="2516" y="1122"/>
                      <a:pt x="2516" y="1124"/>
                    </a:cubicBezTo>
                    <a:cubicBezTo>
                      <a:pt x="2516" y="1125"/>
                      <a:pt x="2517" y="1126"/>
                      <a:pt x="2518" y="1126"/>
                    </a:cubicBezTo>
                    <a:cubicBezTo>
                      <a:pt x="2518" y="1126"/>
                      <a:pt x="2518" y="1126"/>
                      <a:pt x="2518" y="1126"/>
                    </a:cubicBezTo>
                    <a:cubicBezTo>
                      <a:pt x="2519" y="1126"/>
                      <a:pt x="2520" y="1125"/>
                      <a:pt x="2520" y="1124"/>
                    </a:cubicBezTo>
                    <a:cubicBezTo>
                      <a:pt x="2520" y="1121"/>
                      <a:pt x="2519" y="1118"/>
                      <a:pt x="2519" y="1116"/>
                    </a:cubicBezTo>
                    <a:cubicBezTo>
                      <a:pt x="2519" y="1115"/>
                      <a:pt x="2518" y="1114"/>
                      <a:pt x="2517" y="1114"/>
                    </a:cubicBezTo>
                    <a:moveTo>
                      <a:pt x="11" y="1107"/>
                    </a:moveTo>
                    <a:cubicBezTo>
                      <a:pt x="10" y="1107"/>
                      <a:pt x="10" y="1108"/>
                      <a:pt x="9" y="1109"/>
                    </a:cubicBezTo>
                    <a:cubicBezTo>
                      <a:pt x="9" y="1112"/>
                      <a:pt x="9" y="1114"/>
                      <a:pt x="9" y="1117"/>
                    </a:cubicBezTo>
                    <a:cubicBezTo>
                      <a:pt x="8" y="1118"/>
                      <a:pt x="9" y="1119"/>
                      <a:pt x="10" y="1119"/>
                    </a:cubicBezTo>
                    <a:cubicBezTo>
                      <a:pt x="10" y="1119"/>
                      <a:pt x="10" y="1119"/>
                      <a:pt x="11" y="1119"/>
                    </a:cubicBezTo>
                    <a:cubicBezTo>
                      <a:pt x="12" y="1119"/>
                      <a:pt x="12" y="1119"/>
                      <a:pt x="12" y="1118"/>
                    </a:cubicBezTo>
                    <a:cubicBezTo>
                      <a:pt x="13" y="1115"/>
                      <a:pt x="13" y="1112"/>
                      <a:pt x="13" y="1110"/>
                    </a:cubicBezTo>
                    <a:cubicBezTo>
                      <a:pt x="14" y="1109"/>
                      <a:pt x="13" y="1108"/>
                      <a:pt x="12" y="1107"/>
                    </a:cubicBezTo>
                    <a:cubicBezTo>
                      <a:pt x="12" y="1107"/>
                      <a:pt x="12" y="1107"/>
                      <a:pt x="11" y="1107"/>
                    </a:cubicBezTo>
                    <a:moveTo>
                      <a:pt x="2514" y="1086"/>
                    </a:moveTo>
                    <a:cubicBezTo>
                      <a:pt x="2514" y="1086"/>
                      <a:pt x="2513" y="1086"/>
                      <a:pt x="2513" y="1086"/>
                    </a:cubicBezTo>
                    <a:cubicBezTo>
                      <a:pt x="2512" y="1086"/>
                      <a:pt x="2511" y="1087"/>
                      <a:pt x="2512" y="1089"/>
                    </a:cubicBezTo>
                    <a:cubicBezTo>
                      <a:pt x="2512" y="1091"/>
                      <a:pt x="2512" y="1094"/>
                      <a:pt x="2513" y="1096"/>
                    </a:cubicBezTo>
                    <a:cubicBezTo>
                      <a:pt x="2513" y="1097"/>
                      <a:pt x="2514" y="1098"/>
                      <a:pt x="2515" y="1098"/>
                    </a:cubicBezTo>
                    <a:cubicBezTo>
                      <a:pt x="2515" y="1098"/>
                      <a:pt x="2515" y="1098"/>
                      <a:pt x="2515" y="1098"/>
                    </a:cubicBezTo>
                    <a:cubicBezTo>
                      <a:pt x="2516" y="1098"/>
                      <a:pt x="2517" y="1097"/>
                      <a:pt x="2517" y="1096"/>
                    </a:cubicBezTo>
                    <a:cubicBezTo>
                      <a:pt x="2516" y="1093"/>
                      <a:pt x="2516" y="1091"/>
                      <a:pt x="2516" y="1088"/>
                    </a:cubicBezTo>
                    <a:cubicBezTo>
                      <a:pt x="2515" y="1087"/>
                      <a:pt x="2515" y="1086"/>
                      <a:pt x="2514" y="1086"/>
                    </a:cubicBezTo>
                    <a:moveTo>
                      <a:pt x="15" y="1080"/>
                    </a:moveTo>
                    <a:cubicBezTo>
                      <a:pt x="14" y="1080"/>
                      <a:pt x="13" y="1080"/>
                      <a:pt x="13" y="1081"/>
                    </a:cubicBezTo>
                    <a:cubicBezTo>
                      <a:pt x="13" y="1084"/>
                      <a:pt x="12" y="1087"/>
                      <a:pt x="12" y="1089"/>
                    </a:cubicBezTo>
                    <a:cubicBezTo>
                      <a:pt x="12" y="1090"/>
                      <a:pt x="13" y="1091"/>
                      <a:pt x="14" y="1092"/>
                    </a:cubicBezTo>
                    <a:cubicBezTo>
                      <a:pt x="14" y="1092"/>
                      <a:pt x="14" y="1092"/>
                      <a:pt x="14" y="1092"/>
                    </a:cubicBezTo>
                    <a:cubicBezTo>
                      <a:pt x="15" y="1092"/>
                      <a:pt x="16" y="1091"/>
                      <a:pt x="16" y="1090"/>
                    </a:cubicBezTo>
                    <a:cubicBezTo>
                      <a:pt x="16" y="1087"/>
                      <a:pt x="17" y="1085"/>
                      <a:pt x="17" y="1082"/>
                    </a:cubicBezTo>
                    <a:cubicBezTo>
                      <a:pt x="17" y="1081"/>
                      <a:pt x="17" y="1080"/>
                      <a:pt x="15" y="1080"/>
                    </a:cubicBezTo>
                    <a:cubicBezTo>
                      <a:pt x="15" y="1080"/>
                      <a:pt x="15" y="1080"/>
                      <a:pt x="15" y="1080"/>
                    </a:cubicBezTo>
                    <a:moveTo>
                      <a:pt x="2509" y="1059"/>
                    </a:moveTo>
                    <a:cubicBezTo>
                      <a:pt x="2509" y="1059"/>
                      <a:pt x="2509" y="1059"/>
                      <a:pt x="2509" y="1059"/>
                    </a:cubicBezTo>
                    <a:cubicBezTo>
                      <a:pt x="2508" y="1059"/>
                      <a:pt x="2507" y="1060"/>
                      <a:pt x="2507" y="1061"/>
                    </a:cubicBezTo>
                    <a:cubicBezTo>
                      <a:pt x="2508" y="1064"/>
                      <a:pt x="2508" y="1066"/>
                      <a:pt x="2509" y="1069"/>
                    </a:cubicBezTo>
                    <a:cubicBezTo>
                      <a:pt x="2509" y="1070"/>
                      <a:pt x="2510" y="1070"/>
                      <a:pt x="2511" y="1070"/>
                    </a:cubicBezTo>
                    <a:cubicBezTo>
                      <a:pt x="2511" y="1070"/>
                      <a:pt x="2511" y="1070"/>
                      <a:pt x="2511" y="1070"/>
                    </a:cubicBezTo>
                    <a:cubicBezTo>
                      <a:pt x="2512" y="1070"/>
                      <a:pt x="2513" y="1069"/>
                      <a:pt x="2513" y="1068"/>
                    </a:cubicBezTo>
                    <a:cubicBezTo>
                      <a:pt x="2513" y="1068"/>
                      <a:pt x="2513" y="1068"/>
                      <a:pt x="2513" y="1068"/>
                    </a:cubicBezTo>
                    <a:cubicBezTo>
                      <a:pt x="2512" y="1066"/>
                      <a:pt x="2512" y="1063"/>
                      <a:pt x="2511" y="1060"/>
                    </a:cubicBezTo>
                    <a:cubicBezTo>
                      <a:pt x="2511" y="1059"/>
                      <a:pt x="2510" y="1059"/>
                      <a:pt x="2509" y="1059"/>
                    </a:cubicBezTo>
                    <a:moveTo>
                      <a:pt x="19" y="1052"/>
                    </a:moveTo>
                    <a:cubicBezTo>
                      <a:pt x="19" y="1052"/>
                      <a:pt x="18" y="1053"/>
                      <a:pt x="18" y="1054"/>
                    </a:cubicBezTo>
                    <a:cubicBezTo>
                      <a:pt x="17" y="1056"/>
                      <a:pt x="17" y="1059"/>
                      <a:pt x="16" y="1062"/>
                    </a:cubicBezTo>
                    <a:cubicBezTo>
                      <a:pt x="16" y="1063"/>
                      <a:pt x="17" y="1064"/>
                      <a:pt x="18" y="1064"/>
                    </a:cubicBezTo>
                    <a:cubicBezTo>
                      <a:pt x="18" y="1064"/>
                      <a:pt x="18" y="1064"/>
                      <a:pt x="18" y="1064"/>
                    </a:cubicBezTo>
                    <a:cubicBezTo>
                      <a:pt x="19" y="1064"/>
                      <a:pt x="20" y="1063"/>
                      <a:pt x="20" y="1062"/>
                    </a:cubicBezTo>
                    <a:cubicBezTo>
                      <a:pt x="21" y="1060"/>
                      <a:pt x="21" y="1057"/>
                      <a:pt x="21" y="1054"/>
                    </a:cubicBezTo>
                    <a:cubicBezTo>
                      <a:pt x="22" y="1053"/>
                      <a:pt x="21" y="1052"/>
                      <a:pt x="20" y="1052"/>
                    </a:cubicBezTo>
                    <a:cubicBezTo>
                      <a:pt x="20" y="1052"/>
                      <a:pt x="20" y="1052"/>
                      <a:pt x="19" y="1052"/>
                    </a:cubicBezTo>
                    <a:moveTo>
                      <a:pt x="2505" y="1031"/>
                    </a:moveTo>
                    <a:cubicBezTo>
                      <a:pt x="2505" y="1031"/>
                      <a:pt x="2504" y="1031"/>
                      <a:pt x="2504" y="1031"/>
                    </a:cubicBezTo>
                    <a:cubicBezTo>
                      <a:pt x="2503" y="1031"/>
                      <a:pt x="2503" y="1032"/>
                      <a:pt x="2503" y="1033"/>
                    </a:cubicBezTo>
                    <a:cubicBezTo>
                      <a:pt x="2503" y="1036"/>
                      <a:pt x="2504" y="1039"/>
                      <a:pt x="2504" y="1041"/>
                    </a:cubicBezTo>
                    <a:cubicBezTo>
                      <a:pt x="2504" y="1042"/>
                      <a:pt x="2505" y="1043"/>
                      <a:pt x="2506" y="1043"/>
                    </a:cubicBezTo>
                    <a:cubicBezTo>
                      <a:pt x="2506" y="1043"/>
                      <a:pt x="2506" y="1043"/>
                      <a:pt x="2506" y="1043"/>
                    </a:cubicBezTo>
                    <a:cubicBezTo>
                      <a:pt x="2508" y="1043"/>
                      <a:pt x="2508" y="1042"/>
                      <a:pt x="2508" y="1041"/>
                    </a:cubicBezTo>
                    <a:cubicBezTo>
                      <a:pt x="2508" y="1041"/>
                      <a:pt x="2508" y="1041"/>
                      <a:pt x="2508" y="1041"/>
                    </a:cubicBezTo>
                    <a:cubicBezTo>
                      <a:pt x="2508" y="1038"/>
                      <a:pt x="2507" y="1035"/>
                      <a:pt x="2507" y="1033"/>
                    </a:cubicBezTo>
                    <a:cubicBezTo>
                      <a:pt x="2506" y="1032"/>
                      <a:pt x="2506" y="1031"/>
                      <a:pt x="2505" y="1031"/>
                    </a:cubicBezTo>
                    <a:moveTo>
                      <a:pt x="24" y="1024"/>
                    </a:moveTo>
                    <a:cubicBezTo>
                      <a:pt x="23" y="1024"/>
                      <a:pt x="23" y="1025"/>
                      <a:pt x="22" y="1026"/>
                    </a:cubicBezTo>
                    <a:cubicBezTo>
                      <a:pt x="22" y="1029"/>
                      <a:pt x="21" y="1031"/>
                      <a:pt x="21" y="1034"/>
                    </a:cubicBezTo>
                    <a:cubicBezTo>
                      <a:pt x="21" y="1035"/>
                      <a:pt x="21" y="1036"/>
                      <a:pt x="23" y="1036"/>
                    </a:cubicBezTo>
                    <a:cubicBezTo>
                      <a:pt x="23" y="1036"/>
                      <a:pt x="23" y="1036"/>
                      <a:pt x="23" y="1036"/>
                    </a:cubicBezTo>
                    <a:cubicBezTo>
                      <a:pt x="24" y="1036"/>
                      <a:pt x="25" y="1036"/>
                      <a:pt x="25" y="1035"/>
                    </a:cubicBezTo>
                    <a:cubicBezTo>
                      <a:pt x="25" y="1032"/>
                      <a:pt x="26" y="1029"/>
                      <a:pt x="26" y="1027"/>
                    </a:cubicBezTo>
                    <a:cubicBezTo>
                      <a:pt x="27" y="1026"/>
                      <a:pt x="26" y="1025"/>
                      <a:pt x="25" y="1024"/>
                    </a:cubicBezTo>
                    <a:cubicBezTo>
                      <a:pt x="25" y="1024"/>
                      <a:pt x="25" y="1024"/>
                      <a:pt x="24" y="1024"/>
                    </a:cubicBezTo>
                    <a:moveTo>
                      <a:pt x="2499" y="1003"/>
                    </a:moveTo>
                    <a:cubicBezTo>
                      <a:pt x="2499" y="1003"/>
                      <a:pt x="2499" y="1004"/>
                      <a:pt x="2499" y="1004"/>
                    </a:cubicBezTo>
                    <a:cubicBezTo>
                      <a:pt x="2498" y="1004"/>
                      <a:pt x="2497" y="1005"/>
                      <a:pt x="2497" y="1006"/>
                    </a:cubicBezTo>
                    <a:cubicBezTo>
                      <a:pt x="2498" y="1009"/>
                      <a:pt x="2498" y="1011"/>
                      <a:pt x="2499" y="1014"/>
                    </a:cubicBezTo>
                    <a:cubicBezTo>
                      <a:pt x="2499" y="1015"/>
                      <a:pt x="2500" y="1015"/>
                      <a:pt x="2501" y="1015"/>
                    </a:cubicBezTo>
                    <a:cubicBezTo>
                      <a:pt x="2501" y="1015"/>
                      <a:pt x="2501" y="1015"/>
                      <a:pt x="2501" y="1015"/>
                    </a:cubicBezTo>
                    <a:cubicBezTo>
                      <a:pt x="2502" y="1015"/>
                      <a:pt x="2503" y="1014"/>
                      <a:pt x="2503" y="1013"/>
                    </a:cubicBezTo>
                    <a:cubicBezTo>
                      <a:pt x="2503" y="1013"/>
                      <a:pt x="2503" y="1013"/>
                      <a:pt x="2503" y="1013"/>
                    </a:cubicBezTo>
                    <a:cubicBezTo>
                      <a:pt x="2502" y="1010"/>
                      <a:pt x="2502" y="1008"/>
                      <a:pt x="2501" y="1005"/>
                    </a:cubicBezTo>
                    <a:cubicBezTo>
                      <a:pt x="2501" y="1004"/>
                      <a:pt x="2500" y="1003"/>
                      <a:pt x="2499" y="1003"/>
                    </a:cubicBezTo>
                    <a:moveTo>
                      <a:pt x="30" y="997"/>
                    </a:moveTo>
                    <a:cubicBezTo>
                      <a:pt x="29" y="997"/>
                      <a:pt x="28" y="998"/>
                      <a:pt x="28" y="999"/>
                    </a:cubicBezTo>
                    <a:cubicBezTo>
                      <a:pt x="28" y="999"/>
                      <a:pt x="28" y="999"/>
                      <a:pt x="28" y="999"/>
                    </a:cubicBezTo>
                    <a:cubicBezTo>
                      <a:pt x="27" y="1001"/>
                      <a:pt x="27" y="1004"/>
                      <a:pt x="26" y="1006"/>
                    </a:cubicBezTo>
                    <a:cubicBezTo>
                      <a:pt x="26" y="1007"/>
                      <a:pt x="27" y="1008"/>
                      <a:pt x="28" y="1009"/>
                    </a:cubicBezTo>
                    <a:cubicBezTo>
                      <a:pt x="28" y="1009"/>
                      <a:pt x="28" y="1009"/>
                      <a:pt x="28" y="1009"/>
                    </a:cubicBezTo>
                    <a:cubicBezTo>
                      <a:pt x="29" y="1009"/>
                      <a:pt x="30" y="1008"/>
                      <a:pt x="30" y="1007"/>
                    </a:cubicBezTo>
                    <a:cubicBezTo>
                      <a:pt x="31" y="1005"/>
                      <a:pt x="31" y="1002"/>
                      <a:pt x="32" y="999"/>
                    </a:cubicBezTo>
                    <a:cubicBezTo>
                      <a:pt x="32" y="998"/>
                      <a:pt x="31" y="997"/>
                      <a:pt x="30" y="997"/>
                    </a:cubicBezTo>
                    <a:cubicBezTo>
                      <a:pt x="30" y="997"/>
                      <a:pt x="30" y="997"/>
                      <a:pt x="30" y="997"/>
                    </a:cubicBezTo>
                    <a:moveTo>
                      <a:pt x="2493" y="976"/>
                    </a:moveTo>
                    <a:cubicBezTo>
                      <a:pt x="2493" y="976"/>
                      <a:pt x="2493" y="976"/>
                      <a:pt x="2493" y="976"/>
                    </a:cubicBezTo>
                    <a:cubicBezTo>
                      <a:pt x="2492" y="976"/>
                      <a:pt x="2491" y="978"/>
                      <a:pt x="2491" y="979"/>
                    </a:cubicBezTo>
                    <a:cubicBezTo>
                      <a:pt x="2492" y="981"/>
                      <a:pt x="2493" y="984"/>
                      <a:pt x="2493" y="986"/>
                    </a:cubicBezTo>
                    <a:cubicBezTo>
                      <a:pt x="2493" y="987"/>
                      <a:pt x="2494" y="988"/>
                      <a:pt x="2495" y="988"/>
                    </a:cubicBezTo>
                    <a:cubicBezTo>
                      <a:pt x="2495" y="988"/>
                      <a:pt x="2495" y="988"/>
                      <a:pt x="2495" y="988"/>
                    </a:cubicBezTo>
                    <a:cubicBezTo>
                      <a:pt x="2497" y="988"/>
                      <a:pt x="2497" y="987"/>
                      <a:pt x="2497" y="986"/>
                    </a:cubicBezTo>
                    <a:cubicBezTo>
                      <a:pt x="2497" y="986"/>
                      <a:pt x="2497" y="986"/>
                      <a:pt x="2497" y="986"/>
                    </a:cubicBezTo>
                    <a:cubicBezTo>
                      <a:pt x="2496" y="983"/>
                      <a:pt x="2496" y="980"/>
                      <a:pt x="2495" y="978"/>
                    </a:cubicBezTo>
                    <a:cubicBezTo>
                      <a:pt x="2495" y="977"/>
                      <a:pt x="2494" y="976"/>
                      <a:pt x="2493" y="976"/>
                    </a:cubicBezTo>
                    <a:moveTo>
                      <a:pt x="36" y="970"/>
                    </a:moveTo>
                    <a:cubicBezTo>
                      <a:pt x="35" y="970"/>
                      <a:pt x="34" y="970"/>
                      <a:pt x="34" y="971"/>
                    </a:cubicBezTo>
                    <a:cubicBezTo>
                      <a:pt x="34" y="974"/>
                      <a:pt x="33" y="976"/>
                      <a:pt x="32" y="979"/>
                    </a:cubicBezTo>
                    <a:cubicBezTo>
                      <a:pt x="32" y="980"/>
                      <a:pt x="33" y="981"/>
                      <a:pt x="34" y="981"/>
                    </a:cubicBezTo>
                    <a:cubicBezTo>
                      <a:pt x="34" y="981"/>
                      <a:pt x="34" y="981"/>
                      <a:pt x="34" y="981"/>
                    </a:cubicBezTo>
                    <a:cubicBezTo>
                      <a:pt x="35" y="981"/>
                      <a:pt x="36" y="981"/>
                      <a:pt x="36" y="980"/>
                    </a:cubicBezTo>
                    <a:cubicBezTo>
                      <a:pt x="37" y="977"/>
                      <a:pt x="37" y="975"/>
                      <a:pt x="38" y="972"/>
                    </a:cubicBezTo>
                    <a:cubicBezTo>
                      <a:pt x="38" y="971"/>
                      <a:pt x="38" y="970"/>
                      <a:pt x="37" y="970"/>
                    </a:cubicBezTo>
                    <a:cubicBezTo>
                      <a:pt x="36" y="970"/>
                      <a:pt x="36" y="970"/>
                      <a:pt x="36" y="970"/>
                    </a:cubicBezTo>
                    <a:moveTo>
                      <a:pt x="2487" y="949"/>
                    </a:moveTo>
                    <a:cubicBezTo>
                      <a:pt x="2486" y="949"/>
                      <a:pt x="2486" y="949"/>
                      <a:pt x="2486" y="949"/>
                    </a:cubicBezTo>
                    <a:cubicBezTo>
                      <a:pt x="2485" y="949"/>
                      <a:pt x="2484" y="950"/>
                      <a:pt x="2485" y="951"/>
                    </a:cubicBezTo>
                    <a:cubicBezTo>
                      <a:pt x="2485" y="954"/>
                      <a:pt x="2486" y="957"/>
                      <a:pt x="2487" y="959"/>
                    </a:cubicBezTo>
                    <a:cubicBezTo>
                      <a:pt x="2487" y="960"/>
                      <a:pt x="2488" y="961"/>
                      <a:pt x="2489" y="961"/>
                    </a:cubicBezTo>
                    <a:cubicBezTo>
                      <a:pt x="2489" y="961"/>
                      <a:pt x="2489" y="961"/>
                      <a:pt x="2489" y="961"/>
                    </a:cubicBezTo>
                    <a:cubicBezTo>
                      <a:pt x="2490" y="960"/>
                      <a:pt x="2490" y="960"/>
                      <a:pt x="2490" y="959"/>
                    </a:cubicBezTo>
                    <a:cubicBezTo>
                      <a:pt x="2491" y="959"/>
                      <a:pt x="2491" y="959"/>
                      <a:pt x="2491" y="958"/>
                    </a:cubicBezTo>
                    <a:cubicBezTo>
                      <a:pt x="2490" y="958"/>
                      <a:pt x="2490" y="957"/>
                      <a:pt x="2490" y="957"/>
                    </a:cubicBezTo>
                    <a:cubicBezTo>
                      <a:pt x="2490" y="955"/>
                      <a:pt x="2489" y="953"/>
                      <a:pt x="2489" y="950"/>
                    </a:cubicBezTo>
                    <a:cubicBezTo>
                      <a:pt x="2488" y="950"/>
                      <a:pt x="2488" y="949"/>
                      <a:pt x="2487" y="949"/>
                    </a:cubicBezTo>
                    <a:moveTo>
                      <a:pt x="43" y="942"/>
                    </a:moveTo>
                    <a:cubicBezTo>
                      <a:pt x="42" y="942"/>
                      <a:pt x="41" y="943"/>
                      <a:pt x="41" y="944"/>
                    </a:cubicBezTo>
                    <a:cubicBezTo>
                      <a:pt x="40" y="946"/>
                      <a:pt x="40" y="949"/>
                      <a:pt x="39" y="952"/>
                    </a:cubicBezTo>
                    <a:cubicBezTo>
                      <a:pt x="39" y="953"/>
                      <a:pt x="39" y="954"/>
                      <a:pt x="40" y="954"/>
                    </a:cubicBezTo>
                    <a:cubicBezTo>
                      <a:pt x="41" y="954"/>
                      <a:pt x="41" y="954"/>
                      <a:pt x="41" y="954"/>
                    </a:cubicBezTo>
                    <a:cubicBezTo>
                      <a:pt x="42" y="954"/>
                      <a:pt x="43" y="954"/>
                      <a:pt x="43" y="953"/>
                    </a:cubicBezTo>
                    <a:cubicBezTo>
                      <a:pt x="43" y="950"/>
                      <a:pt x="44" y="948"/>
                      <a:pt x="45" y="945"/>
                    </a:cubicBezTo>
                    <a:cubicBezTo>
                      <a:pt x="45" y="944"/>
                      <a:pt x="44" y="943"/>
                      <a:pt x="43" y="942"/>
                    </a:cubicBezTo>
                    <a:cubicBezTo>
                      <a:pt x="43" y="942"/>
                      <a:pt x="43" y="942"/>
                      <a:pt x="43" y="942"/>
                    </a:cubicBezTo>
                    <a:moveTo>
                      <a:pt x="2479" y="922"/>
                    </a:moveTo>
                    <a:cubicBezTo>
                      <a:pt x="2479" y="922"/>
                      <a:pt x="2479" y="922"/>
                      <a:pt x="2479" y="922"/>
                    </a:cubicBezTo>
                    <a:cubicBezTo>
                      <a:pt x="2478" y="922"/>
                      <a:pt x="2477" y="923"/>
                      <a:pt x="2477" y="924"/>
                    </a:cubicBezTo>
                    <a:cubicBezTo>
                      <a:pt x="2478" y="927"/>
                      <a:pt x="2479" y="930"/>
                      <a:pt x="2480" y="932"/>
                    </a:cubicBezTo>
                    <a:cubicBezTo>
                      <a:pt x="2480" y="933"/>
                      <a:pt x="2481" y="934"/>
                      <a:pt x="2482" y="934"/>
                    </a:cubicBezTo>
                    <a:cubicBezTo>
                      <a:pt x="2482" y="934"/>
                      <a:pt x="2482" y="934"/>
                      <a:pt x="2482" y="933"/>
                    </a:cubicBezTo>
                    <a:cubicBezTo>
                      <a:pt x="2483" y="933"/>
                      <a:pt x="2484" y="932"/>
                      <a:pt x="2483" y="931"/>
                    </a:cubicBezTo>
                    <a:cubicBezTo>
                      <a:pt x="2483" y="928"/>
                      <a:pt x="2482" y="926"/>
                      <a:pt x="2481" y="923"/>
                    </a:cubicBezTo>
                    <a:cubicBezTo>
                      <a:pt x="2481" y="922"/>
                      <a:pt x="2480" y="922"/>
                      <a:pt x="2479" y="922"/>
                    </a:cubicBezTo>
                    <a:moveTo>
                      <a:pt x="50" y="915"/>
                    </a:moveTo>
                    <a:cubicBezTo>
                      <a:pt x="49" y="915"/>
                      <a:pt x="49" y="916"/>
                      <a:pt x="48" y="917"/>
                    </a:cubicBezTo>
                    <a:cubicBezTo>
                      <a:pt x="48" y="917"/>
                      <a:pt x="48" y="917"/>
                      <a:pt x="48" y="917"/>
                    </a:cubicBezTo>
                    <a:cubicBezTo>
                      <a:pt x="48" y="919"/>
                      <a:pt x="47" y="922"/>
                      <a:pt x="46" y="925"/>
                    </a:cubicBezTo>
                    <a:cubicBezTo>
                      <a:pt x="46" y="926"/>
                      <a:pt x="46" y="927"/>
                      <a:pt x="48" y="927"/>
                    </a:cubicBezTo>
                    <a:cubicBezTo>
                      <a:pt x="48" y="927"/>
                      <a:pt x="48" y="927"/>
                      <a:pt x="48" y="927"/>
                    </a:cubicBezTo>
                    <a:cubicBezTo>
                      <a:pt x="49" y="927"/>
                      <a:pt x="50" y="927"/>
                      <a:pt x="50" y="926"/>
                    </a:cubicBezTo>
                    <a:cubicBezTo>
                      <a:pt x="51" y="923"/>
                      <a:pt x="51" y="921"/>
                      <a:pt x="52" y="918"/>
                    </a:cubicBezTo>
                    <a:cubicBezTo>
                      <a:pt x="52" y="917"/>
                      <a:pt x="52" y="916"/>
                      <a:pt x="51" y="915"/>
                    </a:cubicBezTo>
                    <a:cubicBezTo>
                      <a:pt x="51" y="915"/>
                      <a:pt x="50" y="915"/>
                      <a:pt x="50" y="915"/>
                    </a:cubicBezTo>
                    <a:moveTo>
                      <a:pt x="2472" y="895"/>
                    </a:moveTo>
                    <a:cubicBezTo>
                      <a:pt x="2471" y="895"/>
                      <a:pt x="2471" y="895"/>
                      <a:pt x="2471" y="895"/>
                    </a:cubicBezTo>
                    <a:cubicBezTo>
                      <a:pt x="2470" y="895"/>
                      <a:pt x="2470" y="896"/>
                      <a:pt x="2470" y="896"/>
                    </a:cubicBezTo>
                    <a:cubicBezTo>
                      <a:pt x="2470" y="897"/>
                      <a:pt x="2470" y="897"/>
                      <a:pt x="2470" y="898"/>
                    </a:cubicBezTo>
                    <a:cubicBezTo>
                      <a:pt x="2470" y="900"/>
                      <a:pt x="2471" y="903"/>
                      <a:pt x="2472" y="905"/>
                    </a:cubicBezTo>
                    <a:cubicBezTo>
                      <a:pt x="2472" y="906"/>
                      <a:pt x="2473" y="907"/>
                      <a:pt x="2474" y="907"/>
                    </a:cubicBezTo>
                    <a:cubicBezTo>
                      <a:pt x="2474" y="907"/>
                      <a:pt x="2474" y="907"/>
                      <a:pt x="2474" y="907"/>
                    </a:cubicBezTo>
                    <a:cubicBezTo>
                      <a:pt x="2475" y="906"/>
                      <a:pt x="2475" y="906"/>
                      <a:pt x="2475" y="906"/>
                    </a:cubicBezTo>
                    <a:cubicBezTo>
                      <a:pt x="2476" y="906"/>
                      <a:pt x="2476" y="905"/>
                      <a:pt x="2476" y="904"/>
                    </a:cubicBezTo>
                    <a:cubicBezTo>
                      <a:pt x="2475" y="901"/>
                      <a:pt x="2474" y="899"/>
                      <a:pt x="2473" y="896"/>
                    </a:cubicBezTo>
                    <a:cubicBezTo>
                      <a:pt x="2473" y="896"/>
                      <a:pt x="2472" y="895"/>
                      <a:pt x="2472" y="895"/>
                    </a:cubicBezTo>
                    <a:moveTo>
                      <a:pt x="58" y="889"/>
                    </a:moveTo>
                    <a:cubicBezTo>
                      <a:pt x="57" y="889"/>
                      <a:pt x="57" y="889"/>
                      <a:pt x="56" y="890"/>
                    </a:cubicBezTo>
                    <a:cubicBezTo>
                      <a:pt x="56" y="893"/>
                      <a:pt x="55" y="895"/>
                      <a:pt x="54" y="898"/>
                    </a:cubicBezTo>
                    <a:cubicBezTo>
                      <a:pt x="54" y="899"/>
                      <a:pt x="54" y="900"/>
                      <a:pt x="55" y="900"/>
                    </a:cubicBezTo>
                    <a:cubicBezTo>
                      <a:pt x="55" y="900"/>
                      <a:pt x="56" y="900"/>
                      <a:pt x="56" y="900"/>
                    </a:cubicBezTo>
                    <a:cubicBezTo>
                      <a:pt x="57" y="900"/>
                      <a:pt x="58" y="900"/>
                      <a:pt x="58" y="899"/>
                    </a:cubicBezTo>
                    <a:cubicBezTo>
                      <a:pt x="59" y="896"/>
                      <a:pt x="59" y="894"/>
                      <a:pt x="60" y="891"/>
                    </a:cubicBezTo>
                    <a:cubicBezTo>
                      <a:pt x="60" y="890"/>
                      <a:pt x="60" y="889"/>
                      <a:pt x="59" y="889"/>
                    </a:cubicBezTo>
                    <a:cubicBezTo>
                      <a:pt x="59" y="889"/>
                      <a:pt x="58" y="889"/>
                      <a:pt x="58" y="889"/>
                    </a:cubicBezTo>
                    <a:moveTo>
                      <a:pt x="2463" y="868"/>
                    </a:moveTo>
                    <a:cubicBezTo>
                      <a:pt x="2463" y="868"/>
                      <a:pt x="2463" y="868"/>
                      <a:pt x="2462" y="868"/>
                    </a:cubicBezTo>
                    <a:cubicBezTo>
                      <a:pt x="2461" y="869"/>
                      <a:pt x="2461" y="870"/>
                      <a:pt x="2461" y="871"/>
                    </a:cubicBezTo>
                    <a:cubicBezTo>
                      <a:pt x="2462" y="873"/>
                      <a:pt x="2463" y="876"/>
                      <a:pt x="2464" y="878"/>
                    </a:cubicBezTo>
                    <a:cubicBezTo>
                      <a:pt x="2464" y="879"/>
                      <a:pt x="2465" y="880"/>
                      <a:pt x="2466" y="880"/>
                    </a:cubicBezTo>
                    <a:cubicBezTo>
                      <a:pt x="2466" y="880"/>
                      <a:pt x="2466" y="880"/>
                      <a:pt x="2466" y="880"/>
                    </a:cubicBezTo>
                    <a:cubicBezTo>
                      <a:pt x="2467" y="879"/>
                      <a:pt x="2468" y="878"/>
                      <a:pt x="2467" y="877"/>
                    </a:cubicBezTo>
                    <a:cubicBezTo>
                      <a:pt x="2467" y="875"/>
                      <a:pt x="2466" y="872"/>
                      <a:pt x="2465" y="870"/>
                    </a:cubicBezTo>
                    <a:cubicBezTo>
                      <a:pt x="2465" y="869"/>
                      <a:pt x="2464" y="868"/>
                      <a:pt x="2463" y="868"/>
                    </a:cubicBezTo>
                    <a:moveTo>
                      <a:pt x="67" y="862"/>
                    </a:moveTo>
                    <a:cubicBezTo>
                      <a:pt x="66" y="862"/>
                      <a:pt x="65" y="862"/>
                      <a:pt x="65" y="863"/>
                    </a:cubicBezTo>
                    <a:cubicBezTo>
                      <a:pt x="64" y="866"/>
                      <a:pt x="63" y="868"/>
                      <a:pt x="62" y="871"/>
                    </a:cubicBezTo>
                    <a:cubicBezTo>
                      <a:pt x="62" y="872"/>
                      <a:pt x="63" y="873"/>
                      <a:pt x="64" y="873"/>
                    </a:cubicBezTo>
                    <a:cubicBezTo>
                      <a:pt x="64" y="873"/>
                      <a:pt x="64" y="873"/>
                      <a:pt x="64" y="873"/>
                    </a:cubicBezTo>
                    <a:cubicBezTo>
                      <a:pt x="65" y="873"/>
                      <a:pt x="66" y="873"/>
                      <a:pt x="66" y="872"/>
                    </a:cubicBezTo>
                    <a:cubicBezTo>
                      <a:pt x="67" y="870"/>
                      <a:pt x="68" y="867"/>
                      <a:pt x="69" y="865"/>
                    </a:cubicBezTo>
                    <a:cubicBezTo>
                      <a:pt x="69" y="863"/>
                      <a:pt x="68" y="862"/>
                      <a:pt x="67" y="862"/>
                    </a:cubicBezTo>
                    <a:cubicBezTo>
                      <a:pt x="67" y="862"/>
                      <a:pt x="67" y="862"/>
                      <a:pt x="67" y="862"/>
                    </a:cubicBezTo>
                    <a:moveTo>
                      <a:pt x="2454" y="842"/>
                    </a:moveTo>
                    <a:cubicBezTo>
                      <a:pt x="2454" y="842"/>
                      <a:pt x="2454" y="842"/>
                      <a:pt x="2453" y="842"/>
                    </a:cubicBezTo>
                    <a:cubicBezTo>
                      <a:pt x="2452" y="842"/>
                      <a:pt x="2452" y="843"/>
                      <a:pt x="2452" y="844"/>
                    </a:cubicBezTo>
                    <a:cubicBezTo>
                      <a:pt x="2453" y="847"/>
                      <a:pt x="2454" y="849"/>
                      <a:pt x="2455" y="852"/>
                    </a:cubicBezTo>
                    <a:cubicBezTo>
                      <a:pt x="2455" y="853"/>
                      <a:pt x="2456" y="853"/>
                      <a:pt x="2457" y="853"/>
                    </a:cubicBezTo>
                    <a:cubicBezTo>
                      <a:pt x="2457" y="853"/>
                      <a:pt x="2457" y="853"/>
                      <a:pt x="2457" y="853"/>
                    </a:cubicBezTo>
                    <a:cubicBezTo>
                      <a:pt x="2458" y="853"/>
                      <a:pt x="2459" y="851"/>
                      <a:pt x="2459" y="850"/>
                    </a:cubicBezTo>
                    <a:cubicBezTo>
                      <a:pt x="2458" y="848"/>
                      <a:pt x="2457" y="845"/>
                      <a:pt x="2456" y="843"/>
                    </a:cubicBezTo>
                    <a:cubicBezTo>
                      <a:pt x="2456" y="842"/>
                      <a:pt x="2455" y="842"/>
                      <a:pt x="2454" y="842"/>
                    </a:cubicBezTo>
                    <a:moveTo>
                      <a:pt x="76" y="835"/>
                    </a:moveTo>
                    <a:cubicBezTo>
                      <a:pt x="75" y="835"/>
                      <a:pt x="74" y="836"/>
                      <a:pt x="74" y="837"/>
                    </a:cubicBezTo>
                    <a:cubicBezTo>
                      <a:pt x="74" y="837"/>
                      <a:pt x="74" y="837"/>
                      <a:pt x="74" y="837"/>
                    </a:cubicBezTo>
                    <a:cubicBezTo>
                      <a:pt x="73" y="839"/>
                      <a:pt x="72" y="842"/>
                      <a:pt x="71" y="844"/>
                    </a:cubicBezTo>
                    <a:cubicBezTo>
                      <a:pt x="71" y="845"/>
                      <a:pt x="72" y="846"/>
                      <a:pt x="73" y="847"/>
                    </a:cubicBezTo>
                    <a:cubicBezTo>
                      <a:pt x="73" y="847"/>
                      <a:pt x="73" y="847"/>
                      <a:pt x="73" y="847"/>
                    </a:cubicBezTo>
                    <a:cubicBezTo>
                      <a:pt x="74" y="847"/>
                      <a:pt x="75" y="846"/>
                      <a:pt x="75" y="846"/>
                    </a:cubicBezTo>
                    <a:cubicBezTo>
                      <a:pt x="76" y="843"/>
                      <a:pt x="77" y="841"/>
                      <a:pt x="78" y="838"/>
                    </a:cubicBezTo>
                    <a:cubicBezTo>
                      <a:pt x="78" y="837"/>
                      <a:pt x="78" y="836"/>
                      <a:pt x="77" y="836"/>
                    </a:cubicBezTo>
                    <a:cubicBezTo>
                      <a:pt x="76" y="835"/>
                      <a:pt x="76" y="835"/>
                      <a:pt x="76" y="835"/>
                    </a:cubicBezTo>
                    <a:moveTo>
                      <a:pt x="2444" y="815"/>
                    </a:moveTo>
                    <a:cubicBezTo>
                      <a:pt x="2444" y="815"/>
                      <a:pt x="2444" y="815"/>
                      <a:pt x="2444" y="815"/>
                    </a:cubicBezTo>
                    <a:cubicBezTo>
                      <a:pt x="2443" y="816"/>
                      <a:pt x="2442" y="817"/>
                      <a:pt x="2443" y="818"/>
                    </a:cubicBezTo>
                    <a:cubicBezTo>
                      <a:pt x="2443" y="820"/>
                      <a:pt x="2444" y="823"/>
                      <a:pt x="2445" y="825"/>
                    </a:cubicBezTo>
                    <a:cubicBezTo>
                      <a:pt x="2446" y="826"/>
                      <a:pt x="2446" y="827"/>
                      <a:pt x="2447" y="827"/>
                    </a:cubicBezTo>
                    <a:cubicBezTo>
                      <a:pt x="2447" y="827"/>
                      <a:pt x="2448" y="827"/>
                      <a:pt x="2448" y="827"/>
                    </a:cubicBezTo>
                    <a:cubicBezTo>
                      <a:pt x="2449" y="826"/>
                      <a:pt x="2449" y="825"/>
                      <a:pt x="2449" y="824"/>
                    </a:cubicBezTo>
                    <a:cubicBezTo>
                      <a:pt x="2448" y="821"/>
                      <a:pt x="2447" y="819"/>
                      <a:pt x="2446" y="816"/>
                    </a:cubicBezTo>
                    <a:cubicBezTo>
                      <a:pt x="2446" y="816"/>
                      <a:pt x="2445" y="815"/>
                      <a:pt x="2444" y="815"/>
                    </a:cubicBezTo>
                    <a:moveTo>
                      <a:pt x="86" y="809"/>
                    </a:moveTo>
                    <a:cubicBezTo>
                      <a:pt x="85" y="809"/>
                      <a:pt x="84" y="810"/>
                      <a:pt x="84" y="810"/>
                    </a:cubicBezTo>
                    <a:cubicBezTo>
                      <a:pt x="83" y="813"/>
                      <a:pt x="82" y="815"/>
                      <a:pt x="81" y="818"/>
                    </a:cubicBezTo>
                    <a:cubicBezTo>
                      <a:pt x="81" y="819"/>
                      <a:pt x="81" y="820"/>
                      <a:pt x="82" y="821"/>
                    </a:cubicBezTo>
                    <a:cubicBezTo>
                      <a:pt x="82" y="821"/>
                      <a:pt x="83" y="821"/>
                      <a:pt x="83" y="821"/>
                    </a:cubicBezTo>
                    <a:cubicBezTo>
                      <a:pt x="84" y="821"/>
                      <a:pt x="84" y="820"/>
                      <a:pt x="85" y="819"/>
                    </a:cubicBezTo>
                    <a:cubicBezTo>
                      <a:pt x="86" y="817"/>
                      <a:pt x="87" y="814"/>
                      <a:pt x="88" y="812"/>
                    </a:cubicBezTo>
                    <a:cubicBezTo>
                      <a:pt x="88" y="811"/>
                      <a:pt x="87" y="810"/>
                      <a:pt x="86" y="809"/>
                    </a:cubicBezTo>
                    <a:cubicBezTo>
                      <a:pt x="86" y="809"/>
                      <a:pt x="86" y="809"/>
                      <a:pt x="86" y="809"/>
                    </a:cubicBezTo>
                    <a:moveTo>
                      <a:pt x="2434" y="789"/>
                    </a:moveTo>
                    <a:cubicBezTo>
                      <a:pt x="2434" y="789"/>
                      <a:pt x="2434" y="789"/>
                      <a:pt x="2433" y="789"/>
                    </a:cubicBezTo>
                    <a:cubicBezTo>
                      <a:pt x="2432" y="789"/>
                      <a:pt x="2432" y="791"/>
                      <a:pt x="2432" y="792"/>
                    </a:cubicBezTo>
                    <a:cubicBezTo>
                      <a:pt x="2433" y="794"/>
                      <a:pt x="2434" y="797"/>
                      <a:pt x="2435" y="799"/>
                    </a:cubicBezTo>
                    <a:cubicBezTo>
                      <a:pt x="2436" y="800"/>
                      <a:pt x="2436" y="800"/>
                      <a:pt x="2437" y="800"/>
                    </a:cubicBezTo>
                    <a:cubicBezTo>
                      <a:pt x="2437" y="800"/>
                      <a:pt x="2438" y="800"/>
                      <a:pt x="2438" y="800"/>
                    </a:cubicBezTo>
                    <a:cubicBezTo>
                      <a:pt x="2439" y="800"/>
                      <a:pt x="2439" y="799"/>
                      <a:pt x="2439" y="798"/>
                    </a:cubicBezTo>
                    <a:cubicBezTo>
                      <a:pt x="2438" y="795"/>
                      <a:pt x="2437" y="793"/>
                      <a:pt x="2436" y="790"/>
                    </a:cubicBezTo>
                    <a:cubicBezTo>
                      <a:pt x="2436" y="789"/>
                      <a:pt x="2435" y="789"/>
                      <a:pt x="2434" y="789"/>
                    </a:cubicBezTo>
                    <a:moveTo>
                      <a:pt x="96" y="783"/>
                    </a:moveTo>
                    <a:cubicBezTo>
                      <a:pt x="95" y="783"/>
                      <a:pt x="95" y="784"/>
                      <a:pt x="94" y="784"/>
                    </a:cubicBezTo>
                    <a:cubicBezTo>
                      <a:pt x="93" y="787"/>
                      <a:pt x="92" y="789"/>
                      <a:pt x="91" y="792"/>
                    </a:cubicBezTo>
                    <a:cubicBezTo>
                      <a:pt x="91" y="793"/>
                      <a:pt x="91" y="794"/>
                      <a:pt x="92" y="794"/>
                    </a:cubicBezTo>
                    <a:cubicBezTo>
                      <a:pt x="93" y="794"/>
                      <a:pt x="93" y="795"/>
                      <a:pt x="93" y="795"/>
                    </a:cubicBezTo>
                    <a:cubicBezTo>
                      <a:pt x="94" y="795"/>
                      <a:pt x="95" y="794"/>
                      <a:pt x="95" y="793"/>
                    </a:cubicBezTo>
                    <a:cubicBezTo>
                      <a:pt x="96" y="791"/>
                      <a:pt x="97" y="788"/>
                      <a:pt x="98" y="786"/>
                    </a:cubicBezTo>
                    <a:cubicBezTo>
                      <a:pt x="98" y="785"/>
                      <a:pt x="98" y="784"/>
                      <a:pt x="97" y="783"/>
                    </a:cubicBezTo>
                    <a:cubicBezTo>
                      <a:pt x="97" y="783"/>
                      <a:pt x="96" y="783"/>
                      <a:pt x="96" y="783"/>
                    </a:cubicBezTo>
                    <a:moveTo>
                      <a:pt x="2423" y="763"/>
                    </a:moveTo>
                    <a:cubicBezTo>
                      <a:pt x="2423" y="763"/>
                      <a:pt x="2423" y="763"/>
                      <a:pt x="2423" y="763"/>
                    </a:cubicBezTo>
                    <a:cubicBezTo>
                      <a:pt x="2422" y="764"/>
                      <a:pt x="2421" y="765"/>
                      <a:pt x="2421" y="766"/>
                    </a:cubicBezTo>
                    <a:cubicBezTo>
                      <a:pt x="2423" y="768"/>
                      <a:pt x="2424" y="771"/>
                      <a:pt x="2425" y="773"/>
                    </a:cubicBezTo>
                    <a:cubicBezTo>
                      <a:pt x="2425" y="774"/>
                      <a:pt x="2426" y="774"/>
                      <a:pt x="2426" y="774"/>
                    </a:cubicBezTo>
                    <a:cubicBezTo>
                      <a:pt x="2427" y="774"/>
                      <a:pt x="2427" y="774"/>
                      <a:pt x="2427" y="774"/>
                    </a:cubicBezTo>
                    <a:cubicBezTo>
                      <a:pt x="2428" y="774"/>
                      <a:pt x="2429" y="773"/>
                      <a:pt x="2428" y="772"/>
                    </a:cubicBezTo>
                    <a:cubicBezTo>
                      <a:pt x="2428" y="772"/>
                      <a:pt x="2428" y="772"/>
                      <a:pt x="2428" y="772"/>
                    </a:cubicBezTo>
                    <a:cubicBezTo>
                      <a:pt x="2427" y="769"/>
                      <a:pt x="2426" y="767"/>
                      <a:pt x="2425" y="764"/>
                    </a:cubicBezTo>
                    <a:cubicBezTo>
                      <a:pt x="2425" y="763"/>
                      <a:pt x="2424" y="763"/>
                      <a:pt x="2423" y="763"/>
                    </a:cubicBezTo>
                    <a:moveTo>
                      <a:pt x="107" y="757"/>
                    </a:moveTo>
                    <a:cubicBezTo>
                      <a:pt x="106" y="757"/>
                      <a:pt x="105" y="758"/>
                      <a:pt x="105" y="759"/>
                    </a:cubicBezTo>
                    <a:cubicBezTo>
                      <a:pt x="104" y="761"/>
                      <a:pt x="103" y="764"/>
                      <a:pt x="102" y="766"/>
                    </a:cubicBezTo>
                    <a:cubicBezTo>
                      <a:pt x="102" y="767"/>
                      <a:pt x="102" y="768"/>
                      <a:pt x="103" y="769"/>
                    </a:cubicBezTo>
                    <a:cubicBezTo>
                      <a:pt x="103" y="769"/>
                      <a:pt x="104" y="769"/>
                      <a:pt x="104" y="769"/>
                    </a:cubicBezTo>
                    <a:cubicBezTo>
                      <a:pt x="105" y="769"/>
                      <a:pt x="105" y="768"/>
                      <a:pt x="106" y="768"/>
                    </a:cubicBezTo>
                    <a:cubicBezTo>
                      <a:pt x="107" y="765"/>
                      <a:pt x="108" y="763"/>
                      <a:pt x="109" y="760"/>
                    </a:cubicBezTo>
                    <a:cubicBezTo>
                      <a:pt x="109" y="759"/>
                      <a:pt x="109" y="758"/>
                      <a:pt x="108" y="758"/>
                    </a:cubicBezTo>
                    <a:cubicBezTo>
                      <a:pt x="107" y="757"/>
                      <a:pt x="107" y="757"/>
                      <a:pt x="107" y="757"/>
                    </a:cubicBezTo>
                    <a:moveTo>
                      <a:pt x="2412" y="737"/>
                    </a:moveTo>
                    <a:cubicBezTo>
                      <a:pt x="2412" y="737"/>
                      <a:pt x="2411" y="737"/>
                      <a:pt x="2411" y="738"/>
                    </a:cubicBezTo>
                    <a:cubicBezTo>
                      <a:pt x="2410" y="738"/>
                      <a:pt x="2410" y="739"/>
                      <a:pt x="2410" y="740"/>
                    </a:cubicBezTo>
                    <a:cubicBezTo>
                      <a:pt x="2411" y="743"/>
                      <a:pt x="2412" y="745"/>
                      <a:pt x="2413" y="747"/>
                    </a:cubicBezTo>
                    <a:cubicBezTo>
                      <a:pt x="2414" y="748"/>
                      <a:pt x="2414" y="749"/>
                      <a:pt x="2415" y="749"/>
                    </a:cubicBezTo>
                    <a:cubicBezTo>
                      <a:pt x="2415" y="749"/>
                      <a:pt x="2416" y="749"/>
                      <a:pt x="2416" y="748"/>
                    </a:cubicBezTo>
                    <a:cubicBezTo>
                      <a:pt x="2417" y="748"/>
                      <a:pt x="2417" y="747"/>
                      <a:pt x="2417" y="746"/>
                    </a:cubicBezTo>
                    <a:cubicBezTo>
                      <a:pt x="2416" y="743"/>
                      <a:pt x="2415" y="741"/>
                      <a:pt x="2414" y="738"/>
                    </a:cubicBezTo>
                    <a:cubicBezTo>
                      <a:pt x="2413" y="738"/>
                      <a:pt x="2413" y="737"/>
                      <a:pt x="2412" y="737"/>
                    </a:cubicBezTo>
                    <a:moveTo>
                      <a:pt x="118" y="732"/>
                    </a:moveTo>
                    <a:cubicBezTo>
                      <a:pt x="118" y="732"/>
                      <a:pt x="117" y="732"/>
                      <a:pt x="117" y="733"/>
                    </a:cubicBezTo>
                    <a:cubicBezTo>
                      <a:pt x="115" y="736"/>
                      <a:pt x="114" y="738"/>
                      <a:pt x="113" y="740"/>
                    </a:cubicBezTo>
                    <a:cubicBezTo>
                      <a:pt x="113" y="741"/>
                      <a:pt x="113" y="743"/>
                      <a:pt x="114" y="743"/>
                    </a:cubicBezTo>
                    <a:cubicBezTo>
                      <a:pt x="115" y="743"/>
                      <a:pt x="115" y="743"/>
                      <a:pt x="115" y="743"/>
                    </a:cubicBezTo>
                    <a:cubicBezTo>
                      <a:pt x="116" y="743"/>
                      <a:pt x="117" y="743"/>
                      <a:pt x="117" y="742"/>
                    </a:cubicBezTo>
                    <a:cubicBezTo>
                      <a:pt x="118" y="740"/>
                      <a:pt x="119" y="737"/>
                      <a:pt x="120" y="735"/>
                    </a:cubicBezTo>
                    <a:cubicBezTo>
                      <a:pt x="121" y="734"/>
                      <a:pt x="120" y="733"/>
                      <a:pt x="119" y="732"/>
                    </a:cubicBezTo>
                    <a:cubicBezTo>
                      <a:pt x="119" y="732"/>
                      <a:pt x="119" y="732"/>
                      <a:pt x="118" y="732"/>
                    </a:cubicBezTo>
                    <a:moveTo>
                      <a:pt x="2400" y="712"/>
                    </a:moveTo>
                    <a:cubicBezTo>
                      <a:pt x="2400" y="712"/>
                      <a:pt x="2399" y="712"/>
                      <a:pt x="2399" y="712"/>
                    </a:cubicBezTo>
                    <a:cubicBezTo>
                      <a:pt x="2398" y="713"/>
                      <a:pt x="2398" y="714"/>
                      <a:pt x="2398" y="715"/>
                    </a:cubicBezTo>
                    <a:cubicBezTo>
                      <a:pt x="2399" y="717"/>
                      <a:pt x="2400" y="720"/>
                      <a:pt x="2402" y="722"/>
                    </a:cubicBezTo>
                    <a:cubicBezTo>
                      <a:pt x="2402" y="723"/>
                      <a:pt x="2403" y="723"/>
                      <a:pt x="2403" y="723"/>
                    </a:cubicBezTo>
                    <a:cubicBezTo>
                      <a:pt x="2404" y="723"/>
                      <a:pt x="2404" y="723"/>
                      <a:pt x="2404" y="723"/>
                    </a:cubicBezTo>
                    <a:cubicBezTo>
                      <a:pt x="2405" y="722"/>
                      <a:pt x="2406" y="721"/>
                      <a:pt x="2405" y="720"/>
                    </a:cubicBezTo>
                    <a:cubicBezTo>
                      <a:pt x="2404" y="718"/>
                      <a:pt x="2403" y="715"/>
                      <a:pt x="2402" y="713"/>
                    </a:cubicBezTo>
                    <a:cubicBezTo>
                      <a:pt x="2401" y="712"/>
                      <a:pt x="2401" y="712"/>
                      <a:pt x="2400" y="712"/>
                    </a:cubicBezTo>
                    <a:moveTo>
                      <a:pt x="130" y="707"/>
                    </a:moveTo>
                    <a:cubicBezTo>
                      <a:pt x="130" y="707"/>
                      <a:pt x="129" y="707"/>
                      <a:pt x="129" y="708"/>
                    </a:cubicBezTo>
                    <a:cubicBezTo>
                      <a:pt x="127" y="710"/>
                      <a:pt x="126" y="713"/>
                      <a:pt x="125" y="715"/>
                    </a:cubicBezTo>
                    <a:cubicBezTo>
                      <a:pt x="125" y="716"/>
                      <a:pt x="125" y="717"/>
                      <a:pt x="126" y="718"/>
                    </a:cubicBezTo>
                    <a:cubicBezTo>
                      <a:pt x="126" y="718"/>
                      <a:pt x="127" y="718"/>
                      <a:pt x="127" y="718"/>
                    </a:cubicBezTo>
                    <a:cubicBezTo>
                      <a:pt x="128" y="718"/>
                      <a:pt x="128" y="718"/>
                      <a:pt x="129" y="717"/>
                    </a:cubicBezTo>
                    <a:cubicBezTo>
                      <a:pt x="130" y="714"/>
                      <a:pt x="131" y="712"/>
                      <a:pt x="132" y="710"/>
                    </a:cubicBezTo>
                    <a:cubicBezTo>
                      <a:pt x="133" y="709"/>
                      <a:pt x="132" y="707"/>
                      <a:pt x="131" y="707"/>
                    </a:cubicBezTo>
                    <a:cubicBezTo>
                      <a:pt x="131" y="707"/>
                      <a:pt x="131" y="707"/>
                      <a:pt x="130" y="707"/>
                    </a:cubicBezTo>
                    <a:moveTo>
                      <a:pt x="2387" y="687"/>
                    </a:moveTo>
                    <a:cubicBezTo>
                      <a:pt x="2387" y="687"/>
                      <a:pt x="2387" y="687"/>
                      <a:pt x="2386" y="687"/>
                    </a:cubicBezTo>
                    <a:cubicBezTo>
                      <a:pt x="2385" y="688"/>
                      <a:pt x="2385" y="689"/>
                      <a:pt x="2386" y="690"/>
                    </a:cubicBezTo>
                    <a:cubicBezTo>
                      <a:pt x="2387" y="692"/>
                      <a:pt x="2388" y="694"/>
                      <a:pt x="2389" y="697"/>
                    </a:cubicBezTo>
                    <a:cubicBezTo>
                      <a:pt x="2390" y="698"/>
                      <a:pt x="2390" y="698"/>
                      <a:pt x="2391" y="698"/>
                    </a:cubicBezTo>
                    <a:cubicBezTo>
                      <a:pt x="2391" y="698"/>
                      <a:pt x="2392" y="698"/>
                      <a:pt x="2392" y="698"/>
                    </a:cubicBezTo>
                    <a:cubicBezTo>
                      <a:pt x="2393" y="697"/>
                      <a:pt x="2393" y="696"/>
                      <a:pt x="2393" y="695"/>
                    </a:cubicBezTo>
                    <a:cubicBezTo>
                      <a:pt x="2392" y="693"/>
                      <a:pt x="2390" y="690"/>
                      <a:pt x="2389" y="688"/>
                    </a:cubicBezTo>
                    <a:cubicBezTo>
                      <a:pt x="2389" y="687"/>
                      <a:pt x="2388" y="687"/>
                      <a:pt x="2387" y="687"/>
                    </a:cubicBezTo>
                    <a:moveTo>
                      <a:pt x="143" y="682"/>
                    </a:moveTo>
                    <a:cubicBezTo>
                      <a:pt x="142" y="682"/>
                      <a:pt x="142" y="682"/>
                      <a:pt x="141" y="683"/>
                    </a:cubicBezTo>
                    <a:cubicBezTo>
                      <a:pt x="140" y="685"/>
                      <a:pt x="139" y="688"/>
                      <a:pt x="138" y="690"/>
                    </a:cubicBezTo>
                    <a:cubicBezTo>
                      <a:pt x="137" y="691"/>
                      <a:pt x="137" y="692"/>
                      <a:pt x="138" y="693"/>
                    </a:cubicBezTo>
                    <a:cubicBezTo>
                      <a:pt x="139" y="693"/>
                      <a:pt x="139" y="693"/>
                      <a:pt x="139" y="693"/>
                    </a:cubicBezTo>
                    <a:cubicBezTo>
                      <a:pt x="140" y="693"/>
                      <a:pt x="141" y="693"/>
                      <a:pt x="141" y="692"/>
                    </a:cubicBezTo>
                    <a:cubicBezTo>
                      <a:pt x="142" y="689"/>
                      <a:pt x="144" y="687"/>
                      <a:pt x="145" y="685"/>
                    </a:cubicBezTo>
                    <a:cubicBezTo>
                      <a:pt x="145" y="684"/>
                      <a:pt x="145" y="683"/>
                      <a:pt x="144" y="682"/>
                    </a:cubicBezTo>
                    <a:cubicBezTo>
                      <a:pt x="144" y="682"/>
                      <a:pt x="143" y="682"/>
                      <a:pt x="143" y="682"/>
                    </a:cubicBezTo>
                    <a:moveTo>
                      <a:pt x="2374" y="662"/>
                    </a:moveTo>
                    <a:cubicBezTo>
                      <a:pt x="2374" y="662"/>
                      <a:pt x="2374" y="662"/>
                      <a:pt x="2373" y="662"/>
                    </a:cubicBezTo>
                    <a:cubicBezTo>
                      <a:pt x="2372" y="663"/>
                      <a:pt x="2372" y="664"/>
                      <a:pt x="2373" y="665"/>
                    </a:cubicBezTo>
                    <a:cubicBezTo>
                      <a:pt x="2374" y="667"/>
                      <a:pt x="2375" y="670"/>
                      <a:pt x="2376" y="672"/>
                    </a:cubicBezTo>
                    <a:cubicBezTo>
                      <a:pt x="2377" y="673"/>
                      <a:pt x="2377" y="673"/>
                      <a:pt x="2378" y="673"/>
                    </a:cubicBezTo>
                    <a:cubicBezTo>
                      <a:pt x="2378" y="673"/>
                      <a:pt x="2379" y="673"/>
                      <a:pt x="2379" y="673"/>
                    </a:cubicBezTo>
                    <a:cubicBezTo>
                      <a:pt x="2380" y="672"/>
                      <a:pt x="2380" y="671"/>
                      <a:pt x="2380" y="670"/>
                    </a:cubicBezTo>
                    <a:cubicBezTo>
                      <a:pt x="2380" y="670"/>
                      <a:pt x="2380" y="670"/>
                      <a:pt x="2380" y="670"/>
                    </a:cubicBezTo>
                    <a:cubicBezTo>
                      <a:pt x="2379" y="668"/>
                      <a:pt x="2377" y="665"/>
                      <a:pt x="2376" y="663"/>
                    </a:cubicBezTo>
                    <a:cubicBezTo>
                      <a:pt x="2376" y="662"/>
                      <a:pt x="2375" y="662"/>
                      <a:pt x="2374" y="662"/>
                    </a:cubicBezTo>
                    <a:moveTo>
                      <a:pt x="156" y="657"/>
                    </a:moveTo>
                    <a:cubicBezTo>
                      <a:pt x="156" y="657"/>
                      <a:pt x="156" y="657"/>
                      <a:pt x="156" y="657"/>
                    </a:cubicBezTo>
                    <a:cubicBezTo>
                      <a:pt x="155" y="657"/>
                      <a:pt x="155" y="658"/>
                      <a:pt x="154" y="658"/>
                    </a:cubicBezTo>
                    <a:cubicBezTo>
                      <a:pt x="154" y="658"/>
                      <a:pt x="154" y="658"/>
                      <a:pt x="154" y="658"/>
                    </a:cubicBezTo>
                    <a:cubicBezTo>
                      <a:pt x="153" y="661"/>
                      <a:pt x="152" y="663"/>
                      <a:pt x="151" y="665"/>
                    </a:cubicBezTo>
                    <a:cubicBezTo>
                      <a:pt x="150" y="666"/>
                      <a:pt x="150" y="667"/>
                      <a:pt x="151" y="668"/>
                    </a:cubicBezTo>
                    <a:cubicBezTo>
                      <a:pt x="151" y="668"/>
                      <a:pt x="151" y="668"/>
                      <a:pt x="151" y="668"/>
                    </a:cubicBezTo>
                    <a:cubicBezTo>
                      <a:pt x="152" y="668"/>
                      <a:pt x="152" y="668"/>
                      <a:pt x="152" y="668"/>
                    </a:cubicBezTo>
                    <a:cubicBezTo>
                      <a:pt x="153" y="668"/>
                      <a:pt x="154" y="668"/>
                      <a:pt x="154" y="667"/>
                    </a:cubicBezTo>
                    <a:cubicBezTo>
                      <a:pt x="155" y="665"/>
                      <a:pt x="157" y="662"/>
                      <a:pt x="158" y="660"/>
                    </a:cubicBezTo>
                    <a:cubicBezTo>
                      <a:pt x="158" y="659"/>
                      <a:pt x="158" y="658"/>
                      <a:pt x="157" y="657"/>
                    </a:cubicBezTo>
                    <a:cubicBezTo>
                      <a:pt x="157" y="657"/>
                      <a:pt x="156" y="657"/>
                      <a:pt x="156" y="657"/>
                    </a:cubicBezTo>
                    <a:moveTo>
                      <a:pt x="2361" y="637"/>
                    </a:moveTo>
                    <a:cubicBezTo>
                      <a:pt x="2360" y="637"/>
                      <a:pt x="2360" y="638"/>
                      <a:pt x="2360" y="638"/>
                    </a:cubicBezTo>
                    <a:cubicBezTo>
                      <a:pt x="2359" y="638"/>
                      <a:pt x="2358" y="639"/>
                      <a:pt x="2359" y="640"/>
                    </a:cubicBezTo>
                    <a:cubicBezTo>
                      <a:pt x="2360" y="643"/>
                      <a:pt x="2362" y="645"/>
                      <a:pt x="2363" y="647"/>
                    </a:cubicBezTo>
                    <a:cubicBezTo>
                      <a:pt x="2363" y="648"/>
                      <a:pt x="2364" y="648"/>
                      <a:pt x="2365" y="648"/>
                    </a:cubicBezTo>
                    <a:cubicBezTo>
                      <a:pt x="2365" y="648"/>
                      <a:pt x="2365" y="648"/>
                      <a:pt x="2366" y="648"/>
                    </a:cubicBezTo>
                    <a:cubicBezTo>
                      <a:pt x="2367" y="648"/>
                      <a:pt x="2367" y="646"/>
                      <a:pt x="2366" y="645"/>
                    </a:cubicBezTo>
                    <a:cubicBezTo>
                      <a:pt x="2366" y="645"/>
                      <a:pt x="2366" y="645"/>
                      <a:pt x="2366" y="645"/>
                    </a:cubicBezTo>
                    <a:cubicBezTo>
                      <a:pt x="2365" y="643"/>
                      <a:pt x="2364" y="641"/>
                      <a:pt x="2362" y="638"/>
                    </a:cubicBezTo>
                    <a:cubicBezTo>
                      <a:pt x="2362" y="638"/>
                      <a:pt x="2361" y="637"/>
                      <a:pt x="2361" y="637"/>
                    </a:cubicBezTo>
                    <a:moveTo>
                      <a:pt x="170" y="633"/>
                    </a:moveTo>
                    <a:cubicBezTo>
                      <a:pt x="169" y="633"/>
                      <a:pt x="168" y="633"/>
                      <a:pt x="168" y="634"/>
                    </a:cubicBezTo>
                    <a:cubicBezTo>
                      <a:pt x="168" y="634"/>
                      <a:pt x="168" y="634"/>
                      <a:pt x="168" y="634"/>
                    </a:cubicBezTo>
                    <a:cubicBezTo>
                      <a:pt x="167" y="636"/>
                      <a:pt x="165" y="638"/>
                      <a:pt x="164" y="641"/>
                    </a:cubicBezTo>
                    <a:cubicBezTo>
                      <a:pt x="164" y="641"/>
                      <a:pt x="164" y="642"/>
                      <a:pt x="164" y="642"/>
                    </a:cubicBezTo>
                    <a:cubicBezTo>
                      <a:pt x="164" y="643"/>
                      <a:pt x="164" y="643"/>
                      <a:pt x="165" y="644"/>
                    </a:cubicBezTo>
                    <a:cubicBezTo>
                      <a:pt x="165" y="644"/>
                      <a:pt x="165" y="644"/>
                      <a:pt x="166" y="644"/>
                    </a:cubicBezTo>
                    <a:cubicBezTo>
                      <a:pt x="167" y="644"/>
                      <a:pt x="167" y="643"/>
                      <a:pt x="168" y="643"/>
                    </a:cubicBezTo>
                    <a:cubicBezTo>
                      <a:pt x="169" y="640"/>
                      <a:pt x="170" y="638"/>
                      <a:pt x="172" y="636"/>
                    </a:cubicBezTo>
                    <a:cubicBezTo>
                      <a:pt x="172" y="635"/>
                      <a:pt x="172" y="634"/>
                      <a:pt x="171" y="633"/>
                    </a:cubicBezTo>
                    <a:cubicBezTo>
                      <a:pt x="171" y="633"/>
                      <a:pt x="170" y="633"/>
                      <a:pt x="170" y="633"/>
                    </a:cubicBezTo>
                    <a:cubicBezTo>
                      <a:pt x="170" y="633"/>
                      <a:pt x="170" y="633"/>
                      <a:pt x="170" y="633"/>
                    </a:cubicBezTo>
                    <a:moveTo>
                      <a:pt x="2346" y="613"/>
                    </a:moveTo>
                    <a:cubicBezTo>
                      <a:pt x="2346" y="613"/>
                      <a:pt x="2346" y="613"/>
                      <a:pt x="2345" y="613"/>
                    </a:cubicBezTo>
                    <a:cubicBezTo>
                      <a:pt x="2345" y="614"/>
                      <a:pt x="2344" y="615"/>
                      <a:pt x="2345" y="616"/>
                    </a:cubicBezTo>
                    <a:cubicBezTo>
                      <a:pt x="2346" y="619"/>
                      <a:pt x="2348" y="621"/>
                      <a:pt x="2349" y="623"/>
                    </a:cubicBezTo>
                    <a:cubicBezTo>
                      <a:pt x="2349" y="624"/>
                      <a:pt x="2350" y="624"/>
                      <a:pt x="2351" y="624"/>
                    </a:cubicBezTo>
                    <a:cubicBezTo>
                      <a:pt x="2351" y="624"/>
                      <a:pt x="2351" y="624"/>
                      <a:pt x="2352" y="624"/>
                    </a:cubicBezTo>
                    <a:cubicBezTo>
                      <a:pt x="2353" y="623"/>
                      <a:pt x="2353" y="622"/>
                      <a:pt x="2352" y="621"/>
                    </a:cubicBezTo>
                    <a:cubicBezTo>
                      <a:pt x="2351" y="619"/>
                      <a:pt x="2350" y="616"/>
                      <a:pt x="2348" y="614"/>
                    </a:cubicBezTo>
                    <a:cubicBezTo>
                      <a:pt x="2348" y="614"/>
                      <a:pt x="2347" y="613"/>
                      <a:pt x="2346" y="613"/>
                    </a:cubicBezTo>
                    <a:moveTo>
                      <a:pt x="184" y="609"/>
                    </a:moveTo>
                    <a:cubicBezTo>
                      <a:pt x="183" y="609"/>
                      <a:pt x="183" y="609"/>
                      <a:pt x="182" y="610"/>
                    </a:cubicBezTo>
                    <a:cubicBezTo>
                      <a:pt x="181" y="612"/>
                      <a:pt x="180" y="614"/>
                      <a:pt x="178" y="617"/>
                    </a:cubicBezTo>
                    <a:cubicBezTo>
                      <a:pt x="178" y="618"/>
                      <a:pt x="178" y="619"/>
                      <a:pt x="179" y="619"/>
                    </a:cubicBezTo>
                    <a:cubicBezTo>
                      <a:pt x="179" y="620"/>
                      <a:pt x="180" y="620"/>
                      <a:pt x="180" y="620"/>
                    </a:cubicBezTo>
                    <a:cubicBezTo>
                      <a:pt x="181" y="620"/>
                      <a:pt x="181" y="619"/>
                      <a:pt x="182" y="619"/>
                    </a:cubicBezTo>
                    <a:cubicBezTo>
                      <a:pt x="183" y="616"/>
                      <a:pt x="184" y="614"/>
                      <a:pt x="186" y="612"/>
                    </a:cubicBezTo>
                    <a:cubicBezTo>
                      <a:pt x="186" y="611"/>
                      <a:pt x="186" y="610"/>
                      <a:pt x="185" y="609"/>
                    </a:cubicBezTo>
                    <a:cubicBezTo>
                      <a:pt x="185" y="609"/>
                      <a:pt x="184" y="609"/>
                      <a:pt x="184" y="609"/>
                    </a:cubicBezTo>
                    <a:moveTo>
                      <a:pt x="2332" y="589"/>
                    </a:moveTo>
                    <a:cubicBezTo>
                      <a:pt x="2331" y="589"/>
                      <a:pt x="2331" y="589"/>
                      <a:pt x="2331" y="590"/>
                    </a:cubicBezTo>
                    <a:cubicBezTo>
                      <a:pt x="2330" y="590"/>
                      <a:pt x="2330" y="591"/>
                      <a:pt x="2330" y="592"/>
                    </a:cubicBezTo>
                    <a:cubicBezTo>
                      <a:pt x="2332" y="595"/>
                      <a:pt x="2333" y="597"/>
                      <a:pt x="2334" y="599"/>
                    </a:cubicBezTo>
                    <a:cubicBezTo>
                      <a:pt x="2335" y="600"/>
                      <a:pt x="2335" y="600"/>
                      <a:pt x="2336" y="600"/>
                    </a:cubicBezTo>
                    <a:cubicBezTo>
                      <a:pt x="2336" y="600"/>
                      <a:pt x="2337" y="600"/>
                      <a:pt x="2337" y="600"/>
                    </a:cubicBezTo>
                    <a:cubicBezTo>
                      <a:pt x="2338" y="599"/>
                      <a:pt x="2338" y="598"/>
                      <a:pt x="2338" y="597"/>
                    </a:cubicBezTo>
                    <a:cubicBezTo>
                      <a:pt x="2336" y="595"/>
                      <a:pt x="2335" y="593"/>
                      <a:pt x="2333" y="590"/>
                    </a:cubicBezTo>
                    <a:cubicBezTo>
                      <a:pt x="2333" y="590"/>
                      <a:pt x="2332" y="589"/>
                      <a:pt x="2332" y="589"/>
                    </a:cubicBezTo>
                    <a:moveTo>
                      <a:pt x="199" y="585"/>
                    </a:moveTo>
                    <a:cubicBezTo>
                      <a:pt x="198" y="585"/>
                      <a:pt x="197" y="585"/>
                      <a:pt x="197" y="586"/>
                    </a:cubicBezTo>
                    <a:cubicBezTo>
                      <a:pt x="196" y="588"/>
                      <a:pt x="194" y="590"/>
                      <a:pt x="193" y="593"/>
                    </a:cubicBezTo>
                    <a:cubicBezTo>
                      <a:pt x="192" y="594"/>
                      <a:pt x="192" y="595"/>
                      <a:pt x="193" y="595"/>
                    </a:cubicBezTo>
                    <a:cubicBezTo>
                      <a:pt x="194" y="596"/>
                      <a:pt x="194" y="596"/>
                      <a:pt x="194" y="596"/>
                    </a:cubicBezTo>
                    <a:cubicBezTo>
                      <a:pt x="195" y="596"/>
                      <a:pt x="196" y="595"/>
                      <a:pt x="196" y="595"/>
                    </a:cubicBezTo>
                    <a:cubicBezTo>
                      <a:pt x="198" y="593"/>
                      <a:pt x="199" y="590"/>
                      <a:pt x="200" y="588"/>
                    </a:cubicBezTo>
                    <a:cubicBezTo>
                      <a:pt x="201" y="587"/>
                      <a:pt x="201" y="586"/>
                      <a:pt x="200" y="585"/>
                    </a:cubicBezTo>
                    <a:cubicBezTo>
                      <a:pt x="199" y="585"/>
                      <a:pt x="199" y="585"/>
                      <a:pt x="199" y="585"/>
                    </a:cubicBezTo>
                    <a:moveTo>
                      <a:pt x="2317" y="566"/>
                    </a:moveTo>
                    <a:cubicBezTo>
                      <a:pt x="2316" y="566"/>
                      <a:pt x="2316" y="566"/>
                      <a:pt x="2315" y="566"/>
                    </a:cubicBezTo>
                    <a:cubicBezTo>
                      <a:pt x="2315" y="567"/>
                      <a:pt x="2314" y="568"/>
                      <a:pt x="2315" y="569"/>
                    </a:cubicBezTo>
                    <a:cubicBezTo>
                      <a:pt x="2316" y="571"/>
                      <a:pt x="2318" y="573"/>
                      <a:pt x="2319" y="576"/>
                    </a:cubicBezTo>
                    <a:cubicBezTo>
                      <a:pt x="2320" y="576"/>
                      <a:pt x="2320" y="576"/>
                      <a:pt x="2321" y="576"/>
                    </a:cubicBezTo>
                    <a:cubicBezTo>
                      <a:pt x="2321" y="576"/>
                      <a:pt x="2322" y="576"/>
                      <a:pt x="2322" y="576"/>
                    </a:cubicBezTo>
                    <a:cubicBezTo>
                      <a:pt x="2323" y="576"/>
                      <a:pt x="2323" y="574"/>
                      <a:pt x="2323" y="573"/>
                    </a:cubicBezTo>
                    <a:cubicBezTo>
                      <a:pt x="2321" y="571"/>
                      <a:pt x="2320" y="569"/>
                      <a:pt x="2318" y="567"/>
                    </a:cubicBezTo>
                    <a:cubicBezTo>
                      <a:pt x="2318" y="566"/>
                      <a:pt x="2317" y="566"/>
                      <a:pt x="2317" y="566"/>
                    </a:cubicBezTo>
                    <a:moveTo>
                      <a:pt x="214" y="562"/>
                    </a:moveTo>
                    <a:cubicBezTo>
                      <a:pt x="213" y="562"/>
                      <a:pt x="213" y="562"/>
                      <a:pt x="212" y="563"/>
                    </a:cubicBezTo>
                    <a:cubicBezTo>
                      <a:pt x="212" y="563"/>
                      <a:pt x="212" y="563"/>
                      <a:pt x="212" y="563"/>
                    </a:cubicBezTo>
                    <a:cubicBezTo>
                      <a:pt x="211" y="565"/>
                      <a:pt x="209" y="567"/>
                      <a:pt x="208" y="569"/>
                    </a:cubicBezTo>
                    <a:cubicBezTo>
                      <a:pt x="207" y="570"/>
                      <a:pt x="208" y="571"/>
                      <a:pt x="209" y="572"/>
                    </a:cubicBezTo>
                    <a:cubicBezTo>
                      <a:pt x="209" y="572"/>
                      <a:pt x="209" y="572"/>
                      <a:pt x="210" y="572"/>
                    </a:cubicBezTo>
                    <a:cubicBezTo>
                      <a:pt x="210" y="572"/>
                      <a:pt x="211" y="572"/>
                      <a:pt x="211" y="571"/>
                    </a:cubicBezTo>
                    <a:cubicBezTo>
                      <a:pt x="213" y="569"/>
                      <a:pt x="214" y="567"/>
                      <a:pt x="216" y="565"/>
                    </a:cubicBezTo>
                    <a:cubicBezTo>
                      <a:pt x="216" y="564"/>
                      <a:pt x="216" y="563"/>
                      <a:pt x="215" y="562"/>
                    </a:cubicBezTo>
                    <a:cubicBezTo>
                      <a:pt x="215" y="562"/>
                      <a:pt x="214" y="562"/>
                      <a:pt x="214" y="562"/>
                    </a:cubicBezTo>
                    <a:moveTo>
                      <a:pt x="2301" y="543"/>
                    </a:moveTo>
                    <a:cubicBezTo>
                      <a:pt x="2300" y="543"/>
                      <a:pt x="2300" y="543"/>
                      <a:pt x="2300" y="543"/>
                    </a:cubicBezTo>
                    <a:cubicBezTo>
                      <a:pt x="2299" y="544"/>
                      <a:pt x="2299" y="545"/>
                      <a:pt x="2299" y="546"/>
                    </a:cubicBezTo>
                    <a:cubicBezTo>
                      <a:pt x="2301" y="548"/>
                      <a:pt x="2302" y="550"/>
                      <a:pt x="2304" y="552"/>
                    </a:cubicBezTo>
                    <a:cubicBezTo>
                      <a:pt x="2304" y="553"/>
                      <a:pt x="2305" y="553"/>
                      <a:pt x="2305" y="553"/>
                    </a:cubicBezTo>
                    <a:cubicBezTo>
                      <a:pt x="2306" y="553"/>
                      <a:pt x="2306" y="553"/>
                      <a:pt x="2306" y="553"/>
                    </a:cubicBezTo>
                    <a:cubicBezTo>
                      <a:pt x="2307" y="552"/>
                      <a:pt x="2308" y="551"/>
                      <a:pt x="2307" y="550"/>
                    </a:cubicBezTo>
                    <a:cubicBezTo>
                      <a:pt x="2305" y="548"/>
                      <a:pt x="2304" y="546"/>
                      <a:pt x="2302" y="543"/>
                    </a:cubicBezTo>
                    <a:cubicBezTo>
                      <a:pt x="2302" y="543"/>
                      <a:pt x="2301" y="543"/>
                      <a:pt x="2301" y="543"/>
                    </a:cubicBezTo>
                    <a:moveTo>
                      <a:pt x="230" y="539"/>
                    </a:moveTo>
                    <a:cubicBezTo>
                      <a:pt x="229" y="539"/>
                      <a:pt x="229" y="539"/>
                      <a:pt x="228" y="539"/>
                    </a:cubicBezTo>
                    <a:cubicBezTo>
                      <a:pt x="227" y="542"/>
                      <a:pt x="225" y="544"/>
                      <a:pt x="224" y="546"/>
                    </a:cubicBezTo>
                    <a:cubicBezTo>
                      <a:pt x="223" y="547"/>
                      <a:pt x="223" y="548"/>
                      <a:pt x="224" y="549"/>
                    </a:cubicBezTo>
                    <a:cubicBezTo>
                      <a:pt x="224" y="549"/>
                      <a:pt x="225" y="549"/>
                      <a:pt x="225" y="549"/>
                    </a:cubicBezTo>
                    <a:cubicBezTo>
                      <a:pt x="226" y="549"/>
                      <a:pt x="227" y="549"/>
                      <a:pt x="227" y="548"/>
                    </a:cubicBezTo>
                    <a:cubicBezTo>
                      <a:pt x="228" y="546"/>
                      <a:pt x="230" y="544"/>
                      <a:pt x="231" y="542"/>
                    </a:cubicBezTo>
                    <a:cubicBezTo>
                      <a:pt x="232" y="541"/>
                      <a:pt x="232" y="540"/>
                      <a:pt x="231" y="539"/>
                    </a:cubicBezTo>
                    <a:cubicBezTo>
                      <a:pt x="231" y="539"/>
                      <a:pt x="230" y="539"/>
                      <a:pt x="230" y="539"/>
                    </a:cubicBezTo>
                    <a:moveTo>
                      <a:pt x="2285" y="520"/>
                    </a:moveTo>
                    <a:cubicBezTo>
                      <a:pt x="2284" y="520"/>
                      <a:pt x="2284" y="520"/>
                      <a:pt x="2283" y="520"/>
                    </a:cubicBezTo>
                    <a:cubicBezTo>
                      <a:pt x="2282" y="521"/>
                      <a:pt x="2282" y="522"/>
                      <a:pt x="2283" y="523"/>
                    </a:cubicBezTo>
                    <a:cubicBezTo>
                      <a:pt x="2284" y="525"/>
                      <a:pt x="2286" y="527"/>
                      <a:pt x="2288" y="529"/>
                    </a:cubicBezTo>
                    <a:cubicBezTo>
                      <a:pt x="2288" y="530"/>
                      <a:pt x="2289" y="530"/>
                      <a:pt x="2289" y="530"/>
                    </a:cubicBezTo>
                    <a:cubicBezTo>
                      <a:pt x="2290" y="530"/>
                      <a:pt x="2290" y="530"/>
                      <a:pt x="2290" y="530"/>
                    </a:cubicBezTo>
                    <a:cubicBezTo>
                      <a:pt x="2291" y="529"/>
                      <a:pt x="2292" y="528"/>
                      <a:pt x="2291" y="527"/>
                    </a:cubicBezTo>
                    <a:cubicBezTo>
                      <a:pt x="2289" y="525"/>
                      <a:pt x="2288" y="523"/>
                      <a:pt x="2286" y="521"/>
                    </a:cubicBezTo>
                    <a:cubicBezTo>
                      <a:pt x="2286" y="520"/>
                      <a:pt x="2285" y="520"/>
                      <a:pt x="2285" y="520"/>
                    </a:cubicBezTo>
                    <a:moveTo>
                      <a:pt x="246" y="516"/>
                    </a:moveTo>
                    <a:cubicBezTo>
                      <a:pt x="246" y="516"/>
                      <a:pt x="245" y="516"/>
                      <a:pt x="245" y="517"/>
                    </a:cubicBezTo>
                    <a:cubicBezTo>
                      <a:pt x="243" y="519"/>
                      <a:pt x="241" y="521"/>
                      <a:pt x="240" y="523"/>
                    </a:cubicBezTo>
                    <a:cubicBezTo>
                      <a:pt x="239" y="524"/>
                      <a:pt x="239" y="525"/>
                      <a:pt x="240" y="526"/>
                    </a:cubicBezTo>
                    <a:cubicBezTo>
                      <a:pt x="241" y="526"/>
                      <a:pt x="241" y="526"/>
                      <a:pt x="241" y="526"/>
                    </a:cubicBezTo>
                    <a:cubicBezTo>
                      <a:pt x="242" y="526"/>
                      <a:pt x="243" y="526"/>
                      <a:pt x="243" y="525"/>
                    </a:cubicBezTo>
                    <a:cubicBezTo>
                      <a:pt x="245" y="523"/>
                      <a:pt x="246" y="521"/>
                      <a:pt x="248" y="519"/>
                    </a:cubicBezTo>
                    <a:cubicBezTo>
                      <a:pt x="248" y="518"/>
                      <a:pt x="248" y="517"/>
                      <a:pt x="247" y="516"/>
                    </a:cubicBezTo>
                    <a:cubicBezTo>
                      <a:pt x="247" y="516"/>
                      <a:pt x="247" y="516"/>
                      <a:pt x="246" y="516"/>
                    </a:cubicBezTo>
                    <a:moveTo>
                      <a:pt x="2268" y="497"/>
                    </a:moveTo>
                    <a:cubicBezTo>
                      <a:pt x="2267" y="497"/>
                      <a:pt x="2267" y="497"/>
                      <a:pt x="2267" y="498"/>
                    </a:cubicBezTo>
                    <a:cubicBezTo>
                      <a:pt x="2266" y="498"/>
                      <a:pt x="2266" y="500"/>
                      <a:pt x="2266" y="500"/>
                    </a:cubicBezTo>
                    <a:cubicBezTo>
                      <a:pt x="2268" y="503"/>
                      <a:pt x="2269" y="505"/>
                      <a:pt x="2271" y="507"/>
                    </a:cubicBezTo>
                    <a:cubicBezTo>
                      <a:pt x="2271" y="507"/>
                      <a:pt x="2272" y="508"/>
                      <a:pt x="2273" y="508"/>
                    </a:cubicBezTo>
                    <a:cubicBezTo>
                      <a:pt x="2273" y="508"/>
                      <a:pt x="2273" y="507"/>
                      <a:pt x="2274" y="507"/>
                    </a:cubicBezTo>
                    <a:cubicBezTo>
                      <a:pt x="2275" y="507"/>
                      <a:pt x="2275" y="505"/>
                      <a:pt x="2274" y="504"/>
                    </a:cubicBezTo>
                    <a:cubicBezTo>
                      <a:pt x="2274" y="504"/>
                      <a:pt x="2274" y="504"/>
                      <a:pt x="2274" y="504"/>
                    </a:cubicBezTo>
                    <a:cubicBezTo>
                      <a:pt x="2273" y="502"/>
                      <a:pt x="2271" y="500"/>
                      <a:pt x="2269" y="498"/>
                    </a:cubicBezTo>
                    <a:cubicBezTo>
                      <a:pt x="2269" y="497"/>
                      <a:pt x="2268" y="497"/>
                      <a:pt x="2268" y="497"/>
                    </a:cubicBezTo>
                    <a:moveTo>
                      <a:pt x="263" y="493"/>
                    </a:moveTo>
                    <a:cubicBezTo>
                      <a:pt x="262" y="493"/>
                      <a:pt x="262" y="494"/>
                      <a:pt x="261" y="494"/>
                    </a:cubicBezTo>
                    <a:cubicBezTo>
                      <a:pt x="260" y="496"/>
                      <a:pt x="258" y="498"/>
                      <a:pt x="256" y="501"/>
                    </a:cubicBezTo>
                    <a:cubicBezTo>
                      <a:pt x="256" y="501"/>
                      <a:pt x="256" y="503"/>
                      <a:pt x="257" y="503"/>
                    </a:cubicBezTo>
                    <a:cubicBezTo>
                      <a:pt x="257" y="504"/>
                      <a:pt x="258" y="504"/>
                      <a:pt x="258" y="504"/>
                    </a:cubicBezTo>
                    <a:cubicBezTo>
                      <a:pt x="259" y="504"/>
                      <a:pt x="259" y="504"/>
                      <a:pt x="260" y="503"/>
                    </a:cubicBezTo>
                    <a:cubicBezTo>
                      <a:pt x="261" y="501"/>
                      <a:pt x="263" y="499"/>
                      <a:pt x="265" y="497"/>
                    </a:cubicBezTo>
                    <a:cubicBezTo>
                      <a:pt x="265" y="496"/>
                      <a:pt x="265" y="495"/>
                      <a:pt x="264" y="494"/>
                    </a:cubicBezTo>
                    <a:cubicBezTo>
                      <a:pt x="264" y="494"/>
                      <a:pt x="263" y="493"/>
                      <a:pt x="263" y="493"/>
                    </a:cubicBezTo>
                    <a:moveTo>
                      <a:pt x="2251" y="475"/>
                    </a:moveTo>
                    <a:cubicBezTo>
                      <a:pt x="2250" y="475"/>
                      <a:pt x="2250" y="475"/>
                      <a:pt x="2249" y="476"/>
                    </a:cubicBezTo>
                    <a:cubicBezTo>
                      <a:pt x="2248" y="476"/>
                      <a:pt x="2248" y="478"/>
                      <a:pt x="2249" y="478"/>
                    </a:cubicBezTo>
                    <a:cubicBezTo>
                      <a:pt x="2251" y="480"/>
                      <a:pt x="2252" y="483"/>
                      <a:pt x="2254" y="485"/>
                    </a:cubicBezTo>
                    <a:cubicBezTo>
                      <a:pt x="2254" y="485"/>
                      <a:pt x="2255" y="485"/>
                      <a:pt x="2256" y="485"/>
                    </a:cubicBezTo>
                    <a:cubicBezTo>
                      <a:pt x="2256" y="485"/>
                      <a:pt x="2256" y="485"/>
                      <a:pt x="2257" y="485"/>
                    </a:cubicBezTo>
                    <a:cubicBezTo>
                      <a:pt x="2258" y="484"/>
                      <a:pt x="2258" y="483"/>
                      <a:pt x="2257" y="482"/>
                    </a:cubicBezTo>
                    <a:cubicBezTo>
                      <a:pt x="2255" y="480"/>
                      <a:pt x="2254" y="478"/>
                      <a:pt x="2252" y="476"/>
                    </a:cubicBezTo>
                    <a:cubicBezTo>
                      <a:pt x="2252" y="475"/>
                      <a:pt x="2251" y="475"/>
                      <a:pt x="2251" y="475"/>
                    </a:cubicBezTo>
                    <a:moveTo>
                      <a:pt x="280" y="471"/>
                    </a:moveTo>
                    <a:cubicBezTo>
                      <a:pt x="280" y="471"/>
                      <a:pt x="279" y="472"/>
                      <a:pt x="279" y="472"/>
                    </a:cubicBezTo>
                    <a:cubicBezTo>
                      <a:pt x="277" y="474"/>
                      <a:pt x="275" y="476"/>
                      <a:pt x="274" y="478"/>
                    </a:cubicBezTo>
                    <a:cubicBezTo>
                      <a:pt x="273" y="479"/>
                      <a:pt x="273" y="481"/>
                      <a:pt x="274" y="481"/>
                    </a:cubicBezTo>
                    <a:cubicBezTo>
                      <a:pt x="274" y="482"/>
                      <a:pt x="275" y="482"/>
                      <a:pt x="275" y="482"/>
                    </a:cubicBezTo>
                    <a:cubicBezTo>
                      <a:pt x="276" y="482"/>
                      <a:pt x="276" y="481"/>
                      <a:pt x="277" y="481"/>
                    </a:cubicBezTo>
                    <a:cubicBezTo>
                      <a:pt x="278" y="479"/>
                      <a:pt x="280" y="477"/>
                      <a:pt x="282" y="475"/>
                    </a:cubicBezTo>
                    <a:cubicBezTo>
                      <a:pt x="282" y="474"/>
                      <a:pt x="282" y="473"/>
                      <a:pt x="281" y="472"/>
                    </a:cubicBezTo>
                    <a:cubicBezTo>
                      <a:pt x="281" y="472"/>
                      <a:pt x="281" y="471"/>
                      <a:pt x="280" y="471"/>
                    </a:cubicBezTo>
                    <a:moveTo>
                      <a:pt x="2233" y="453"/>
                    </a:moveTo>
                    <a:cubicBezTo>
                      <a:pt x="2232" y="453"/>
                      <a:pt x="2232" y="454"/>
                      <a:pt x="2232" y="454"/>
                    </a:cubicBezTo>
                    <a:cubicBezTo>
                      <a:pt x="2231" y="454"/>
                      <a:pt x="2231" y="455"/>
                      <a:pt x="2231" y="455"/>
                    </a:cubicBezTo>
                    <a:cubicBezTo>
                      <a:pt x="2231" y="456"/>
                      <a:pt x="2231" y="456"/>
                      <a:pt x="2231" y="457"/>
                    </a:cubicBezTo>
                    <a:cubicBezTo>
                      <a:pt x="2232" y="457"/>
                      <a:pt x="2232" y="458"/>
                      <a:pt x="2232" y="458"/>
                    </a:cubicBezTo>
                    <a:cubicBezTo>
                      <a:pt x="2234" y="460"/>
                      <a:pt x="2235" y="461"/>
                      <a:pt x="2236" y="463"/>
                    </a:cubicBezTo>
                    <a:cubicBezTo>
                      <a:pt x="2237" y="463"/>
                      <a:pt x="2237" y="464"/>
                      <a:pt x="2238" y="464"/>
                    </a:cubicBezTo>
                    <a:cubicBezTo>
                      <a:pt x="2238" y="464"/>
                      <a:pt x="2239" y="463"/>
                      <a:pt x="2239" y="463"/>
                    </a:cubicBezTo>
                    <a:cubicBezTo>
                      <a:pt x="2240" y="462"/>
                      <a:pt x="2240" y="461"/>
                      <a:pt x="2239" y="460"/>
                    </a:cubicBezTo>
                    <a:cubicBezTo>
                      <a:pt x="2239" y="460"/>
                      <a:pt x="2239" y="460"/>
                      <a:pt x="2239" y="460"/>
                    </a:cubicBezTo>
                    <a:cubicBezTo>
                      <a:pt x="2238" y="458"/>
                      <a:pt x="2236" y="456"/>
                      <a:pt x="2234" y="454"/>
                    </a:cubicBezTo>
                    <a:cubicBezTo>
                      <a:pt x="2234" y="454"/>
                      <a:pt x="2233" y="453"/>
                      <a:pt x="2233" y="453"/>
                    </a:cubicBezTo>
                    <a:moveTo>
                      <a:pt x="298" y="450"/>
                    </a:moveTo>
                    <a:cubicBezTo>
                      <a:pt x="297" y="450"/>
                      <a:pt x="297" y="450"/>
                      <a:pt x="296" y="451"/>
                    </a:cubicBezTo>
                    <a:cubicBezTo>
                      <a:pt x="295" y="453"/>
                      <a:pt x="293" y="455"/>
                      <a:pt x="291" y="457"/>
                    </a:cubicBezTo>
                    <a:cubicBezTo>
                      <a:pt x="291" y="458"/>
                      <a:pt x="291" y="459"/>
                      <a:pt x="292" y="460"/>
                    </a:cubicBezTo>
                    <a:cubicBezTo>
                      <a:pt x="292" y="460"/>
                      <a:pt x="292" y="460"/>
                      <a:pt x="293" y="460"/>
                    </a:cubicBezTo>
                    <a:cubicBezTo>
                      <a:pt x="293" y="460"/>
                      <a:pt x="294" y="460"/>
                      <a:pt x="294" y="459"/>
                    </a:cubicBezTo>
                    <a:cubicBezTo>
                      <a:pt x="296" y="457"/>
                      <a:pt x="298" y="455"/>
                      <a:pt x="300" y="453"/>
                    </a:cubicBezTo>
                    <a:cubicBezTo>
                      <a:pt x="300" y="452"/>
                      <a:pt x="300" y="451"/>
                      <a:pt x="299" y="450"/>
                    </a:cubicBezTo>
                    <a:cubicBezTo>
                      <a:pt x="299" y="450"/>
                      <a:pt x="298" y="450"/>
                      <a:pt x="298" y="450"/>
                    </a:cubicBezTo>
                    <a:moveTo>
                      <a:pt x="2215" y="432"/>
                    </a:moveTo>
                    <a:cubicBezTo>
                      <a:pt x="2214" y="432"/>
                      <a:pt x="2214" y="432"/>
                      <a:pt x="2213" y="433"/>
                    </a:cubicBezTo>
                    <a:cubicBezTo>
                      <a:pt x="2212" y="433"/>
                      <a:pt x="2212" y="435"/>
                      <a:pt x="2213" y="435"/>
                    </a:cubicBezTo>
                    <a:cubicBezTo>
                      <a:pt x="2215" y="437"/>
                      <a:pt x="2217" y="439"/>
                      <a:pt x="2218" y="441"/>
                    </a:cubicBezTo>
                    <a:cubicBezTo>
                      <a:pt x="2219" y="442"/>
                      <a:pt x="2219" y="442"/>
                      <a:pt x="2220" y="442"/>
                    </a:cubicBezTo>
                    <a:cubicBezTo>
                      <a:pt x="2220" y="442"/>
                      <a:pt x="2221" y="442"/>
                      <a:pt x="2221" y="442"/>
                    </a:cubicBezTo>
                    <a:cubicBezTo>
                      <a:pt x="2221" y="442"/>
                      <a:pt x="2221" y="441"/>
                      <a:pt x="2222" y="441"/>
                    </a:cubicBezTo>
                    <a:cubicBezTo>
                      <a:pt x="2222" y="441"/>
                      <a:pt x="2222" y="440"/>
                      <a:pt x="2221" y="439"/>
                    </a:cubicBezTo>
                    <a:cubicBezTo>
                      <a:pt x="2220" y="437"/>
                      <a:pt x="2218" y="435"/>
                      <a:pt x="2216" y="433"/>
                    </a:cubicBezTo>
                    <a:cubicBezTo>
                      <a:pt x="2216" y="432"/>
                      <a:pt x="2216" y="432"/>
                      <a:pt x="2215" y="432"/>
                    </a:cubicBezTo>
                    <a:cubicBezTo>
                      <a:pt x="2215" y="432"/>
                      <a:pt x="2215" y="432"/>
                      <a:pt x="2215" y="432"/>
                    </a:cubicBezTo>
                    <a:moveTo>
                      <a:pt x="316" y="429"/>
                    </a:moveTo>
                    <a:cubicBezTo>
                      <a:pt x="316" y="429"/>
                      <a:pt x="315" y="429"/>
                      <a:pt x="315" y="429"/>
                    </a:cubicBezTo>
                    <a:cubicBezTo>
                      <a:pt x="313" y="431"/>
                      <a:pt x="311" y="433"/>
                      <a:pt x="309" y="435"/>
                    </a:cubicBezTo>
                    <a:cubicBezTo>
                      <a:pt x="309" y="436"/>
                      <a:pt x="309" y="437"/>
                      <a:pt x="310" y="438"/>
                    </a:cubicBezTo>
                    <a:cubicBezTo>
                      <a:pt x="310" y="439"/>
                      <a:pt x="311" y="439"/>
                      <a:pt x="311" y="439"/>
                    </a:cubicBezTo>
                    <a:cubicBezTo>
                      <a:pt x="312" y="439"/>
                      <a:pt x="312" y="438"/>
                      <a:pt x="313" y="438"/>
                    </a:cubicBezTo>
                    <a:cubicBezTo>
                      <a:pt x="314" y="436"/>
                      <a:pt x="316" y="434"/>
                      <a:pt x="318" y="432"/>
                    </a:cubicBezTo>
                    <a:cubicBezTo>
                      <a:pt x="318" y="431"/>
                      <a:pt x="318" y="430"/>
                      <a:pt x="318" y="429"/>
                    </a:cubicBezTo>
                    <a:cubicBezTo>
                      <a:pt x="317" y="429"/>
                      <a:pt x="317" y="429"/>
                      <a:pt x="316" y="429"/>
                    </a:cubicBezTo>
                    <a:moveTo>
                      <a:pt x="2196" y="411"/>
                    </a:moveTo>
                    <a:cubicBezTo>
                      <a:pt x="2195" y="411"/>
                      <a:pt x="2195" y="411"/>
                      <a:pt x="2195" y="412"/>
                    </a:cubicBezTo>
                    <a:cubicBezTo>
                      <a:pt x="2194" y="412"/>
                      <a:pt x="2194" y="414"/>
                      <a:pt x="2194" y="415"/>
                    </a:cubicBezTo>
                    <a:cubicBezTo>
                      <a:pt x="2196" y="417"/>
                      <a:pt x="2198" y="419"/>
                      <a:pt x="2200" y="420"/>
                    </a:cubicBezTo>
                    <a:cubicBezTo>
                      <a:pt x="2200" y="421"/>
                      <a:pt x="2201" y="421"/>
                      <a:pt x="2201" y="421"/>
                    </a:cubicBezTo>
                    <a:cubicBezTo>
                      <a:pt x="2202" y="421"/>
                      <a:pt x="2202" y="421"/>
                      <a:pt x="2203" y="421"/>
                    </a:cubicBezTo>
                    <a:cubicBezTo>
                      <a:pt x="2203" y="420"/>
                      <a:pt x="2204" y="419"/>
                      <a:pt x="2203" y="418"/>
                    </a:cubicBezTo>
                    <a:cubicBezTo>
                      <a:pt x="2201" y="416"/>
                      <a:pt x="2199" y="414"/>
                      <a:pt x="2197" y="412"/>
                    </a:cubicBezTo>
                    <a:cubicBezTo>
                      <a:pt x="2197" y="411"/>
                      <a:pt x="2196" y="411"/>
                      <a:pt x="2196" y="411"/>
                    </a:cubicBezTo>
                    <a:moveTo>
                      <a:pt x="335" y="408"/>
                    </a:moveTo>
                    <a:cubicBezTo>
                      <a:pt x="334" y="408"/>
                      <a:pt x="334" y="408"/>
                      <a:pt x="334" y="408"/>
                    </a:cubicBezTo>
                    <a:cubicBezTo>
                      <a:pt x="332" y="410"/>
                      <a:pt x="330" y="412"/>
                      <a:pt x="328" y="414"/>
                    </a:cubicBezTo>
                    <a:cubicBezTo>
                      <a:pt x="327" y="415"/>
                      <a:pt x="327" y="416"/>
                      <a:pt x="328" y="417"/>
                    </a:cubicBezTo>
                    <a:cubicBezTo>
                      <a:pt x="329" y="418"/>
                      <a:pt x="329" y="418"/>
                      <a:pt x="330" y="418"/>
                    </a:cubicBezTo>
                    <a:cubicBezTo>
                      <a:pt x="330" y="418"/>
                      <a:pt x="331" y="418"/>
                      <a:pt x="331" y="417"/>
                    </a:cubicBezTo>
                    <a:cubicBezTo>
                      <a:pt x="333" y="415"/>
                      <a:pt x="335" y="413"/>
                      <a:pt x="336" y="411"/>
                    </a:cubicBezTo>
                    <a:cubicBezTo>
                      <a:pt x="337" y="410"/>
                      <a:pt x="337" y="409"/>
                      <a:pt x="336" y="408"/>
                    </a:cubicBezTo>
                    <a:cubicBezTo>
                      <a:pt x="336" y="408"/>
                      <a:pt x="335" y="408"/>
                      <a:pt x="335" y="408"/>
                    </a:cubicBezTo>
                    <a:moveTo>
                      <a:pt x="2177" y="391"/>
                    </a:moveTo>
                    <a:cubicBezTo>
                      <a:pt x="2176" y="391"/>
                      <a:pt x="2176" y="391"/>
                      <a:pt x="2175" y="391"/>
                    </a:cubicBezTo>
                    <a:cubicBezTo>
                      <a:pt x="2175" y="392"/>
                      <a:pt x="2175" y="393"/>
                      <a:pt x="2175" y="394"/>
                    </a:cubicBezTo>
                    <a:cubicBezTo>
                      <a:pt x="2176" y="395"/>
                      <a:pt x="2177" y="396"/>
                      <a:pt x="2178" y="397"/>
                    </a:cubicBezTo>
                    <a:cubicBezTo>
                      <a:pt x="2178" y="397"/>
                      <a:pt x="2178" y="397"/>
                      <a:pt x="2178" y="397"/>
                    </a:cubicBezTo>
                    <a:cubicBezTo>
                      <a:pt x="2179" y="398"/>
                      <a:pt x="2180" y="399"/>
                      <a:pt x="2181" y="400"/>
                    </a:cubicBezTo>
                    <a:cubicBezTo>
                      <a:pt x="2181" y="400"/>
                      <a:pt x="2182" y="401"/>
                      <a:pt x="2182" y="401"/>
                    </a:cubicBezTo>
                    <a:cubicBezTo>
                      <a:pt x="2183" y="401"/>
                      <a:pt x="2183" y="400"/>
                      <a:pt x="2184" y="400"/>
                    </a:cubicBezTo>
                    <a:cubicBezTo>
                      <a:pt x="2185" y="399"/>
                      <a:pt x="2185" y="398"/>
                      <a:pt x="2184" y="397"/>
                    </a:cubicBezTo>
                    <a:cubicBezTo>
                      <a:pt x="2183" y="396"/>
                      <a:pt x="2182" y="395"/>
                      <a:pt x="2181" y="394"/>
                    </a:cubicBezTo>
                    <a:cubicBezTo>
                      <a:pt x="2181" y="394"/>
                      <a:pt x="2181" y="394"/>
                      <a:pt x="2181" y="394"/>
                    </a:cubicBezTo>
                    <a:cubicBezTo>
                      <a:pt x="2180" y="393"/>
                      <a:pt x="2179" y="392"/>
                      <a:pt x="2178" y="391"/>
                    </a:cubicBezTo>
                    <a:cubicBezTo>
                      <a:pt x="2178" y="391"/>
                      <a:pt x="2177" y="391"/>
                      <a:pt x="2177" y="391"/>
                    </a:cubicBezTo>
                    <a:moveTo>
                      <a:pt x="354" y="387"/>
                    </a:moveTo>
                    <a:cubicBezTo>
                      <a:pt x="354" y="387"/>
                      <a:pt x="353" y="388"/>
                      <a:pt x="353" y="388"/>
                    </a:cubicBezTo>
                    <a:cubicBezTo>
                      <a:pt x="351" y="390"/>
                      <a:pt x="349" y="392"/>
                      <a:pt x="347" y="394"/>
                    </a:cubicBezTo>
                    <a:cubicBezTo>
                      <a:pt x="346" y="395"/>
                      <a:pt x="346" y="396"/>
                      <a:pt x="347" y="397"/>
                    </a:cubicBezTo>
                    <a:cubicBezTo>
                      <a:pt x="348" y="397"/>
                      <a:pt x="348" y="397"/>
                      <a:pt x="349" y="397"/>
                    </a:cubicBezTo>
                    <a:cubicBezTo>
                      <a:pt x="349" y="397"/>
                      <a:pt x="350" y="397"/>
                      <a:pt x="350" y="397"/>
                    </a:cubicBezTo>
                    <a:cubicBezTo>
                      <a:pt x="352" y="395"/>
                      <a:pt x="354" y="393"/>
                      <a:pt x="356" y="391"/>
                    </a:cubicBezTo>
                    <a:cubicBezTo>
                      <a:pt x="356" y="390"/>
                      <a:pt x="356" y="389"/>
                      <a:pt x="356" y="388"/>
                    </a:cubicBezTo>
                    <a:cubicBezTo>
                      <a:pt x="355" y="388"/>
                      <a:pt x="355" y="387"/>
                      <a:pt x="354" y="387"/>
                    </a:cubicBezTo>
                    <a:moveTo>
                      <a:pt x="2157" y="371"/>
                    </a:moveTo>
                    <a:cubicBezTo>
                      <a:pt x="2157" y="371"/>
                      <a:pt x="2156" y="371"/>
                      <a:pt x="2156" y="371"/>
                    </a:cubicBezTo>
                    <a:cubicBezTo>
                      <a:pt x="2155" y="372"/>
                      <a:pt x="2155" y="373"/>
                      <a:pt x="2156" y="374"/>
                    </a:cubicBezTo>
                    <a:cubicBezTo>
                      <a:pt x="2158" y="376"/>
                      <a:pt x="2160" y="378"/>
                      <a:pt x="2161" y="380"/>
                    </a:cubicBezTo>
                    <a:cubicBezTo>
                      <a:pt x="2162" y="380"/>
                      <a:pt x="2162" y="380"/>
                      <a:pt x="2163" y="380"/>
                    </a:cubicBezTo>
                    <a:cubicBezTo>
                      <a:pt x="2163" y="380"/>
                      <a:pt x="2164" y="380"/>
                      <a:pt x="2164" y="380"/>
                    </a:cubicBezTo>
                    <a:cubicBezTo>
                      <a:pt x="2165" y="379"/>
                      <a:pt x="2165" y="378"/>
                      <a:pt x="2164" y="377"/>
                    </a:cubicBezTo>
                    <a:cubicBezTo>
                      <a:pt x="2162" y="375"/>
                      <a:pt x="2161" y="373"/>
                      <a:pt x="2159" y="371"/>
                    </a:cubicBezTo>
                    <a:cubicBezTo>
                      <a:pt x="2158" y="371"/>
                      <a:pt x="2158" y="371"/>
                      <a:pt x="2157" y="371"/>
                    </a:cubicBezTo>
                    <a:moveTo>
                      <a:pt x="374" y="367"/>
                    </a:moveTo>
                    <a:cubicBezTo>
                      <a:pt x="373" y="367"/>
                      <a:pt x="373" y="368"/>
                      <a:pt x="372" y="368"/>
                    </a:cubicBezTo>
                    <a:cubicBezTo>
                      <a:pt x="372" y="368"/>
                      <a:pt x="372" y="368"/>
                      <a:pt x="372" y="368"/>
                    </a:cubicBezTo>
                    <a:cubicBezTo>
                      <a:pt x="370" y="370"/>
                      <a:pt x="369" y="372"/>
                      <a:pt x="367" y="374"/>
                    </a:cubicBezTo>
                    <a:cubicBezTo>
                      <a:pt x="366" y="375"/>
                      <a:pt x="366" y="376"/>
                      <a:pt x="367" y="377"/>
                    </a:cubicBezTo>
                    <a:cubicBezTo>
                      <a:pt x="367" y="377"/>
                      <a:pt x="368" y="377"/>
                      <a:pt x="368" y="377"/>
                    </a:cubicBezTo>
                    <a:cubicBezTo>
                      <a:pt x="369" y="377"/>
                      <a:pt x="369" y="377"/>
                      <a:pt x="370" y="377"/>
                    </a:cubicBezTo>
                    <a:cubicBezTo>
                      <a:pt x="371" y="375"/>
                      <a:pt x="373" y="373"/>
                      <a:pt x="375" y="371"/>
                    </a:cubicBezTo>
                    <a:cubicBezTo>
                      <a:pt x="376" y="370"/>
                      <a:pt x="376" y="369"/>
                      <a:pt x="375" y="368"/>
                    </a:cubicBezTo>
                    <a:cubicBezTo>
                      <a:pt x="375" y="368"/>
                      <a:pt x="374" y="367"/>
                      <a:pt x="374" y="367"/>
                    </a:cubicBezTo>
                    <a:moveTo>
                      <a:pt x="2137" y="351"/>
                    </a:moveTo>
                    <a:cubicBezTo>
                      <a:pt x="2137" y="351"/>
                      <a:pt x="2137" y="351"/>
                      <a:pt x="2136" y="351"/>
                    </a:cubicBezTo>
                    <a:cubicBezTo>
                      <a:pt x="2136" y="351"/>
                      <a:pt x="2136" y="352"/>
                      <a:pt x="2136" y="352"/>
                    </a:cubicBezTo>
                    <a:cubicBezTo>
                      <a:pt x="2135" y="352"/>
                      <a:pt x="2135" y="354"/>
                      <a:pt x="2136" y="355"/>
                    </a:cubicBezTo>
                    <a:cubicBezTo>
                      <a:pt x="2138" y="356"/>
                      <a:pt x="2140" y="358"/>
                      <a:pt x="2142" y="360"/>
                    </a:cubicBezTo>
                    <a:cubicBezTo>
                      <a:pt x="2142" y="360"/>
                      <a:pt x="2143" y="361"/>
                      <a:pt x="2143" y="361"/>
                    </a:cubicBezTo>
                    <a:cubicBezTo>
                      <a:pt x="2144" y="361"/>
                      <a:pt x="2144" y="360"/>
                      <a:pt x="2144" y="360"/>
                    </a:cubicBezTo>
                    <a:cubicBezTo>
                      <a:pt x="2145" y="360"/>
                      <a:pt x="2145" y="359"/>
                      <a:pt x="2145" y="358"/>
                    </a:cubicBezTo>
                    <a:cubicBezTo>
                      <a:pt x="2145" y="358"/>
                      <a:pt x="2145" y="357"/>
                      <a:pt x="2144" y="357"/>
                    </a:cubicBezTo>
                    <a:cubicBezTo>
                      <a:pt x="2143" y="355"/>
                      <a:pt x="2141" y="353"/>
                      <a:pt x="2139" y="352"/>
                    </a:cubicBezTo>
                    <a:cubicBezTo>
                      <a:pt x="2138" y="351"/>
                      <a:pt x="2138" y="351"/>
                      <a:pt x="2137" y="351"/>
                    </a:cubicBezTo>
                    <a:moveTo>
                      <a:pt x="394" y="348"/>
                    </a:moveTo>
                    <a:cubicBezTo>
                      <a:pt x="393" y="348"/>
                      <a:pt x="393" y="348"/>
                      <a:pt x="392" y="348"/>
                    </a:cubicBezTo>
                    <a:cubicBezTo>
                      <a:pt x="391" y="350"/>
                      <a:pt x="389" y="352"/>
                      <a:pt x="387" y="354"/>
                    </a:cubicBezTo>
                    <a:cubicBezTo>
                      <a:pt x="386" y="355"/>
                      <a:pt x="386" y="356"/>
                      <a:pt x="387" y="357"/>
                    </a:cubicBezTo>
                    <a:cubicBezTo>
                      <a:pt x="387" y="357"/>
                      <a:pt x="388" y="357"/>
                      <a:pt x="388" y="357"/>
                    </a:cubicBezTo>
                    <a:cubicBezTo>
                      <a:pt x="389" y="357"/>
                      <a:pt x="389" y="357"/>
                      <a:pt x="389" y="357"/>
                    </a:cubicBezTo>
                    <a:cubicBezTo>
                      <a:pt x="391" y="355"/>
                      <a:pt x="393" y="353"/>
                      <a:pt x="395" y="351"/>
                    </a:cubicBezTo>
                    <a:cubicBezTo>
                      <a:pt x="396" y="351"/>
                      <a:pt x="396" y="349"/>
                      <a:pt x="395" y="349"/>
                    </a:cubicBezTo>
                    <a:cubicBezTo>
                      <a:pt x="395" y="348"/>
                      <a:pt x="394" y="348"/>
                      <a:pt x="394" y="348"/>
                    </a:cubicBezTo>
                    <a:moveTo>
                      <a:pt x="2117" y="332"/>
                    </a:moveTo>
                    <a:cubicBezTo>
                      <a:pt x="2116" y="332"/>
                      <a:pt x="2116" y="332"/>
                      <a:pt x="2115" y="333"/>
                    </a:cubicBezTo>
                    <a:cubicBezTo>
                      <a:pt x="2115" y="333"/>
                      <a:pt x="2115" y="335"/>
                      <a:pt x="2116" y="335"/>
                    </a:cubicBezTo>
                    <a:cubicBezTo>
                      <a:pt x="2117" y="337"/>
                      <a:pt x="2118" y="338"/>
                      <a:pt x="2120" y="339"/>
                    </a:cubicBezTo>
                    <a:cubicBezTo>
                      <a:pt x="2120" y="340"/>
                      <a:pt x="2121" y="340"/>
                      <a:pt x="2121" y="341"/>
                    </a:cubicBezTo>
                    <a:cubicBezTo>
                      <a:pt x="2122" y="341"/>
                      <a:pt x="2122" y="341"/>
                      <a:pt x="2123" y="341"/>
                    </a:cubicBezTo>
                    <a:cubicBezTo>
                      <a:pt x="2123" y="341"/>
                      <a:pt x="2123" y="341"/>
                      <a:pt x="2123" y="341"/>
                    </a:cubicBezTo>
                    <a:cubicBezTo>
                      <a:pt x="2123" y="341"/>
                      <a:pt x="2124" y="341"/>
                      <a:pt x="2124" y="341"/>
                    </a:cubicBezTo>
                    <a:cubicBezTo>
                      <a:pt x="2125" y="340"/>
                      <a:pt x="2125" y="339"/>
                      <a:pt x="2124" y="338"/>
                    </a:cubicBezTo>
                    <a:cubicBezTo>
                      <a:pt x="2124" y="338"/>
                      <a:pt x="2124" y="338"/>
                      <a:pt x="2124" y="338"/>
                    </a:cubicBezTo>
                    <a:cubicBezTo>
                      <a:pt x="2122" y="336"/>
                      <a:pt x="2120" y="334"/>
                      <a:pt x="2118" y="332"/>
                    </a:cubicBezTo>
                    <a:cubicBezTo>
                      <a:pt x="2118" y="332"/>
                      <a:pt x="2117" y="332"/>
                      <a:pt x="2117" y="332"/>
                    </a:cubicBezTo>
                    <a:moveTo>
                      <a:pt x="414" y="329"/>
                    </a:moveTo>
                    <a:cubicBezTo>
                      <a:pt x="414" y="329"/>
                      <a:pt x="413" y="329"/>
                      <a:pt x="413" y="329"/>
                    </a:cubicBezTo>
                    <a:cubicBezTo>
                      <a:pt x="411" y="331"/>
                      <a:pt x="409" y="333"/>
                      <a:pt x="407" y="335"/>
                    </a:cubicBezTo>
                    <a:cubicBezTo>
                      <a:pt x="406" y="336"/>
                      <a:pt x="406" y="337"/>
                      <a:pt x="407" y="338"/>
                    </a:cubicBezTo>
                    <a:cubicBezTo>
                      <a:pt x="407" y="338"/>
                      <a:pt x="408" y="338"/>
                      <a:pt x="408" y="338"/>
                    </a:cubicBezTo>
                    <a:cubicBezTo>
                      <a:pt x="409" y="338"/>
                      <a:pt x="409" y="338"/>
                      <a:pt x="410" y="338"/>
                    </a:cubicBezTo>
                    <a:cubicBezTo>
                      <a:pt x="412" y="336"/>
                      <a:pt x="414" y="334"/>
                      <a:pt x="416" y="332"/>
                    </a:cubicBezTo>
                    <a:cubicBezTo>
                      <a:pt x="417" y="332"/>
                      <a:pt x="417" y="330"/>
                      <a:pt x="416" y="329"/>
                    </a:cubicBezTo>
                    <a:cubicBezTo>
                      <a:pt x="415" y="329"/>
                      <a:pt x="415" y="329"/>
                      <a:pt x="414" y="329"/>
                    </a:cubicBezTo>
                    <a:moveTo>
                      <a:pt x="2096" y="313"/>
                    </a:moveTo>
                    <a:cubicBezTo>
                      <a:pt x="2095" y="313"/>
                      <a:pt x="2095" y="313"/>
                      <a:pt x="2095" y="314"/>
                    </a:cubicBezTo>
                    <a:cubicBezTo>
                      <a:pt x="2094" y="315"/>
                      <a:pt x="2094" y="316"/>
                      <a:pt x="2095" y="317"/>
                    </a:cubicBezTo>
                    <a:cubicBezTo>
                      <a:pt x="2097" y="318"/>
                      <a:pt x="2099" y="320"/>
                      <a:pt x="2101" y="322"/>
                    </a:cubicBezTo>
                    <a:cubicBezTo>
                      <a:pt x="2101" y="322"/>
                      <a:pt x="2102" y="323"/>
                      <a:pt x="2102" y="323"/>
                    </a:cubicBezTo>
                    <a:cubicBezTo>
                      <a:pt x="2103" y="323"/>
                      <a:pt x="2103" y="322"/>
                      <a:pt x="2104" y="322"/>
                    </a:cubicBezTo>
                    <a:cubicBezTo>
                      <a:pt x="2104" y="321"/>
                      <a:pt x="2104" y="320"/>
                      <a:pt x="2103" y="319"/>
                    </a:cubicBezTo>
                    <a:cubicBezTo>
                      <a:pt x="2101" y="317"/>
                      <a:pt x="2099" y="315"/>
                      <a:pt x="2097" y="314"/>
                    </a:cubicBezTo>
                    <a:cubicBezTo>
                      <a:pt x="2097" y="313"/>
                      <a:pt x="2096" y="313"/>
                      <a:pt x="2096" y="313"/>
                    </a:cubicBezTo>
                    <a:moveTo>
                      <a:pt x="435" y="310"/>
                    </a:moveTo>
                    <a:cubicBezTo>
                      <a:pt x="435" y="310"/>
                      <a:pt x="434" y="310"/>
                      <a:pt x="434" y="311"/>
                    </a:cubicBezTo>
                    <a:cubicBezTo>
                      <a:pt x="432" y="312"/>
                      <a:pt x="430" y="314"/>
                      <a:pt x="428" y="316"/>
                    </a:cubicBezTo>
                    <a:cubicBezTo>
                      <a:pt x="427" y="317"/>
                      <a:pt x="427" y="318"/>
                      <a:pt x="428" y="319"/>
                    </a:cubicBezTo>
                    <a:cubicBezTo>
                      <a:pt x="428" y="319"/>
                      <a:pt x="429" y="319"/>
                      <a:pt x="429" y="319"/>
                    </a:cubicBezTo>
                    <a:cubicBezTo>
                      <a:pt x="430" y="319"/>
                      <a:pt x="430" y="319"/>
                      <a:pt x="431" y="319"/>
                    </a:cubicBezTo>
                    <a:cubicBezTo>
                      <a:pt x="433" y="317"/>
                      <a:pt x="435" y="315"/>
                      <a:pt x="437" y="314"/>
                    </a:cubicBezTo>
                    <a:cubicBezTo>
                      <a:pt x="437" y="313"/>
                      <a:pt x="438" y="312"/>
                      <a:pt x="437" y="311"/>
                    </a:cubicBezTo>
                    <a:cubicBezTo>
                      <a:pt x="436" y="310"/>
                      <a:pt x="436" y="310"/>
                      <a:pt x="435" y="310"/>
                    </a:cubicBezTo>
                    <a:moveTo>
                      <a:pt x="2075" y="295"/>
                    </a:moveTo>
                    <a:cubicBezTo>
                      <a:pt x="2074" y="295"/>
                      <a:pt x="2074" y="295"/>
                      <a:pt x="2073" y="296"/>
                    </a:cubicBezTo>
                    <a:cubicBezTo>
                      <a:pt x="2073" y="297"/>
                      <a:pt x="2073" y="298"/>
                      <a:pt x="2074" y="299"/>
                    </a:cubicBezTo>
                    <a:cubicBezTo>
                      <a:pt x="2076" y="300"/>
                      <a:pt x="2078" y="302"/>
                      <a:pt x="2080" y="304"/>
                    </a:cubicBezTo>
                    <a:cubicBezTo>
                      <a:pt x="2080" y="304"/>
                      <a:pt x="2080" y="304"/>
                      <a:pt x="2081" y="304"/>
                    </a:cubicBezTo>
                    <a:cubicBezTo>
                      <a:pt x="2081" y="304"/>
                      <a:pt x="2082" y="304"/>
                      <a:pt x="2082" y="303"/>
                    </a:cubicBezTo>
                    <a:cubicBezTo>
                      <a:pt x="2083" y="303"/>
                      <a:pt x="2083" y="301"/>
                      <a:pt x="2082" y="301"/>
                    </a:cubicBezTo>
                    <a:cubicBezTo>
                      <a:pt x="2080" y="299"/>
                      <a:pt x="2078" y="297"/>
                      <a:pt x="2076" y="295"/>
                    </a:cubicBezTo>
                    <a:cubicBezTo>
                      <a:pt x="2076" y="295"/>
                      <a:pt x="2075" y="295"/>
                      <a:pt x="2075" y="295"/>
                    </a:cubicBezTo>
                    <a:moveTo>
                      <a:pt x="457" y="292"/>
                    </a:moveTo>
                    <a:cubicBezTo>
                      <a:pt x="456" y="292"/>
                      <a:pt x="456" y="292"/>
                      <a:pt x="455" y="292"/>
                    </a:cubicBezTo>
                    <a:cubicBezTo>
                      <a:pt x="453" y="294"/>
                      <a:pt x="451" y="296"/>
                      <a:pt x="449" y="298"/>
                    </a:cubicBezTo>
                    <a:cubicBezTo>
                      <a:pt x="448" y="298"/>
                      <a:pt x="448" y="300"/>
                      <a:pt x="449" y="300"/>
                    </a:cubicBezTo>
                    <a:cubicBezTo>
                      <a:pt x="449" y="301"/>
                      <a:pt x="450" y="301"/>
                      <a:pt x="450" y="301"/>
                    </a:cubicBezTo>
                    <a:cubicBezTo>
                      <a:pt x="451" y="301"/>
                      <a:pt x="451" y="301"/>
                      <a:pt x="452" y="301"/>
                    </a:cubicBezTo>
                    <a:cubicBezTo>
                      <a:pt x="454" y="299"/>
                      <a:pt x="456" y="297"/>
                      <a:pt x="458" y="296"/>
                    </a:cubicBezTo>
                    <a:cubicBezTo>
                      <a:pt x="459" y="295"/>
                      <a:pt x="459" y="294"/>
                      <a:pt x="458" y="293"/>
                    </a:cubicBezTo>
                    <a:cubicBezTo>
                      <a:pt x="458" y="292"/>
                      <a:pt x="457" y="292"/>
                      <a:pt x="457" y="292"/>
                    </a:cubicBezTo>
                    <a:moveTo>
                      <a:pt x="2053" y="277"/>
                    </a:moveTo>
                    <a:cubicBezTo>
                      <a:pt x="2053" y="277"/>
                      <a:pt x="2052" y="277"/>
                      <a:pt x="2052" y="278"/>
                    </a:cubicBezTo>
                    <a:cubicBezTo>
                      <a:pt x="2051" y="279"/>
                      <a:pt x="2051" y="280"/>
                      <a:pt x="2052" y="281"/>
                    </a:cubicBezTo>
                    <a:cubicBezTo>
                      <a:pt x="2054" y="282"/>
                      <a:pt x="2056" y="284"/>
                      <a:pt x="2058" y="286"/>
                    </a:cubicBezTo>
                    <a:cubicBezTo>
                      <a:pt x="2058" y="286"/>
                      <a:pt x="2059" y="286"/>
                      <a:pt x="2059" y="286"/>
                    </a:cubicBezTo>
                    <a:cubicBezTo>
                      <a:pt x="2060" y="286"/>
                      <a:pt x="2061" y="286"/>
                      <a:pt x="2061" y="286"/>
                    </a:cubicBezTo>
                    <a:cubicBezTo>
                      <a:pt x="2062" y="285"/>
                      <a:pt x="2062" y="283"/>
                      <a:pt x="2061" y="283"/>
                    </a:cubicBezTo>
                    <a:cubicBezTo>
                      <a:pt x="2061" y="283"/>
                      <a:pt x="2061" y="283"/>
                      <a:pt x="2061" y="283"/>
                    </a:cubicBezTo>
                    <a:cubicBezTo>
                      <a:pt x="2059" y="281"/>
                      <a:pt x="2056" y="279"/>
                      <a:pt x="2054" y="278"/>
                    </a:cubicBezTo>
                    <a:cubicBezTo>
                      <a:pt x="2054" y="277"/>
                      <a:pt x="2054" y="277"/>
                      <a:pt x="2053" y="277"/>
                    </a:cubicBezTo>
                    <a:moveTo>
                      <a:pt x="478" y="274"/>
                    </a:moveTo>
                    <a:cubicBezTo>
                      <a:pt x="478" y="274"/>
                      <a:pt x="477" y="274"/>
                      <a:pt x="477" y="275"/>
                    </a:cubicBezTo>
                    <a:cubicBezTo>
                      <a:pt x="475" y="276"/>
                      <a:pt x="473" y="278"/>
                      <a:pt x="471" y="280"/>
                    </a:cubicBezTo>
                    <a:cubicBezTo>
                      <a:pt x="470" y="280"/>
                      <a:pt x="470" y="282"/>
                      <a:pt x="471" y="283"/>
                    </a:cubicBezTo>
                    <a:cubicBezTo>
                      <a:pt x="471" y="283"/>
                      <a:pt x="471" y="283"/>
                      <a:pt x="472" y="283"/>
                    </a:cubicBezTo>
                    <a:cubicBezTo>
                      <a:pt x="473" y="283"/>
                      <a:pt x="473" y="283"/>
                      <a:pt x="473" y="283"/>
                    </a:cubicBezTo>
                    <a:cubicBezTo>
                      <a:pt x="475" y="281"/>
                      <a:pt x="477" y="280"/>
                      <a:pt x="480" y="278"/>
                    </a:cubicBezTo>
                    <a:cubicBezTo>
                      <a:pt x="480" y="277"/>
                      <a:pt x="481" y="276"/>
                      <a:pt x="480" y="275"/>
                    </a:cubicBezTo>
                    <a:cubicBezTo>
                      <a:pt x="479" y="275"/>
                      <a:pt x="479" y="274"/>
                      <a:pt x="478" y="274"/>
                    </a:cubicBezTo>
                    <a:moveTo>
                      <a:pt x="2031" y="260"/>
                    </a:moveTo>
                    <a:cubicBezTo>
                      <a:pt x="2031" y="260"/>
                      <a:pt x="2030" y="260"/>
                      <a:pt x="2030" y="261"/>
                    </a:cubicBezTo>
                    <a:cubicBezTo>
                      <a:pt x="2029" y="262"/>
                      <a:pt x="2029" y="263"/>
                      <a:pt x="2030" y="264"/>
                    </a:cubicBezTo>
                    <a:cubicBezTo>
                      <a:pt x="2032" y="265"/>
                      <a:pt x="2034" y="267"/>
                      <a:pt x="2036" y="268"/>
                    </a:cubicBezTo>
                    <a:cubicBezTo>
                      <a:pt x="2037" y="269"/>
                      <a:pt x="2037" y="269"/>
                      <a:pt x="2037" y="269"/>
                    </a:cubicBezTo>
                    <a:cubicBezTo>
                      <a:pt x="2038" y="269"/>
                      <a:pt x="2039" y="269"/>
                      <a:pt x="2039" y="268"/>
                    </a:cubicBezTo>
                    <a:cubicBezTo>
                      <a:pt x="2040" y="267"/>
                      <a:pt x="2040" y="266"/>
                      <a:pt x="2039" y="265"/>
                    </a:cubicBezTo>
                    <a:cubicBezTo>
                      <a:pt x="2037" y="264"/>
                      <a:pt x="2034" y="262"/>
                      <a:pt x="2032" y="260"/>
                    </a:cubicBezTo>
                    <a:cubicBezTo>
                      <a:pt x="2032" y="260"/>
                      <a:pt x="2032" y="260"/>
                      <a:pt x="2031" y="260"/>
                    </a:cubicBezTo>
                    <a:moveTo>
                      <a:pt x="500" y="257"/>
                    </a:moveTo>
                    <a:cubicBezTo>
                      <a:pt x="500" y="257"/>
                      <a:pt x="500" y="257"/>
                      <a:pt x="499" y="258"/>
                    </a:cubicBezTo>
                    <a:cubicBezTo>
                      <a:pt x="497" y="259"/>
                      <a:pt x="495" y="261"/>
                      <a:pt x="493" y="262"/>
                    </a:cubicBezTo>
                    <a:cubicBezTo>
                      <a:pt x="492" y="263"/>
                      <a:pt x="492" y="264"/>
                      <a:pt x="492" y="265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5" y="266"/>
                      <a:pt x="495" y="266"/>
                      <a:pt x="495" y="266"/>
                    </a:cubicBezTo>
                    <a:cubicBezTo>
                      <a:pt x="497" y="264"/>
                      <a:pt x="500" y="262"/>
                      <a:pt x="502" y="261"/>
                    </a:cubicBezTo>
                    <a:cubicBezTo>
                      <a:pt x="503" y="260"/>
                      <a:pt x="503" y="259"/>
                      <a:pt x="502" y="258"/>
                    </a:cubicBezTo>
                    <a:cubicBezTo>
                      <a:pt x="502" y="257"/>
                      <a:pt x="501" y="257"/>
                      <a:pt x="500" y="257"/>
                    </a:cubicBezTo>
                    <a:moveTo>
                      <a:pt x="2009" y="243"/>
                    </a:moveTo>
                    <a:cubicBezTo>
                      <a:pt x="2008" y="243"/>
                      <a:pt x="2008" y="243"/>
                      <a:pt x="2007" y="244"/>
                    </a:cubicBezTo>
                    <a:cubicBezTo>
                      <a:pt x="2007" y="245"/>
                      <a:pt x="2007" y="246"/>
                      <a:pt x="2008" y="247"/>
                    </a:cubicBezTo>
                    <a:cubicBezTo>
                      <a:pt x="2010" y="248"/>
                      <a:pt x="2012" y="250"/>
                      <a:pt x="2014" y="252"/>
                    </a:cubicBezTo>
                    <a:cubicBezTo>
                      <a:pt x="2014" y="252"/>
                      <a:pt x="2015" y="252"/>
                      <a:pt x="2015" y="252"/>
                    </a:cubicBezTo>
                    <a:cubicBezTo>
                      <a:pt x="2016" y="252"/>
                      <a:pt x="2016" y="252"/>
                      <a:pt x="2017" y="251"/>
                    </a:cubicBezTo>
                    <a:cubicBezTo>
                      <a:pt x="2017" y="250"/>
                      <a:pt x="2017" y="249"/>
                      <a:pt x="2016" y="248"/>
                    </a:cubicBezTo>
                    <a:cubicBezTo>
                      <a:pt x="2014" y="247"/>
                      <a:pt x="2012" y="245"/>
                      <a:pt x="2010" y="244"/>
                    </a:cubicBezTo>
                    <a:cubicBezTo>
                      <a:pt x="2010" y="243"/>
                      <a:pt x="2009" y="243"/>
                      <a:pt x="2009" y="243"/>
                    </a:cubicBezTo>
                    <a:moveTo>
                      <a:pt x="523" y="240"/>
                    </a:moveTo>
                    <a:cubicBezTo>
                      <a:pt x="523" y="240"/>
                      <a:pt x="522" y="240"/>
                      <a:pt x="522" y="241"/>
                    </a:cubicBezTo>
                    <a:cubicBezTo>
                      <a:pt x="520" y="242"/>
                      <a:pt x="517" y="244"/>
                      <a:pt x="515" y="245"/>
                    </a:cubicBezTo>
                    <a:cubicBezTo>
                      <a:pt x="514" y="246"/>
                      <a:pt x="514" y="247"/>
                      <a:pt x="515" y="248"/>
                    </a:cubicBezTo>
                    <a:cubicBezTo>
                      <a:pt x="515" y="249"/>
                      <a:pt x="516" y="249"/>
                      <a:pt x="516" y="249"/>
                    </a:cubicBezTo>
                    <a:cubicBezTo>
                      <a:pt x="517" y="249"/>
                      <a:pt x="517" y="249"/>
                      <a:pt x="518" y="249"/>
                    </a:cubicBezTo>
                    <a:cubicBezTo>
                      <a:pt x="520" y="247"/>
                      <a:pt x="522" y="246"/>
                      <a:pt x="524" y="244"/>
                    </a:cubicBezTo>
                    <a:cubicBezTo>
                      <a:pt x="525" y="243"/>
                      <a:pt x="525" y="242"/>
                      <a:pt x="525" y="241"/>
                    </a:cubicBezTo>
                    <a:cubicBezTo>
                      <a:pt x="524" y="241"/>
                      <a:pt x="524" y="240"/>
                      <a:pt x="523" y="240"/>
                    </a:cubicBezTo>
                    <a:moveTo>
                      <a:pt x="1986" y="227"/>
                    </a:moveTo>
                    <a:cubicBezTo>
                      <a:pt x="1985" y="227"/>
                      <a:pt x="1985" y="227"/>
                      <a:pt x="1984" y="228"/>
                    </a:cubicBezTo>
                    <a:cubicBezTo>
                      <a:pt x="1984" y="229"/>
                      <a:pt x="1984" y="230"/>
                      <a:pt x="1985" y="231"/>
                    </a:cubicBezTo>
                    <a:cubicBezTo>
                      <a:pt x="1987" y="232"/>
                      <a:pt x="1989" y="234"/>
                      <a:pt x="1991" y="235"/>
                    </a:cubicBezTo>
                    <a:cubicBezTo>
                      <a:pt x="1992" y="235"/>
                      <a:pt x="1992" y="236"/>
                      <a:pt x="1993" y="236"/>
                    </a:cubicBezTo>
                    <a:cubicBezTo>
                      <a:pt x="1993" y="236"/>
                      <a:pt x="1994" y="235"/>
                      <a:pt x="1994" y="235"/>
                    </a:cubicBezTo>
                    <a:cubicBezTo>
                      <a:pt x="1995" y="234"/>
                      <a:pt x="1995" y="233"/>
                      <a:pt x="1994" y="232"/>
                    </a:cubicBezTo>
                    <a:cubicBezTo>
                      <a:pt x="1992" y="230"/>
                      <a:pt x="1989" y="229"/>
                      <a:pt x="1987" y="227"/>
                    </a:cubicBezTo>
                    <a:cubicBezTo>
                      <a:pt x="1987" y="227"/>
                      <a:pt x="1986" y="227"/>
                      <a:pt x="1986" y="227"/>
                    </a:cubicBezTo>
                    <a:moveTo>
                      <a:pt x="546" y="224"/>
                    </a:moveTo>
                    <a:cubicBezTo>
                      <a:pt x="545" y="224"/>
                      <a:pt x="545" y="224"/>
                      <a:pt x="545" y="224"/>
                    </a:cubicBezTo>
                    <a:cubicBezTo>
                      <a:pt x="545" y="224"/>
                      <a:pt x="545" y="224"/>
                      <a:pt x="545" y="224"/>
                    </a:cubicBezTo>
                    <a:cubicBezTo>
                      <a:pt x="542" y="226"/>
                      <a:pt x="540" y="228"/>
                      <a:pt x="538" y="229"/>
                    </a:cubicBezTo>
                    <a:cubicBezTo>
                      <a:pt x="537" y="230"/>
                      <a:pt x="537" y="231"/>
                      <a:pt x="538" y="232"/>
                    </a:cubicBezTo>
                    <a:cubicBezTo>
                      <a:pt x="538" y="232"/>
                      <a:pt x="539" y="233"/>
                      <a:pt x="539" y="233"/>
                    </a:cubicBezTo>
                    <a:cubicBezTo>
                      <a:pt x="540" y="233"/>
                      <a:pt x="540" y="233"/>
                      <a:pt x="540" y="232"/>
                    </a:cubicBezTo>
                    <a:cubicBezTo>
                      <a:pt x="543" y="231"/>
                      <a:pt x="545" y="229"/>
                      <a:pt x="547" y="228"/>
                    </a:cubicBezTo>
                    <a:cubicBezTo>
                      <a:pt x="548" y="227"/>
                      <a:pt x="548" y="226"/>
                      <a:pt x="547" y="225"/>
                    </a:cubicBezTo>
                    <a:cubicBezTo>
                      <a:pt x="547" y="224"/>
                      <a:pt x="546" y="224"/>
                      <a:pt x="546" y="224"/>
                    </a:cubicBezTo>
                    <a:moveTo>
                      <a:pt x="1963" y="211"/>
                    </a:moveTo>
                    <a:cubicBezTo>
                      <a:pt x="1962" y="211"/>
                      <a:pt x="1962" y="211"/>
                      <a:pt x="1961" y="212"/>
                    </a:cubicBezTo>
                    <a:cubicBezTo>
                      <a:pt x="1961" y="213"/>
                      <a:pt x="1961" y="214"/>
                      <a:pt x="1962" y="215"/>
                    </a:cubicBezTo>
                    <a:cubicBezTo>
                      <a:pt x="1964" y="216"/>
                      <a:pt x="1966" y="218"/>
                      <a:pt x="1968" y="219"/>
                    </a:cubicBezTo>
                    <a:cubicBezTo>
                      <a:pt x="1969" y="219"/>
                      <a:pt x="1969" y="220"/>
                      <a:pt x="1970" y="220"/>
                    </a:cubicBezTo>
                    <a:cubicBezTo>
                      <a:pt x="1970" y="220"/>
                      <a:pt x="1971" y="219"/>
                      <a:pt x="1971" y="219"/>
                    </a:cubicBezTo>
                    <a:cubicBezTo>
                      <a:pt x="1972" y="218"/>
                      <a:pt x="1972" y="217"/>
                      <a:pt x="1971" y="216"/>
                    </a:cubicBezTo>
                    <a:cubicBezTo>
                      <a:pt x="1971" y="216"/>
                      <a:pt x="1971" y="216"/>
                      <a:pt x="1971" y="216"/>
                    </a:cubicBezTo>
                    <a:cubicBezTo>
                      <a:pt x="1968" y="214"/>
                      <a:pt x="1966" y="213"/>
                      <a:pt x="1964" y="211"/>
                    </a:cubicBezTo>
                    <a:cubicBezTo>
                      <a:pt x="1964" y="211"/>
                      <a:pt x="1963" y="211"/>
                      <a:pt x="1963" y="211"/>
                    </a:cubicBezTo>
                    <a:moveTo>
                      <a:pt x="569" y="208"/>
                    </a:moveTo>
                    <a:cubicBezTo>
                      <a:pt x="569" y="208"/>
                      <a:pt x="568" y="209"/>
                      <a:pt x="568" y="209"/>
                    </a:cubicBezTo>
                    <a:cubicBezTo>
                      <a:pt x="566" y="210"/>
                      <a:pt x="563" y="212"/>
                      <a:pt x="561" y="213"/>
                    </a:cubicBezTo>
                    <a:cubicBezTo>
                      <a:pt x="560" y="214"/>
                      <a:pt x="560" y="215"/>
                      <a:pt x="561" y="216"/>
                    </a:cubicBezTo>
                    <a:cubicBezTo>
                      <a:pt x="561" y="217"/>
                      <a:pt x="562" y="217"/>
                      <a:pt x="562" y="217"/>
                    </a:cubicBezTo>
                    <a:cubicBezTo>
                      <a:pt x="563" y="217"/>
                      <a:pt x="563" y="217"/>
                      <a:pt x="563" y="217"/>
                    </a:cubicBezTo>
                    <a:cubicBezTo>
                      <a:pt x="566" y="215"/>
                      <a:pt x="568" y="214"/>
                      <a:pt x="570" y="212"/>
                    </a:cubicBezTo>
                    <a:cubicBezTo>
                      <a:pt x="571" y="211"/>
                      <a:pt x="571" y="210"/>
                      <a:pt x="571" y="209"/>
                    </a:cubicBezTo>
                    <a:cubicBezTo>
                      <a:pt x="570" y="209"/>
                      <a:pt x="570" y="208"/>
                      <a:pt x="569" y="208"/>
                    </a:cubicBezTo>
                    <a:moveTo>
                      <a:pt x="1940" y="196"/>
                    </a:moveTo>
                    <a:cubicBezTo>
                      <a:pt x="1939" y="196"/>
                      <a:pt x="1938" y="196"/>
                      <a:pt x="1938" y="197"/>
                    </a:cubicBezTo>
                    <a:cubicBezTo>
                      <a:pt x="1937" y="198"/>
                      <a:pt x="1938" y="199"/>
                      <a:pt x="1938" y="200"/>
                    </a:cubicBezTo>
                    <a:cubicBezTo>
                      <a:pt x="1941" y="201"/>
                      <a:pt x="1943" y="202"/>
                      <a:pt x="1945" y="204"/>
                    </a:cubicBezTo>
                    <a:cubicBezTo>
                      <a:pt x="1945" y="204"/>
                      <a:pt x="1946" y="204"/>
                      <a:pt x="1946" y="204"/>
                    </a:cubicBezTo>
                    <a:cubicBezTo>
                      <a:pt x="1947" y="204"/>
                      <a:pt x="1948" y="204"/>
                      <a:pt x="1948" y="203"/>
                    </a:cubicBezTo>
                    <a:cubicBezTo>
                      <a:pt x="1949" y="202"/>
                      <a:pt x="1948" y="201"/>
                      <a:pt x="1947" y="201"/>
                    </a:cubicBezTo>
                    <a:cubicBezTo>
                      <a:pt x="1945" y="199"/>
                      <a:pt x="1943" y="198"/>
                      <a:pt x="1941" y="196"/>
                    </a:cubicBezTo>
                    <a:cubicBezTo>
                      <a:pt x="1940" y="196"/>
                      <a:pt x="1940" y="196"/>
                      <a:pt x="1940" y="196"/>
                    </a:cubicBezTo>
                    <a:moveTo>
                      <a:pt x="593" y="193"/>
                    </a:moveTo>
                    <a:cubicBezTo>
                      <a:pt x="592" y="193"/>
                      <a:pt x="592" y="193"/>
                      <a:pt x="592" y="194"/>
                    </a:cubicBezTo>
                    <a:cubicBezTo>
                      <a:pt x="589" y="195"/>
                      <a:pt x="587" y="196"/>
                      <a:pt x="585" y="198"/>
                    </a:cubicBezTo>
                    <a:cubicBezTo>
                      <a:pt x="584" y="198"/>
                      <a:pt x="584" y="200"/>
                      <a:pt x="584" y="201"/>
                    </a:cubicBezTo>
                    <a:cubicBezTo>
                      <a:pt x="585" y="201"/>
                      <a:pt x="585" y="201"/>
                      <a:pt x="586" y="201"/>
                    </a:cubicBezTo>
                    <a:cubicBezTo>
                      <a:pt x="586" y="201"/>
                      <a:pt x="587" y="201"/>
                      <a:pt x="587" y="201"/>
                    </a:cubicBezTo>
                    <a:cubicBezTo>
                      <a:pt x="589" y="200"/>
                      <a:pt x="591" y="198"/>
                      <a:pt x="594" y="197"/>
                    </a:cubicBezTo>
                    <a:cubicBezTo>
                      <a:pt x="595" y="196"/>
                      <a:pt x="595" y="195"/>
                      <a:pt x="594" y="194"/>
                    </a:cubicBezTo>
                    <a:cubicBezTo>
                      <a:pt x="594" y="194"/>
                      <a:pt x="593" y="193"/>
                      <a:pt x="593" y="193"/>
                    </a:cubicBezTo>
                    <a:moveTo>
                      <a:pt x="1916" y="181"/>
                    </a:moveTo>
                    <a:cubicBezTo>
                      <a:pt x="1915" y="181"/>
                      <a:pt x="1914" y="182"/>
                      <a:pt x="1914" y="182"/>
                    </a:cubicBezTo>
                    <a:cubicBezTo>
                      <a:pt x="1913" y="183"/>
                      <a:pt x="1914" y="184"/>
                      <a:pt x="1915" y="185"/>
                    </a:cubicBezTo>
                    <a:cubicBezTo>
                      <a:pt x="1917" y="186"/>
                      <a:pt x="1919" y="188"/>
                      <a:pt x="1922" y="189"/>
                    </a:cubicBezTo>
                    <a:cubicBezTo>
                      <a:pt x="1922" y="189"/>
                      <a:pt x="1922" y="189"/>
                      <a:pt x="1923" y="189"/>
                    </a:cubicBezTo>
                    <a:cubicBezTo>
                      <a:pt x="1923" y="189"/>
                      <a:pt x="1924" y="189"/>
                      <a:pt x="1924" y="188"/>
                    </a:cubicBezTo>
                    <a:cubicBezTo>
                      <a:pt x="1925" y="187"/>
                      <a:pt x="1925" y="186"/>
                      <a:pt x="1924" y="186"/>
                    </a:cubicBezTo>
                    <a:cubicBezTo>
                      <a:pt x="1921" y="184"/>
                      <a:pt x="1919" y="183"/>
                      <a:pt x="1917" y="181"/>
                    </a:cubicBezTo>
                    <a:cubicBezTo>
                      <a:pt x="1916" y="181"/>
                      <a:pt x="1916" y="181"/>
                      <a:pt x="1916" y="181"/>
                    </a:cubicBezTo>
                    <a:moveTo>
                      <a:pt x="617" y="179"/>
                    </a:moveTo>
                    <a:cubicBezTo>
                      <a:pt x="616" y="179"/>
                      <a:pt x="616" y="179"/>
                      <a:pt x="615" y="179"/>
                    </a:cubicBezTo>
                    <a:cubicBezTo>
                      <a:pt x="613" y="180"/>
                      <a:pt x="611" y="182"/>
                      <a:pt x="609" y="183"/>
                    </a:cubicBezTo>
                    <a:cubicBezTo>
                      <a:pt x="608" y="184"/>
                      <a:pt x="607" y="185"/>
                      <a:pt x="608" y="186"/>
                    </a:cubicBezTo>
                    <a:cubicBezTo>
                      <a:pt x="608" y="186"/>
                      <a:pt x="609" y="187"/>
                      <a:pt x="610" y="187"/>
                    </a:cubicBezTo>
                    <a:cubicBezTo>
                      <a:pt x="610" y="187"/>
                      <a:pt x="610" y="187"/>
                      <a:pt x="611" y="186"/>
                    </a:cubicBezTo>
                    <a:cubicBezTo>
                      <a:pt x="613" y="185"/>
                      <a:pt x="615" y="184"/>
                      <a:pt x="618" y="182"/>
                    </a:cubicBezTo>
                    <a:cubicBezTo>
                      <a:pt x="618" y="182"/>
                      <a:pt x="619" y="180"/>
                      <a:pt x="618" y="179"/>
                    </a:cubicBezTo>
                    <a:cubicBezTo>
                      <a:pt x="618" y="179"/>
                      <a:pt x="617" y="179"/>
                      <a:pt x="617" y="179"/>
                    </a:cubicBezTo>
                    <a:moveTo>
                      <a:pt x="1892" y="167"/>
                    </a:moveTo>
                    <a:cubicBezTo>
                      <a:pt x="1891" y="167"/>
                      <a:pt x="1890" y="167"/>
                      <a:pt x="1890" y="168"/>
                    </a:cubicBezTo>
                    <a:cubicBezTo>
                      <a:pt x="1889" y="169"/>
                      <a:pt x="1890" y="170"/>
                      <a:pt x="1891" y="171"/>
                    </a:cubicBezTo>
                    <a:cubicBezTo>
                      <a:pt x="1893" y="172"/>
                      <a:pt x="1895" y="173"/>
                      <a:pt x="1898" y="175"/>
                    </a:cubicBezTo>
                    <a:cubicBezTo>
                      <a:pt x="1898" y="175"/>
                      <a:pt x="1898" y="175"/>
                      <a:pt x="1899" y="175"/>
                    </a:cubicBezTo>
                    <a:cubicBezTo>
                      <a:pt x="1899" y="175"/>
                      <a:pt x="1900" y="175"/>
                      <a:pt x="1900" y="174"/>
                    </a:cubicBezTo>
                    <a:cubicBezTo>
                      <a:pt x="1901" y="173"/>
                      <a:pt x="1901" y="172"/>
                      <a:pt x="1900" y="171"/>
                    </a:cubicBezTo>
                    <a:cubicBezTo>
                      <a:pt x="1897" y="170"/>
                      <a:pt x="1895" y="169"/>
                      <a:pt x="1893" y="167"/>
                    </a:cubicBezTo>
                    <a:cubicBezTo>
                      <a:pt x="1892" y="167"/>
                      <a:pt x="1892" y="167"/>
                      <a:pt x="1892" y="167"/>
                    </a:cubicBezTo>
                    <a:moveTo>
                      <a:pt x="641" y="164"/>
                    </a:moveTo>
                    <a:cubicBezTo>
                      <a:pt x="640" y="164"/>
                      <a:pt x="640" y="164"/>
                      <a:pt x="640" y="165"/>
                    </a:cubicBezTo>
                    <a:cubicBezTo>
                      <a:pt x="637" y="166"/>
                      <a:pt x="635" y="167"/>
                      <a:pt x="633" y="169"/>
                    </a:cubicBezTo>
                    <a:cubicBezTo>
                      <a:pt x="632" y="169"/>
                      <a:pt x="632" y="170"/>
                      <a:pt x="632" y="171"/>
                    </a:cubicBezTo>
                    <a:cubicBezTo>
                      <a:pt x="632" y="172"/>
                      <a:pt x="633" y="172"/>
                      <a:pt x="634" y="172"/>
                    </a:cubicBezTo>
                    <a:cubicBezTo>
                      <a:pt x="634" y="172"/>
                      <a:pt x="634" y="172"/>
                      <a:pt x="635" y="172"/>
                    </a:cubicBezTo>
                    <a:cubicBezTo>
                      <a:pt x="637" y="171"/>
                      <a:pt x="639" y="169"/>
                      <a:pt x="642" y="168"/>
                    </a:cubicBezTo>
                    <a:cubicBezTo>
                      <a:pt x="643" y="168"/>
                      <a:pt x="643" y="166"/>
                      <a:pt x="642" y="165"/>
                    </a:cubicBezTo>
                    <a:cubicBezTo>
                      <a:pt x="642" y="165"/>
                      <a:pt x="641" y="164"/>
                      <a:pt x="641" y="164"/>
                    </a:cubicBezTo>
                    <a:moveTo>
                      <a:pt x="1867" y="153"/>
                    </a:moveTo>
                    <a:cubicBezTo>
                      <a:pt x="1867" y="153"/>
                      <a:pt x="1866" y="154"/>
                      <a:pt x="1866" y="154"/>
                    </a:cubicBezTo>
                    <a:cubicBezTo>
                      <a:pt x="1865" y="155"/>
                      <a:pt x="1865" y="157"/>
                      <a:pt x="1866" y="157"/>
                    </a:cubicBezTo>
                    <a:cubicBezTo>
                      <a:pt x="1869" y="158"/>
                      <a:pt x="1871" y="160"/>
                      <a:pt x="1873" y="161"/>
                    </a:cubicBezTo>
                    <a:cubicBezTo>
                      <a:pt x="1874" y="161"/>
                      <a:pt x="1874" y="161"/>
                      <a:pt x="1874" y="161"/>
                    </a:cubicBezTo>
                    <a:cubicBezTo>
                      <a:pt x="1875" y="161"/>
                      <a:pt x="1876" y="161"/>
                      <a:pt x="1876" y="160"/>
                    </a:cubicBezTo>
                    <a:cubicBezTo>
                      <a:pt x="1877" y="159"/>
                      <a:pt x="1876" y="158"/>
                      <a:pt x="1875" y="157"/>
                    </a:cubicBezTo>
                    <a:cubicBezTo>
                      <a:pt x="1875" y="157"/>
                      <a:pt x="1875" y="157"/>
                      <a:pt x="1875" y="157"/>
                    </a:cubicBezTo>
                    <a:cubicBezTo>
                      <a:pt x="1873" y="156"/>
                      <a:pt x="1871" y="155"/>
                      <a:pt x="1868" y="154"/>
                    </a:cubicBezTo>
                    <a:cubicBezTo>
                      <a:pt x="1868" y="153"/>
                      <a:pt x="1868" y="153"/>
                      <a:pt x="1867" y="153"/>
                    </a:cubicBezTo>
                    <a:moveTo>
                      <a:pt x="665" y="151"/>
                    </a:moveTo>
                    <a:cubicBezTo>
                      <a:pt x="665" y="151"/>
                      <a:pt x="665" y="151"/>
                      <a:pt x="664" y="151"/>
                    </a:cubicBezTo>
                    <a:cubicBezTo>
                      <a:pt x="662" y="152"/>
                      <a:pt x="660" y="154"/>
                      <a:pt x="657" y="155"/>
                    </a:cubicBezTo>
                    <a:cubicBezTo>
                      <a:pt x="656" y="155"/>
                      <a:pt x="656" y="157"/>
                      <a:pt x="656" y="158"/>
                    </a:cubicBezTo>
                    <a:cubicBezTo>
                      <a:pt x="657" y="158"/>
                      <a:pt x="657" y="158"/>
                      <a:pt x="657" y="158"/>
                    </a:cubicBezTo>
                    <a:cubicBezTo>
                      <a:pt x="657" y="158"/>
                      <a:pt x="658" y="159"/>
                      <a:pt x="658" y="159"/>
                    </a:cubicBezTo>
                    <a:cubicBezTo>
                      <a:pt x="659" y="159"/>
                      <a:pt x="659" y="159"/>
                      <a:pt x="659" y="158"/>
                    </a:cubicBezTo>
                    <a:cubicBezTo>
                      <a:pt x="662" y="157"/>
                      <a:pt x="664" y="156"/>
                      <a:pt x="666" y="155"/>
                    </a:cubicBezTo>
                    <a:cubicBezTo>
                      <a:pt x="667" y="154"/>
                      <a:pt x="668" y="153"/>
                      <a:pt x="667" y="152"/>
                    </a:cubicBezTo>
                    <a:cubicBezTo>
                      <a:pt x="667" y="152"/>
                      <a:pt x="667" y="152"/>
                      <a:pt x="667" y="152"/>
                    </a:cubicBezTo>
                    <a:cubicBezTo>
                      <a:pt x="667" y="151"/>
                      <a:pt x="666" y="151"/>
                      <a:pt x="665" y="151"/>
                    </a:cubicBezTo>
                    <a:moveTo>
                      <a:pt x="1843" y="140"/>
                    </a:moveTo>
                    <a:cubicBezTo>
                      <a:pt x="1842" y="140"/>
                      <a:pt x="1841" y="141"/>
                      <a:pt x="1841" y="141"/>
                    </a:cubicBezTo>
                    <a:cubicBezTo>
                      <a:pt x="1840" y="142"/>
                      <a:pt x="1841" y="144"/>
                      <a:pt x="1842" y="144"/>
                    </a:cubicBezTo>
                    <a:cubicBezTo>
                      <a:pt x="1844" y="145"/>
                      <a:pt x="1846" y="146"/>
                      <a:pt x="1849" y="148"/>
                    </a:cubicBezTo>
                    <a:cubicBezTo>
                      <a:pt x="1849" y="148"/>
                      <a:pt x="1849" y="148"/>
                      <a:pt x="1850" y="148"/>
                    </a:cubicBezTo>
                    <a:cubicBezTo>
                      <a:pt x="1850" y="148"/>
                      <a:pt x="1851" y="148"/>
                      <a:pt x="1851" y="147"/>
                    </a:cubicBezTo>
                    <a:cubicBezTo>
                      <a:pt x="1852" y="146"/>
                      <a:pt x="1852" y="145"/>
                      <a:pt x="1851" y="144"/>
                    </a:cubicBezTo>
                    <a:cubicBezTo>
                      <a:pt x="1851" y="144"/>
                      <a:pt x="1851" y="144"/>
                      <a:pt x="1851" y="144"/>
                    </a:cubicBezTo>
                    <a:cubicBezTo>
                      <a:pt x="1848" y="143"/>
                      <a:pt x="1846" y="142"/>
                      <a:pt x="1844" y="140"/>
                    </a:cubicBezTo>
                    <a:cubicBezTo>
                      <a:pt x="1843" y="140"/>
                      <a:pt x="1843" y="140"/>
                      <a:pt x="1843" y="140"/>
                    </a:cubicBezTo>
                    <a:moveTo>
                      <a:pt x="690" y="138"/>
                    </a:moveTo>
                    <a:cubicBezTo>
                      <a:pt x="690" y="138"/>
                      <a:pt x="690" y="138"/>
                      <a:pt x="689" y="138"/>
                    </a:cubicBezTo>
                    <a:cubicBezTo>
                      <a:pt x="687" y="139"/>
                      <a:pt x="684" y="140"/>
                      <a:pt x="682" y="142"/>
                    </a:cubicBezTo>
                    <a:cubicBezTo>
                      <a:pt x="681" y="142"/>
                      <a:pt x="681" y="143"/>
                      <a:pt x="681" y="143"/>
                    </a:cubicBezTo>
                    <a:cubicBezTo>
                      <a:pt x="681" y="144"/>
                      <a:pt x="681" y="144"/>
                      <a:pt x="681" y="144"/>
                    </a:cubicBezTo>
                    <a:cubicBezTo>
                      <a:pt x="682" y="145"/>
                      <a:pt x="682" y="145"/>
                      <a:pt x="683" y="145"/>
                    </a:cubicBezTo>
                    <a:cubicBezTo>
                      <a:pt x="683" y="145"/>
                      <a:pt x="684" y="145"/>
                      <a:pt x="684" y="145"/>
                    </a:cubicBezTo>
                    <a:cubicBezTo>
                      <a:pt x="686" y="144"/>
                      <a:pt x="689" y="143"/>
                      <a:pt x="691" y="141"/>
                    </a:cubicBezTo>
                    <a:cubicBezTo>
                      <a:pt x="692" y="141"/>
                      <a:pt x="692" y="140"/>
                      <a:pt x="692" y="139"/>
                    </a:cubicBezTo>
                    <a:cubicBezTo>
                      <a:pt x="692" y="138"/>
                      <a:pt x="691" y="138"/>
                      <a:pt x="691" y="138"/>
                    </a:cubicBezTo>
                    <a:cubicBezTo>
                      <a:pt x="690" y="138"/>
                      <a:pt x="690" y="138"/>
                      <a:pt x="690" y="138"/>
                    </a:cubicBezTo>
                    <a:moveTo>
                      <a:pt x="1818" y="128"/>
                    </a:moveTo>
                    <a:cubicBezTo>
                      <a:pt x="1817" y="128"/>
                      <a:pt x="1816" y="128"/>
                      <a:pt x="1816" y="129"/>
                    </a:cubicBezTo>
                    <a:cubicBezTo>
                      <a:pt x="1815" y="130"/>
                      <a:pt x="1816" y="131"/>
                      <a:pt x="1817" y="131"/>
                    </a:cubicBezTo>
                    <a:cubicBezTo>
                      <a:pt x="1819" y="133"/>
                      <a:pt x="1822" y="134"/>
                      <a:pt x="1824" y="135"/>
                    </a:cubicBezTo>
                    <a:cubicBezTo>
                      <a:pt x="1824" y="135"/>
                      <a:pt x="1825" y="135"/>
                      <a:pt x="1825" y="135"/>
                    </a:cubicBezTo>
                    <a:cubicBezTo>
                      <a:pt x="1826" y="135"/>
                      <a:pt x="1826" y="135"/>
                      <a:pt x="1827" y="134"/>
                    </a:cubicBezTo>
                    <a:cubicBezTo>
                      <a:pt x="1827" y="133"/>
                      <a:pt x="1827" y="132"/>
                      <a:pt x="1826" y="131"/>
                    </a:cubicBezTo>
                    <a:cubicBezTo>
                      <a:pt x="1823" y="130"/>
                      <a:pt x="1821" y="129"/>
                      <a:pt x="1819" y="128"/>
                    </a:cubicBezTo>
                    <a:cubicBezTo>
                      <a:pt x="1818" y="128"/>
                      <a:pt x="1818" y="128"/>
                      <a:pt x="1818" y="128"/>
                    </a:cubicBezTo>
                    <a:moveTo>
                      <a:pt x="715" y="125"/>
                    </a:moveTo>
                    <a:cubicBezTo>
                      <a:pt x="715" y="125"/>
                      <a:pt x="715" y="125"/>
                      <a:pt x="714" y="125"/>
                    </a:cubicBezTo>
                    <a:cubicBezTo>
                      <a:pt x="712" y="127"/>
                      <a:pt x="710" y="128"/>
                      <a:pt x="707" y="129"/>
                    </a:cubicBezTo>
                    <a:cubicBezTo>
                      <a:pt x="707" y="129"/>
                      <a:pt x="707" y="129"/>
                      <a:pt x="706" y="130"/>
                    </a:cubicBezTo>
                    <a:cubicBezTo>
                      <a:pt x="706" y="130"/>
                      <a:pt x="706" y="131"/>
                      <a:pt x="706" y="132"/>
                    </a:cubicBezTo>
                    <a:cubicBezTo>
                      <a:pt x="707" y="132"/>
                      <a:pt x="707" y="133"/>
                      <a:pt x="708" y="133"/>
                    </a:cubicBezTo>
                    <a:cubicBezTo>
                      <a:pt x="708" y="133"/>
                      <a:pt x="709" y="133"/>
                      <a:pt x="709" y="133"/>
                    </a:cubicBezTo>
                    <a:cubicBezTo>
                      <a:pt x="711" y="131"/>
                      <a:pt x="714" y="130"/>
                      <a:pt x="716" y="129"/>
                    </a:cubicBezTo>
                    <a:cubicBezTo>
                      <a:pt x="717" y="129"/>
                      <a:pt x="718" y="127"/>
                      <a:pt x="717" y="126"/>
                    </a:cubicBezTo>
                    <a:cubicBezTo>
                      <a:pt x="717" y="126"/>
                      <a:pt x="716" y="125"/>
                      <a:pt x="716" y="125"/>
                    </a:cubicBezTo>
                    <a:cubicBezTo>
                      <a:pt x="716" y="125"/>
                      <a:pt x="715" y="125"/>
                      <a:pt x="715" y="125"/>
                    </a:cubicBezTo>
                    <a:moveTo>
                      <a:pt x="1792" y="116"/>
                    </a:moveTo>
                    <a:cubicBezTo>
                      <a:pt x="1792" y="116"/>
                      <a:pt x="1791" y="116"/>
                      <a:pt x="1791" y="117"/>
                    </a:cubicBezTo>
                    <a:cubicBezTo>
                      <a:pt x="1790" y="118"/>
                      <a:pt x="1791" y="119"/>
                      <a:pt x="1792" y="120"/>
                    </a:cubicBezTo>
                    <a:cubicBezTo>
                      <a:pt x="1794" y="121"/>
                      <a:pt x="1796" y="122"/>
                      <a:pt x="1799" y="123"/>
                    </a:cubicBezTo>
                    <a:cubicBezTo>
                      <a:pt x="1799" y="123"/>
                      <a:pt x="1799" y="123"/>
                      <a:pt x="1800" y="123"/>
                    </a:cubicBezTo>
                    <a:cubicBezTo>
                      <a:pt x="1800" y="123"/>
                      <a:pt x="1801" y="123"/>
                      <a:pt x="1802" y="122"/>
                    </a:cubicBezTo>
                    <a:cubicBezTo>
                      <a:pt x="1802" y="121"/>
                      <a:pt x="1802" y="120"/>
                      <a:pt x="1801" y="119"/>
                    </a:cubicBezTo>
                    <a:cubicBezTo>
                      <a:pt x="1798" y="118"/>
                      <a:pt x="1796" y="117"/>
                      <a:pt x="1793" y="116"/>
                    </a:cubicBezTo>
                    <a:cubicBezTo>
                      <a:pt x="1793" y="116"/>
                      <a:pt x="1793" y="116"/>
                      <a:pt x="1792" y="116"/>
                    </a:cubicBezTo>
                    <a:moveTo>
                      <a:pt x="741" y="113"/>
                    </a:moveTo>
                    <a:cubicBezTo>
                      <a:pt x="740" y="113"/>
                      <a:pt x="740" y="113"/>
                      <a:pt x="740" y="113"/>
                    </a:cubicBezTo>
                    <a:cubicBezTo>
                      <a:pt x="737" y="115"/>
                      <a:pt x="735" y="116"/>
                      <a:pt x="733" y="117"/>
                    </a:cubicBezTo>
                    <a:cubicBezTo>
                      <a:pt x="732" y="117"/>
                      <a:pt x="731" y="118"/>
                      <a:pt x="731" y="119"/>
                    </a:cubicBezTo>
                    <a:cubicBezTo>
                      <a:pt x="731" y="119"/>
                      <a:pt x="731" y="119"/>
                      <a:pt x="732" y="119"/>
                    </a:cubicBezTo>
                    <a:cubicBezTo>
                      <a:pt x="732" y="120"/>
                      <a:pt x="733" y="121"/>
                      <a:pt x="733" y="121"/>
                    </a:cubicBezTo>
                    <a:cubicBezTo>
                      <a:pt x="734" y="121"/>
                      <a:pt x="734" y="121"/>
                      <a:pt x="734" y="120"/>
                    </a:cubicBezTo>
                    <a:cubicBezTo>
                      <a:pt x="737" y="119"/>
                      <a:pt x="739" y="118"/>
                      <a:pt x="742" y="117"/>
                    </a:cubicBezTo>
                    <a:cubicBezTo>
                      <a:pt x="743" y="117"/>
                      <a:pt x="743" y="115"/>
                      <a:pt x="743" y="114"/>
                    </a:cubicBezTo>
                    <a:cubicBezTo>
                      <a:pt x="743" y="114"/>
                      <a:pt x="742" y="114"/>
                      <a:pt x="742" y="114"/>
                    </a:cubicBezTo>
                    <a:cubicBezTo>
                      <a:pt x="742" y="114"/>
                      <a:pt x="741" y="113"/>
                      <a:pt x="741" y="113"/>
                    </a:cubicBezTo>
                    <a:moveTo>
                      <a:pt x="1767" y="104"/>
                    </a:moveTo>
                    <a:cubicBezTo>
                      <a:pt x="1766" y="104"/>
                      <a:pt x="1766" y="105"/>
                      <a:pt x="1765" y="105"/>
                    </a:cubicBezTo>
                    <a:cubicBezTo>
                      <a:pt x="1765" y="107"/>
                      <a:pt x="1765" y="108"/>
                      <a:pt x="1766" y="108"/>
                    </a:cubicBezTo>
                    <a:cubicBezTo>
                      <a:pt x="1769" y="109"/>
                      <a:pt x="1771" y="110"/>
                      <a:pt x="1774" y="111"/>
                    </a:cubicBezTo>
                    <a:cubicBezTo>
                      <a:pt x="1774" y="111"/>
                      <a:pt x="1774" y="111"/>
                      <a:pt x="1774" y="111"/>
                    </a:cubicBezTo>
                    <a:cubicBezTo>
                      <a:pt x="1775" y="111"/>
                      <a:pt x="1776" y="111"/>
                      <a:pt x="1776" y="110"/>
                    </a:cubicBezTo>
                    <a:cubicBezTo>
                      <a:pt x="1777" y="109"/>
                      <a:pt x="1776" y="108"/>
                      <a:pt x="1775" y="108"/>
                    </a:cubicBezTo>
                    <a:cubicBezTo>
                      <a:pt x="1775" y="108"/>
                      <a:pt x="1775" y="108"/>
                      <a:pt x="1775" y="108"/>
                    </a:cubicBezTo>
                    <a:cubicBezTo>
                      <a:pt x="1773" y="107"/>
                      <a:pt x="1770" y="106"/>
                      <a:pt x="1768" y="104"/>
                    </a:cubicBezTo>
                    <a:cubicBezTo>
                      <a:pt x="1768" y="104"/>
                      <a:pt x="1767" y="104"/>
                      <a:pt x="1767" y="104"/>
                    </a:cubicBezTo>
                    <a:moveTo>
                      <a:pt x="766" y="102"/>
                    </a:moveTo>
                    <a:cubicBezTo>
                      <a:pt x="766" y="102"/>
                      <a:pt x="766" y="102"/>
                      <a:pt x="766" y="102"/>
                    </a:cubicBezTo>
                    <a:cubicBezTo>
                      <a:pt x="766" y="102"/>
                      <a:pt x="766" y="102"/>
                      <a:pt x="766" y="102"/>
                    </a:cubicBezTo>
                    <a:cubicBezTo>
                      <a:pt x="763" y="103"/>
                      <a:pt x="761" y="104"/>
                      <a:pt x="758" y="105"/>
                    </a:cubicBezTo>
                    <a:cubicBezTo>
                      <a:pt x="757" y="106"/>
                      <a:pt x="757" y="107"/>
                      <a:pt x="757" y="108"/>
                    </a:cubicBezTo>
                    <a:cubicBezTo>
                      <a:pt x="757" y="108"/>
                      <a:pt x="758" y="109"/>
                      <a:pt x="758" y="109"/>
                    </a:cubicBezTo>
                    <a:cubicBezTo>
                      <a:pt x="758" y="109"/>
                      <a:pt x="759" y="109"/>
                      <a:pt x="759" y="109"/>
                    </a:cubicBezTo>
                    <a:cubicBezTo>
                      <a:pt x="759" y="109"/>
                      <a:pt x="760" y="109"/>
                      <a:pt x="760" y="109"/>
                    </a:cubicBezTo>
                    <a:cubicBezTo>
                      <a:pt x="761" y="108"/>
                      <a:pt x="763" y="108"/>
                      <a:pt x="764" y="107"/>
                    </a:cubicBezTo>
                    <a:cubicBezTo>
                      <a:pt x="765" y="107"/>
                      <a:pt x="766" y="106"/>
                      <a:pt x="767" y="106"/>
                    </a:cubicBezTo>
                    <a:cubicBezTo>
                      <a:pt x="768" y="105"/>
                      <a:pt x="769" y="104"/>
                      <a:pt x="768" y="103"/>
                    </a:cubicBezTo>
                    <a:cubicBezTo>
                      <a:pt x="768" y="102"/>
                      <a:pt x="767" y="102"/>
                      <a:pt x="766" y="102"/>
                    </a:cubicBezTo>
                    <a:moveTo>
                      <a:pt x="1741" y="93"/>
                    </a:moveTo>
                    <a:cubicBezTo>
                      <a:pt x="1741" y="93"/>
                      <a:pt x="1740" y="94"/>
                      <a:pt x="1739" y="95"/>
                    </a:cubicBezTo>
                    <a:cubicBezTo>
                      <a:pt x="1739" y="96"/>
                      <a:pt x="1740" y="97"/>
                      <a:pt x="1741" y="97"/>
                    </a:cubicBezTo>
                    <a:cubicBezTo>
                      <a:pt x="1743" y="98"/>
                      <a:pt x="1745" y="99"/>
                      <a:pt x="1748" y="100"/>
                    </a:cubicBezTo>
                    <a:cubicBezTo>
                      <a:pt x="1748" y="100"/>
                      <a:pt x="1748" y="100"/>
                      <a:pt x="1749" y="100"/>
                    </a:cubicBezTo>
                    <a:cubicBezTo>
                      <a:pt x="1749" y="100"/>
                      <a:pt x="1750" y="100"/>
                      <a:pt x="1751" y="99"/>
                    </a:cubicBezTo>
                    <a:cubicBezTo>
                      <a:pt x="1751" y="98"/>
                      <a:pt x="1750" y="97"/>
                      <a:pt x="1749" y="97"/>
                    </a:cubicBezTo>
                    <a:cubicBezTo>
                      <a:pt x="1749" y="97"/>
                      <a:pt x="1749" y="97"/>
                      <a:pt x="1749" y="97"/>
                    </a:cubicBezTo>
                    <a:cubicBezTo>
                      <a:pt x="1747" y="96"/>
                      <a:pt x="1745" y="95"/>
                      <a:pt x="1742" y="94"/>
                    </a:cubicBezTo>
                    <a:cubicBezTo>
                      <a:pt x="1742" y="93"/>
                      <a:pt x="1742" y="93"/>
                      <a:pt x="1741" y="93"/>
                    </a:cubicBezTo>
                    <a:moveTo>
                      <a:pt x="792" y="91"/>
                    </a:moveTo>
                    <a:cubicBezTo>
                      <a:pt x="792" y="91"/>
                      <a:pt x="792" y="91"/>
                      <a:pt x="792" y="91"/>
                    </a:cubicBezTo>
                    <a:cubicBezTo>
                      <a:pt x="789" y="92"/>
                      <a:pt x="787" y="93"/>
                      <a:pt x="784" y="94"/>
                    </a:cubicBezTo>
                    <a:cubicBezTo>
                      <a:pt x="783" y="95"/>
                      <a:pt x="783" y="96"/>
                      <a:pt x="783" y="97"/>
                    </a:cubicBezTo>
                    <a:cubicBezTo>
                      <a:pt x="783" y="98"/>
                      <a:pt x="784" y="98"/>
                      <a:pt x="785" y="98"/>
                    </a:cubicBezTo>
                    <a:cubicBezTo>
                      <a:pt x="785" y="98"/>
                      <a:pt x="785" y="98"/>
                      <a:pt x="786" y="98"/>
                    </a:cubicBezTo>
                    <a:cubicBezTo>
                      <a:pt x="788" y="97"/>
                      <a:pt x="791" y="96"/>
                      <a:pt x="793" y="95"/>
                    </a:cubicBezTo>
                    <a:cubicBezTo>
                      <a:pt x="794" y="95"/>
                      <a:pt x="795" y="93"/>
                      <a:pt x="794" y="92"/>
                    </a:cubicBezTo>
                    <a:cubicBezTo>
                      <a:pt x="794" y="92"/>
                      <a:pt x="793" y="91"/>
                      <a:pt x="792" y="91"/>
                    </a:cubicBezTo>
                    <a:moveTo>
                      <a:pt x="1715" y="83"/>
                    </a:moveTo>
                    <a:cubicBezTo>
                      <a:pt x="1714" y="83"/>
                      <a:pt x="1714" y="84"/>
                      <a:pt x="1713" y="84"/>
                    </a:cubicBezTo>
                    <a:cubicBezTo>
                      <a:pt x="1713" y="85"/>
                      <a:pt x="1714" y="87"/>
                      <a:pt x="1715" y="87"/>
                    </a:cubicBezTo>
                    <a:cubicBezTo>
                      <a:pt x="1717" y="88"/>
                      <a:pt x="1720" y="89"/>
                      <a:pt x="1722" y="90"/>
                    </a:cubicBezTo>
                    <a:cubicBezTo>
                      <a:pt x="1722" y="90"/>
                      <a:pt x="1723" y="90"/>
                      <a:pt x="1723" y="90"/>
                    </a:cubicBezTo>
                    <a:cubicBezTo>
                      <a:pt x="1724" y="90"/>
                      <a:pt x="1724" y="90"/>
                      <a:pt x="1725" y="89"/>
                    </a:cubicBezTo>
                    <a:cubicBezTo>
                      <a:pt x="1725" y="88"/>
                      <a:pt x="1725" y="87"/>
                      <a:pt x="1723" y="86"/>
                    </a:cubicBezTo>
                    <a:cubicBezTo>
                      <a:pt x="1721" y="85"/>
                      <a:pt x="1718" y="84"/>
                      <a:pt x="1716" y="83"/>
                    </a:cubicBezTo>
                    <a:cubicBezTo>
                      <a:pt x="1716" y="83"/>
                      <a:pt x="1716" y="83"/>
                      <a:pt x="1715" y="83"/>
                    </a:cubicBezTo>
                    <a:moveTo>
                      <a:pt x="819" y="81"/>
                    </a:moveTo>
                    <a:cubicBezTo>
                      <a:pt x="818" y="81"/>
                      <a:pt x="818" y="81"/>
                      <a:pt x="818" y="81"/>
                    </a:cubicBezTo>
                    <a:cubicBezTo>
                      <a:pt x="815" y="82"/>
                      <a:pt x="813" y="83"/>
                      <a:pt x="810" y="84"/>
                    </a:cubicBezTo>
                    <a:cubicBezTo>
                      <a:pt x="809" y="84"/>
                      <a:pt x="809" y="85"/>
                      <a:pt x="809" y="86"/>
                    </a:cubicBezTo>
                    <a:cubicBezTo>
                      <a:pt x="809" y="87"/>
                      <a:pt x="810" y="88"/>
                      <a:pt x="811" y="88"/>
                    </a:cubicBezTo>
                    <a:cubicBezTo>
                      <a:pt x="811" y="88"/>
                      <a:pt x="811" y="88"/>
                      <a:pt x="812" y="88"/>
                    </a:cubicBezTo>
                    <a:cubicBezTo>
                      <a:pt x="814" y="87"/>
                      <a:pt x="817" y="86"/>
                      <a:pt x="819" y="85"/>
                    </a:cubicBezTo>
                    <a:cubicBezTo>
                      <a:pt x="820" y="84"/>
                      <a:pt x="821" y="83"/>
                      <a:pt x="820" y="82"/>
                    </a:cubicBezTo>
                    <a:cubicBezTo>
                      <a:pt x="820" y="81"/>
                      <a:pt x="819" y="81"/>
                      <a:pt x="819" y="81"/>
                    </a:cubicBezTo>
                    <a:moveTo>
                      <a:pt x="1689" y="73"/>
                    </a:moveTo>
                    <a:cubicBezTo>
                      <a:pt x="1688" y="73"/>
                      <a:pt x="1687" y="74"/>
                      <a:pt x="1687" y="75"/>
                    </a:cubicBezTo>
                    <a:cubicBezTo>
                      <a:pt x="1687" y="76"/>
                      <a:pt x="1687" y="77"/>
                      <a:pt x="1688" y="77"/>
                    </a:cubicBezTo>
                    <a:cubicBezTo>
                      <a:pt x="1691" y="78"/>
                      <a:pt x="1693" y="79"/>
                      <a:pt x="1696" y="80"/>
                    </a:cubicBezTo>
                    <a:cubicBezTo>
                      <a:pt x="1696" y="80"/>
                      <a:pt x="1696" y="80"/>
                      <a:pt x="1697" y="80"/>
                    </a:cubicBezTo>
                    <a:cubicBezTo>
                      <a:pt x="1697" y="80"/>
                      <a:pt x="1698" y="80"/>
                      <a:pt x="1698" y="79"/>
                    </a:cubicBezTo>
                    <a:cubicBezTo>
                      <a:pt x="1699" y="78"/>
                      <a:pt x="1698" y="77"/>
                      <a:pt x="1697" y="76"/>
                    </a:cubicBezTo>
                    <a:cubicBezTo>
                      <a:pt x="1695" y="75"/>
                      <a:pt x="1692" y="74"/>
                      <a:pt x="1690" y="74"/>
                    </a:cubicBezTo>
                    <a:cubicBezTo>
                      <a:pt x="1689" y="73"/>
                      <a:pt x="1689" y="73"/>
                      <a:pt x="1689" y="73"/>
                    </a:cubicBezTo>
                    <a:moveTo>
                      <a:pt x="845" y="71"/>
                    </a:moveTo>
                    <a:cubicBezTo>
                      <a:pt x="845" y="71"/>
                      <a:pt x="844" y="71"/>
                      <a:pt x="844" y="71"/>
                    </a:cubicBezTo>
                    <a:cubicBezTo>
                      <a:pt x="842" y="72"/>
                      <a:pt x="839" y="73"/>
                      <a:pt x="837" y="74"/>
                    </a:cubicBezTo>
                    <a:cubicBezTo>
                      <a:pt x="836" y="74"/>
                      <a:pt x="835" y="76"/>
                      <a:pt x="835" y="77"/>
                    </a:cubicBezTo>
                    <a:cubicBezTo>
                      <a:pt x="836" y="77"/>
                      <a:pt x="837" y="78"/>
                      <a:pt x="837" y="78"/>
                    </a:cubicBezTo>
                    <a:cubicBezTo>
                      <a:pt x="838" y="78"/>
                      <a:pt x="838" y="78"/>
                      <a:pt x="838" y="78"/>
                    </a:cubicBezTo>
                    <a:cubicBezTo>
                      <a:pt x="838" y="78"/>
                      <a:pt x="838" y="78"/>
                      <a:pt x="838" y="78"/>
                    </a:cubicBezTo>
                    <a:cubicBezTo>
                      <a:pt x="841" y="77"/>
                      <a:pt x="843" y="76"/>
                      <a:pt x="846" y="75"/>
                    </a:cubicBezTo>
                    <a:cubicBezTo>
                      <a:pt x="847" y="75"/>
                      <a:pt x="847" y="74"/>
                      <a:pt x="847" y="73"/>
                    </a:cubicBezTo>
                    <a:cubicBezTo>
                      <a:pt x="847" y="72"/>
                      <a:pt x="846" y="71"/>
                      <a:pt x="845" y="71"/>
                    </a:cubicBezTo>
                    <a:moveTo>
                      <a:pt x="1663" y="64"/>
                    </a:moveTo>
                    <a:cubicBezTo>
                      <a:pt x="1662" y="64"/>
                      <a:pt x="1661" y="65"/>
                      <a:pt x="1661" y="66"/>
                    </a:cubicBezTo>
                    <a:cubicBezTo>
                      <a:pt x="1660" y="67"/>
                      <a:pt x="1661" y="68"/>
                      <a:pt x="1662" y="68"/>
                    </a:cubicBezTo>
                    <a:cubicBezTo>
                      <a:pt x="1664" y="69"/>
                      <a:pt x="1667" y="70"/>
                      <a:pt x="1669" y="71"/>
                    </a:cubicBezTo>
                    <a:cubicBezTo>
                      <a:pt x="1670" y="71"/>
                      <a:pt x="1670" y="71"/>
                      <a:pt x="1670" y="71"/>
                    </a:cubicBezTo>
                    <a:cubicBezTo>
                      <a:pt x="1671" y="71"/>
                      <a:pt x="1672" y="70"/>
                      <a:pt x="1672" y="69"/>
                    </a:cubicBezTo>
                    <a:cubicBezTo>
                      <a:pt x="1672" y="68"/>
                      <a:pt x="1672" y="67"/>
                      <a:pt x="1671" y="67"/>
                    </a:cubicBezTo>
                    <a:cubicBezTo>
                      <a:pt x="1671" y="67"/>
                      <a:pt x="1671" y="67"/>
                      <a:pt x="1671" y="67"/>
                    </a:cubicBezTo>
                    <a:cubicBezTo>
                      <a:pt x="1668" y="66"/>
                      <a:pt x="1666" y="65"/>
                      <a:pt x="1663" y="64"/>
                    </a:cubicBezTo>
                    <a:cubicBezTo>
                      <a:pt x="1663" y="64"/>
                      <a:pt x="1663" y="64"/>
                      <a:pt x="1663" y="64"/>
                    </a:cubicBezTo>
                    <a:moveTo>
                      <a:pt x="872" y="62"/>
                    </a:moveTo>
                    <a:cubicBezTo>
                      <a:pt x="871" y="62"/>
                      <a:pt x="871" y="62"/>
                      <a:pt x="871" y="62"/>
                    </a:cubicBezTo>
                    <a:cubicBezTo>
                      <a:pt x="868" y="63"/>
                      <a:pt x="866" y="64"/>
                      <a:pt x="863" y="65"/>
                    </a:cubicBezTo>
                    <a:cubicBezTo>
                      <a:pt x="862" y="65"/>
                      <a:pt x="862" y="66"/>
                      <a:pt x="862" y="67"/>
                    </a:cubicBezTo>
                    <a:cubicBezTo>
                      <a:pt x="862" y="68"/>
                      <a:pt x="863" y="69"/>
                      <a:pt x="864" y="69"/>
                    </a:cubicBezTo>
                    <a:cubicBezTo>
                      <a:pt x="864" y="69"/>
                      <a:pt x="864" y="69"/>
                      <a:pt x="865" y="69"/>
                    </a:cubicBezTo>
                    <a:cubicBezTo>
                      <a:pt x="867" y="68"/>
                      <a:pt x="870" y="67"/>
                      <a:pt x="872" y="66"/>
                    </a:cubicBezTo>
                    <a:cubicBezTo>
                      <a:pt x="873" y="66"/>
                      <a:pt x="874" y="65"/>
                      <a:pt x="873" y="64"/>
                    </a:cubicBezTo>
                    <a:cubicBezTo>
                      <a:pt x="873" y="63"/>
                      <a:pt x="872" y="62"/>
                      <a:pt x="872" y="62"/>
                    </a:cubicBezTo>
                    <a:moveTo>
                      <a:pt x="1636" y="56"/>
                    </a:moveTo>
                    <a:cubicBezTo>
                      <a:pt x="1635" y="56"/>
                      <a:pt x="1634" y="56"/>
                      <a:pt x="1634" y="57"/>
                    </a:cubicBezTo>
                    <a:cubicBezTo>
                      <a:pt x="1634" y="58"/>
                      <a:pt x="1634" y="59"/>
                      <a:pt x="1635" y="60"/>
                    </a:cubicBezTo>
                    <a:cubicBezTo>
                      <a:pt x="1638" y="60"/>
                      <a:pt x="1640" y="61"/>
                      <a:pt x="1643" y="62"/>
                    </a:cubicBezTo>
                    <a:cubicBezTo>
                      <a:pt x="1643" y="62"/>
                      <a:pt x="1643" y="62"/>
                      <a:pt x="1644" y="62"/>
                    </a:cubicBezTo>
                    <a:cubicBezTo>
                      <a:pt x="1644" y="62"/>
                      <a:pt x="1645" y="62"/>
                      <a:pt x="1645" y="61"/>
                    </a:cubicBezTo>
                    <a:cubicBezTo>
                      <a:pt x="1646" y="60"/>
                      <a:pt x="1645" y="59"/>
                      <a:pt x="1644" y="58"/>
                    </a:cubicBezTo>
                    <a:cubicBezTo>
                      <a:pt x="1644" y="58"/>
                      <a:pt x="1644" y="58"/>
                      <a:pt x="1644" y="58"/>
                    </a:cubicBezTo>
                    <a:cubicBezTo>
                      <a:pt x="1642" y="57"/>
                      <a:pt x="1639" y="57"/>
                      <a:pt x="1636" y="56"/>
                    </a:cubicBezTo>
                    <a:cubicBezTo>
                      <a:pt x="1636" y="56"/>
                      <a:pt x="1636" y="56"/>
                      <a:pt x="1636" y="56"/>
                    </a:cubicBezTo>
                    <a:moveTo>
                      <a:pt x="898" y="54"/>
                    </a:moveTo>
                    <a:cubicBezTo>
                      <a:pt x="898" y="54"/>
                      <a:pt x="898" y="54"/>
                      <a:pt x="898" y="54"/>
                    </a:cubicBezTo>
                    <a:cubicBezTo>
                      <a:pt x="895" y="55"/>
                      <a:pt x="893" y="55"/>
                      <a:pt x="890" y="56"/>
                    </a:cubicBezTo>
                    <a:cubicBezTo>
                      <a:pt x="889" y="57"/>
                      <a:pt x="888" y="58"/>
                      <a:pt x="889" y="59"/>
                    </a:cubicBezTo>
                    <a:cubicBezTo>
                      <a:pt x="889" y="60"/>
                      <a:pt x="890" y="60"/>
                      <a:pt x="891" y="60"/>
                    </a:cubicBezTo>
                    <a:cubicBezTo>
                      <a:pt x="891" y="60"/>
                      <a:pt x="891" y="60"/>
                      <a:pt x="891" y="60"/>
                    </a:cubicBezTo>
                    <a:cubicBezTo>
                      <a:pt x="891" y="60"/>
                      <a:pt x="891" y="60"/>
                      <a:pt x="891" y="60"/>
                    </a:cubicBezTo>
                    <a:cubicBezTo>
                      <a:pt x="893" y="60"/>
                      <a:pt x="894" y="59"/>
                      <a:pt x="895" y="59"/>
                    </a:cubicBezTo>
                    <a:cubicBezTo>
                      <a:pt x="897" y="58"/>
                      <a:pt x="898" y="58"/>
                      <a:pt x="899" y="58"/>
                    </a:cubicBezTo>
                    <a:cubicBezTo>
                      <a:pt x="900" y="57"/>
                      <a:pt x="900" y="57"/>
                      <a:pt x="900" y="56"/>
                    </a:cubicBezTo>
                    <a:cubicBezTo>
                      <a:pt x="900" y="56"/>
                      <a:pt x="900" y="55"/>
                      <a:pt x="900" y="55"/>
                    </a:cubicBezTo>
                    <a:cubicBezTo>
                      <a:pt x="900" y="54"/>
                      <a:pt x="899" y="54"/>
                      <a:pt x="898" y="54"/>
                    </a:cubicBezTo>
                    <a:moveTo>
                      <a:pt x="1609" y="48"/>
                    </a:moveTo>
                    <a:cubicBezTo>
                      <a:pt x="1608" y="48"/>
                      <a:pt x="1607" y="48"/>
                      <a:pt x="1607" y="49"/>
                    </a:cubicBezTo>
                    <a:cubicBezTo>
                      <a:pt x="1607" y="50"/>
                      <a:pt x="1607" y="51"/>
                      <a:pt x="1608" y="52"/>
                    </a:cubicBezTo>
                    <a:cubicBezTo>
                      <a:pt x="1611" y="52"/>
                      <a:pt x="1614" y="53"/>
                      <a:pt x="1616" y="54"/>
                    </a:cubicBezTo>
                    <a:cubicBezTo>
                      <a:pt x="1616" y="54"/>
                      <a:pt x="1617" y="54"/>
                      <a:pt x="1617" y="54"/>
                    </a:cubicBezTo>
                    <a:cubicBezTo>
                      <a:pt x="1618" y="54"/>
                      <a:pt x="1618" y="53"/>
                      <a:pt x="1619" y="53"/>
                    </a:cubicBezTo>
                    <a:cubicBezTo>
                      <a:pt x="1619" y="51"/>
                      <a:pt x="1618" y="50"/>
                      <a:pt x="1617" y="50"/>
                    </a:cubicBezTo>
                    <a:cubicBezTo>
                      <a:pt x="1617" y="50"/>
                      <a:pt x="1617" y="50"/>
                      <a:pt x="1617" y="50"/>
                    </a:cubicBezTo>
                    <a:cubicBezTo>
                      <a:pt x="1615" y="49"/>
                      <a:pt x="1612" y="49"/>
                      <a:pt x="1610" y="48"/>
                    </a:cubicBezTo>
                    <a:cubicBezTo>
                      <a:pt x="1609" y="48"/>
                      <a:pt x="1609" y="48"/>
                      <a:pt x="1609" y="48"/>
                    </a:cubicBezTo>
                    <a:moveTo>
                      <a:pt x="925" y="46"/>
                    </a:moveTo>
                    <a:cubicBezTo>
                      <a:pt x="925" y="46"/>
                      <a:pt x="925" y="46"/>
                      <a:pt x="925" y="46"/>
                    </a:cubicBezTo>
                    <a:cubicBezTo>
                      <a:pt x="922" y="47"/>
                      <a:pt x="920" y="47"/>
                      <a:pt x="917" y="48"/>
                    </a:cubicBezTo>
                    <a:cubicBezTo>
                      <a:pt x="916" y="48"/>
                      <a:pt x="915" y="50"/>
                      <a:pt x="916" y="51"/>
                    </a:cubicBezTo>
                    <a:cubicBezTo>
                      <a:pt x="916" y="52"/>
                      <a:pt x="917" y="52"/>
                      <a:pt x="918" y="52"/>
                    </a:cubicBezTo>
                    <a:cubicBezTo>
                      <a:pt x="918" y="52"/>
                      <a:pt x="918" y="52"/>
                      <a:pt x="918" y="52"/>
                    </a:cubicBezTo>
                    <a:cubicBezTo>
                      <a:pt x="921" y="51"/>
                      <a:pt x="923" y="51"/>
                      <a:pt x="926" y="50"/>
                    </a:cubicBezTo>
                    <a:cubicBezTo>
                      <a:pt x="927" y="50"/>
                      <a:pt x="928" y="48"/>
                      <a:pt x="927" y="47"/>
                    </a:cubicBezTo>
                    <a:cubicBezTo>
                      <a:pt x="927" y="47"/>
                      <a:pt x="926" y="46"/>
                      <a:pt x="925" y="46"/>
                    </a:cubicBezTo>
                    <a:moveTo>
                      <a:pt x="1582" y="40"/>
                    </a:moveTo>
                    <a:cubicBezTo>
                      <a:pt x="1581" y="40"/>
                      <a:pt x="1580" y="41"/>
                      <a:pt x="1580" y="42"/>
                    </a:cubicBezTo>
                    <a:cubicBezTo>
                      <a:pt x="1580" y="43"/>
                      <a:pt x="1580" y="44"/>
                      <a:pt x="1581" y="44"/>
                    </a:cubicBezTo>
                    <a:cubicBezTo>
                      <a:pt x="1584" y="45"/>
                      <a:pt x="1587" y="46"/>
                      <a:pt x="1589" y="46"/>
                    </a:cubicBezTo>
                    <a:cubicBezTo>
                      <a:pt x="1589" y="46"/>
                      <a:pt x="1590" y="46"/>
                      <a:pt x="1590" y="46"/>
                    </a:cubicBezTo>
                    <a:cubicBezTo>
                      <a:pt x="1591" y="46"/>
                      <a:pt x="1591" y="46"/>
                      <a:pt x="1592" y="45"/>
                    </a:cubicBezTo>
                    <a:cubicBezTo>
                      <a:pt x="1592" y="44"/>
                      <a:pt x="1591" y="43"/>
                      <a:pt x="1590" y="43"/>
                    </a:cubicBezTo>
                    <a:cubicBezTo>
                      <a:pt x="1588" y="42"/>
                      <a:pt x="1585" y="41"/>
                      <a:pt x="1582" y="40"/>
                    </a:cubicBezTo>
                    <a:cubicBezTo>
                      <a:pt x="1582" y="40"/>
                      <a:pt x="1582" y="40"/>
                      <a:pt x="1582" y="40"/>
                    </a:cubicBezTo>
                    <a:moveTo>
                      <a:pt x="952" y="39"/>
                    </a:moveTo>
                    <a:cubicBezTo>
                      <a:pt x="952" y="39"/>
                      <a:pt x="952" y="39"/>
                      <a:pt x="952" y="39"/>
                    </a:cubicBezTo>
                    <a:cubicBezTo>
                      <a:pt x="949" y="39"/>
                      <a:pt x="947" y="40"/>
                      <a:pt x="944" y="41"/>
                    </a:cubicBezTo>
                    <a:cubicBezTo>
                      <a:pt x="943" y="41"/>
                      <a:pt x="942" y="42"/>
                      <a:pt x="943" y="43"/>
                    </a:cubicBezTo>
                    <a:cubicBezTo>
                      <a:pt x="943" y="44"/>
                      <a:pt x="944" y="45"/>
                      <a:pt x="945" y="45"/>
                    </a:cubicBezTo>
                    <a:cubicBezTo>
                      <a:pt x="945" y="45"/>
                      <a:pt x="945" y="45"/>
                      <a:pt x="945" y="45"/>
                    </a:cubicBezTo>
                    <a:cubicBezTo>
                      <a:pt x="948" y="44"/>
                      <a:pt x="950" y="43"/>
                      <a:pt x="953" y="43"/>
                    </a:cubicBezTo>
                    <a:cubicBezTo>
                      <a:pt x="954" y="42"/>
                      <a:pt x="955" y="41"/>
                      <a:pt x="954" y="40"/>
                    </a:cubicBezTo>
                    <a:cubicBezTo>
                      <a:pt x="954" y="39"/>
                      <a:pt x="953" y="39"/>
                      <a:pt x="952" y="39"/>
                    </a:cubicBezTo>
                    <a:moveTo>
                      <a:pt x="1555" y="34"/>
                    </a:moveTo>
                    <a:cubicBezTo>
                      <a:pt x="1554" y="34"/>
                      <a:pt x="1553" y="34"/>
                      <a:pt x="1553" y="35"/>
                    </a:cubicBezTo>
                    <a:cubicBezTo>
                      <a:pt x="1553" y="36"/>
                      <a:pt x="1553" y="37"/>
                      <a:pt x="1554" y="38"/>
                    </a:cubicBezTo>
                    <a:cubicBezTo>
                      <a:pt x="1557" y="38"/>
                      <a:pt x="1560" y="39"/>
                      <a:pt x="1562" y="39"/>
                    </a:cubicBezTo>
                    <a:cubicBezTo>
                      <a:pt x="1562" y="40"/>
                      <a:pt x="1562" y="40"/>
                      <a:pt x="1563" y="40"/>
                    </a:cubicBezTo>
                    <a:cubicBezTo>
                      <a:pt x="1563" y="40"/>
                      <a:pt x="1564" y="39"/>
                      <a:pt x="1565" y="38"/>
                    </a:cubicBezTo>
                    <a:cubicBezTo>
                      <a:pt x="1565" y="37"/>
                      <a:pt x="1564" y="36"/>
                      <a:pt x="1563" y="36"/>
                    </a:cubicBezTo>
                    <a:cubicBezTo>
                      <a:pt x="1560" y="35"/>
                      <a:pt x="1558" y="34"/>
                      <a:pt x="1555" y="34"/>
                    </a:cubicBezTo>
                    <a:cubicBezTo>
                      <a:pt x="1555" y="34"/>
                      <a:pt x="1555" y="34"/>
                      <a:pt x="1555" y="34"/>
                    </a:cubicBezTo>
                    <a:moveTo>
                      <a:pt x="980" y="32"/>
                    </a:moveTo>
                    <a:cubicBezTo>
                      <a:pt x="979" y="32"/>
                      <a:pt x="979" y="32"/>
                      <a:pt x="979" y="32"/>
                    </a:cubicBezTo>
                    <a:cubicBezTo>
                      <a:pt x="977" y="33"/>
                      <a:pt x="974" y="33"/>
                      <a:pt x="971" y="34"/>
                    </a:cubicBezTo>
                    <a:cubicBezTo>
                      <a:pt x="970" y="34"/>
                      <a:pt x="970" y="35"/>
                      <a:pt x="970" y="36"/>
                    </a:cubicBezTo>
                    <a:cubicBezTo>
                      <a:pt x="970" y="37"/>
                      <a:pt x="970" y="37"/>
                      <a:pt x="970" y="37"/>
                    </a:cubicBezTo>
                    <a:cubicBezTo>
                      <a:pt x="970" y="38"/>
                      <a:pt x="971" y="38"/>
                      <a:pt x="972" y="38"/>
                    </a:cubicBezTo>
                    <a:cubicBezTo>
                      <a:pt x="972" y="38"/>
                      <a:pt x="972" y="38"/>
                      <a:pt x="972" y="38"/>
                    </a:cubicBezTo>
                    <a:cubicBezTo>
                      <a:pt x="974" y="38"/>
                      <a:pt x="975" y="37"/>
                      <a:pt x="977" y="37"/>
                    </a:cubicBezTo>
                    <a:cubicBezTo>
                      <a:pt x="978" y="37"/>
                      <a:pt x="979" y="36"/>
                      <a:pt x="980" y="36"/>
                    </a:cubicBezTo>
                    <a:cubicBezTo>
                      <a:pt x="981" y="36"/>
                      <a:pt x="982" y="35"/>
                      <a:pt x="982" y="34"/>
                    </a:cubicBezTo>
                    <a:cubicBezTo>
                      <a:pt x="981" y="33"/>
                      <a:pt x="981" y="32"/>
                      <a:pt x="980" y="32"/>
                    </a:cubicBezTo>
                    <a:moveTo>
                      <a:pt x="1527" y="28"/>
                    </a:moveTo>
                    <a:cubicBezTo>
                      <a:pt x="1527" y="28"/>
                      <a:pt x="1526" y="28"/>
                      <a:pt x="1525" y="29"/>
                    </a:cubicBezTo>
                    <a:cubicBezTo>
                      <a:pt x="1525" y="30"/>
                      <a:pt x="1526" y="31"/>
                      <a:pt x="1527" y="32"/>
                    </a:cubicBezTo>
                    <a:cubicBezTo>
                      <a:pt x="1530" y="32"/>
                      <a:pt x="1532" y="33"/>
                      <a:pt x="1535" y="33"/>
                    </a:cubicBezTo>
                    <a:cubicBezTo>
                      <a:pt x="1535" y="33"/>
                      <a:pt x="1535" y="33"/>
                      <a:pt x="1535" y="33"/>
                    </a:cubicBezTo>
                    <a:cubicBezTo>
                      <a:pt x="1536" y="33"/>
                      <a:pt x="1537" y="33"/>
                      <a:pt x="1537" y="32"/>
                    </a:cubicBezTo>
                    <a:cubicBezTo>
                      <a:pt x="1537" y="31"/>
                      <a:pt x="1537" y="30"/>
                      <a:pt x="1536" y="29"/>
                    </a:cubicBezTo>
                    <a:cubicBezTo>
                      <a:pt x="1536" y="29"/>
                      <a:pt x="1536" y="29"/>
                      <a:pt x="1536" y="29"/>
                    </a:cubicBezTo>
                    <a:cubicBezTo>
                      <a:pt x="1533" y="29"/>
                      <a:pt x="1530" y="28"/>
                      <a:pt x="1528" y="28"/>
                    </a:cubicBezTo>
                    <a:cubicBezTo>
                      <a:pt x="1528" y="28"/>
                      <a:pt x="1528" y="28"/>
                      <a:pt x="1527" y="28"/>
                    </a:cubicBezTo>
                    <a:moveTo>
                      <a:pt x="1007" y="26"/>
                    </a:moveTo>
                    <a:cubicBezTo>
                      <a:pt x="1007" y="26"/>
                      <a:pt x="1007" y="26"/>
                      <a:pt x="1007" y="26"/>
                    </a:cubicBezTo>
                    <a:cubicBezTo>
                      <a:pt x="1004" y="27"/>
                      <a:pt x="1001" y="27"/>
                      <a:pt x="999" y="28"/>
                    </a:cubicBezTo>
                    <a:cubicBezTo>
                      <a:pt x="998" y="28"/>
                      <a:pt x="997" y="29"/>
                      <a:pt x="997" y="30"/>
                    </a:cubicBezTo>
                    <a:cubicBezTo>
                      <a:pt x="997" y="31"/>
                      <a:pt x="998" y="32"/>
                      <a:pt x="999" y="32"/>
                    </a:cubicBezTo>
                    <a:cubicBezTo>
                      <a:pt x="999" y="32"/>
                      <a:pt x="999" y="32"/>
                      <a:pt x="1000" y="32"/>
                    </a:cubicBezTo>
                    <a:cubicBezTo>
                      <a:pt x="1000" y="32"/>
                      <a:pt x="1000" y="32"/>
                      <a:pt x="1000" y="32"/>
                    </a:cubicBezTo>
                    <a:cubicBezTo>
                      <a:pt x="1002" y="31"/>
                      <a:pt x="1005" y="31"/>
                      <a:pt x="1007" y="30"/>
                    </a:cubicBezTo>
                    <a:cubicBezTo>
                      <a:pt x="1008" y="30"/>
                      <a:pt x="1009" y="29"/>
                      <a:pt x="1009" y="28"/>
                    </a:cubicBezTo>
                    <a:cubicBezTo>
                      <a:pt x="1009" y="27"/>
                      <a:pt x="1008" y="26"/>
                      <a:pt x="1007" y="26"/>
                    </a:cubicBezTo>
                    <a:moveTo>
                      <a:pt x="1500" y="22"/>
                    </a:moveTo>
                    <a:cubicBezTo>
                      <a:pt x="1499" y="22"/>
                      <a:pt x="1498" y="23"/>
                      <a:pt x="1498" y="24"/>
                    </a:cubicBezTo>
                    <a:cubicBezTo>
                      <a:pt x="1498" y="25"/>
                      <a:pt x="1499" y="26"/>
                      <a:pt x="1500" y="26"/>
                    </a:cubicBezTo>
                    <a:cubicBezTo>
                      <a:pt x="1502" y="27"/>
                      <a:pt x="1505" y="27"/>
                      <a:pt x="1507" y="28"/>
                    </a:cubicBezTo>
                    <a:cubicBezTo>
                      <a:pt x="1508" y="28"/>
                      <a:pt x="1508" y="28"/>
                      <a:pt x="1508" y="28"/>
                    </a:cubicBezTo>
                    <a:cubicBezTo>
                      <a:pt x="1509" y="28"/>
                      <a:pt x="1510" y="27"/>
                      <a:pt x="1510" y="26"/>
                    </a:cubicBezTo>
                    <a:cubicBezTo>
                      <a:pt x="1510" y="25"/>
                      <a:pt x="1509" y="24"/>
                      <a:pt x="1508" y="24"/>
                    </a:cubicBezTo>
                    <a:cubicBezTo>
                      <a:pt x="1506" y="23"/>
                      <a:pt x="1503" y="23"/>
                      <a:pt x="1500" y="22"/>
                    </a:cubicBezTo>
                    <a:cubicBezTo>
                      <a:pt x="1500" y="22"/>
                      <a:pt x="1500" y="22"/>
                      <a:pt x="1500" y="22"/>
                    </a:cubicBezTo>
                    <a:moveTo>
                      <a:pt x="1034" y="21"/>
                    </a:moveTo>
                    <a:cubicBezTo>
                      <a:pt x="1034" y="21"/>
                      <a:pt x="1034" y="21"/>
                      <a:pt x="1034" y="21"/>
                    </a:cubicBezTo>
                    <a:cubicBezTo>
                      <a:pt x="1031" y="21"/>
                      <a:pt x="1029" y="22"/>
                      <a:pt x="1026" y="22"/>
                    </a:cubicBezTo>
                    <a:cubicBezTo>
                      <a:pt x="1025" y="23"/>
                      <a:pt x="1024" y="24"/>
                      <a:pt x="1025" y="25"/>
                    </a:cubicBezTo>
                    <a:cubicBezTo>
                      <a:pt x="1025" y="26"/>
                      <a:pt x="1026" y="26"/>
                      <a:pt x="1027" y="26"/>
                    </a:cubicBezTo>
                    <a:cubicBezTo>
                      <a:pt x="1027" y="26"/>
                      <a:pt x="1027" y="26"/>
                      <a:pt x="1027" y="26"/>
                    </a:cubicBezTo>
                    <a:cubicBezTo>
                      <a:pt x="1027" y="26"/>
                      <a:pt x="1027" y="26"/>
                      <a:pt x="1027" y="26"/>
                    </a:cubicBezTo>
                    <a:cubicBezTo>
                      <a:pt x="1030" y="26"/>
                      <a:pt x="1032" y="25"/>
                      <a:pt x="1035" y="25"/>
                    </a:cubicBezTo>
                    <a:cubicBezTo>
                      <a:pt x="1036" y="25"/>
                      <a:pt x="1037" y="24"/>
                      <a:pt x="1036" y="22"/>
                    </a:cubicBezTo>
                    <a:cubicBezTo>
                      <a:pt x="1036" y="21"/>
                      <a:pt x="1035" y="21"/>
                      <a:pt x="1034" y="21"/>
                    </a:cubicBezTo>
                    <a:moveTo>
                      <a:pt x="1472" y="17"/>
                    </a:moveTo>
                    <a:cubicBezTo>
                      <a:pt x="1471" y="17"/>
                      <a:pt x="1471" y="18"/>
                      <a:pt x="1470" y="19"/>
                    </a:cubicBezTo>
                    <a:cubicBezTo>
                      <a:pt x="1470" y="20"/>
                      <a:pt x="1471" y="21"/>
                      <a:pt x="1472" y="21"/>
                    </a:cubicBezTo>
                    <a:cubicBezTo>
                      <a:pt x="1475" y="22"/>
                      <a:pt x="1477" y="22"/>
                      <a:pt x="1480" y="22"/>
                    </a:cubicBezTo>
                    <a:cubicBezTo>
                      <a:pt x="1480" y="22"/>
                      <a:pt x="1480" y="22"/>
                      <a:pt x="1480" y="22"/>
                    </a:cubicBezTo>
                    <a:cubicBezTo>
                      <a:pt x="1481" y="22"/>
                      <a:pt x="1482" y="22"/>
                      <a:pt x="1482" y="21"/>
                    </a:cubicBezTo>
                    <a:cubicBezTo>
                      <a:pt x="1482" y="20"/>
                      <a:pt x="1482" y="19"/>
                      <a:pt x="1481" y="19"/>
                    </a:cubicBezTo>
                    <a:cubicBezTo>
                      <a:pt x="1478" y="18"/>
                      <a:pt x="1475" y="18"/>
                      <a:pt x="1473" y="17"/>
                    </a:cubicBezTo>
                    <a:cubicBezTo>
                      <a:pt x="1473" y="17"/>
                      <a:pt x="1473" y="17"/>
                      <a:pt x="1472" y="17"/>
                    </a:cubicBezTo>
                    <a:moveTo>
                      <a:pt x="1062" y="16"/>
                    </a:moveTo>
                    <a:cubicBezTo>
                      <a:pt x="1062" y="16"/>
                      <a:pt x="1062" y="16"/>
                      <a:pt x="1062" y="16"/>
                    </a:cubicBezTo>
                    <a:cubicBezTo>
                      <a:pt x="1059" y="17"/>
                      <a:pt x="1056" y="17"/>
                      <a:pt x="1054" y="17"/>
                    </a:cubicBezTo>
                    <a:cubicBezTo>
                      <a:pt x="1053" y="18"/>
                      <a:pt x="1052" y="19"/>
                      <a:pt x="1052" y="20"/>
                    </a:cubicBezTo>
                    <a:cubicBezTo>
                      <a:pt x="1052" y="21"/>
                      <a:pt x="1053" y="21"/>
                      <a:pt x="1054" y="21"/>
                    </a:cubicBezTo>
                    <a:cubicBezTo>
                      <a:pt x="1054" y="21"/>
                      <a:pt x="1054" y="21"/>
                      <a:pt x="1055" y="21"/>
                    </a:cubicBezTo>
                    <a:cubicBezTo>
                      <a:pt x="1057" y="21"/>
                      <a:pt x="1060" y="20"/>
                      <a:pt x="1062" y="20"/>
                    </a:cubicBezTo>
                    <a:cubicBezTo>
                      <a:pt x="1063" y="20"/>
                      <a:pt x="1064" y="19"/>
                      <a:pt x="1064" y="18"/>
                    </a:cubicBezTo>
                    <a:cubicBezTo>
                      <a:pt x="1064" y="17"/>
                      <a:pt x="1063" y="16"/>
                      <a:pt x="1062" y="16"/>
                    </a:cubicBezTo>
                    <a:moveTo>
                      <a:pt x="1445" y="13"/>
                    </a:moveTo>
                    <a:cubicBezTo>
                      <a:pt x="1444" y="13"/>
                      <a:pt x="1443" y="14"/>
                      <a:pt x="1443" y="15"/>
                    </a:cubicBezTo>
                    <a:cubicBezTo>
                      <a:pt x="1443" y="16"/>
                      <a:pt x="1443" y="17"/>
                      <a:pt x="1444" y="17"/>
                    </a:cubicBezTo>
                    <a:cubicBezTo>
                      <a:pt x="1447" y="17"/>
                      <a:pt x="1450" y="18"/>
                      <a:pt x="1452" y="18"/>
                    </a:cubicBezTo>
                    <a:cubicBezTo>
                      <a:pt x="1452" y="18"/>
                      <a:pt x="1453" y="18"/>
                      <a:pt x="1453" y="18"/>
                    </a:cubicBezTo>
                    <a:cubicBezTo>
                      <a:pt x="1454" y="18"/>
                      <a:pt x="1454" y="17"/>
                      <a:pt x="1455" y="16"/>
                    </a:cubicBezTo>
                    <a:cubicBezTo>
                      <a:pt x="1455" y="15"/>
                      <a:pt x="1454" y="14"/>
                      <a:pt x="1453" y="14"/>
                    </a:cubicBezTo>
                    <a:cubicBezTo>
                      <a:pt x="1453" y="14"/>
                      <a:pt x="1453" y="14"/>
                      <a:pt x="1453" y="14"/>
                    </a:cubicBezTo>
                    <a:cubicBezTo>
                      <a:pt x="1450" y="14"/>
                      <a:pt x="1448" y="13"/>
                      <a:pt x="1445" y="13"/>
                    </a:cubicBezTo>
                    <a:cubicBezTo>
                      <a:pt x="1445" y="13"/>
                      <a:pt x="1445" y="13"/>
                      <a:pt x="1445" y="13"/>
                    </a:cubicBezTo>
                    <a:moveTo>
                      <a:pt x="1090" y="12"/>
                    </a:moveTo>
                    <a:cubicBezTo>
                      <a:pt x="1090" y="12"/>
                      <a:pt x="1090" y="12"/>
                      <a:pt x="1090" y="12"/>
                    </a:cubicBezTo>
                    <a:cubicBezTo>
                      <a:pt x="1087" y="12"/>
                      <a:pt x="1084" y="13"/>
                      <a:pt x="1082" y="13"/>
                    </a:cubicBezTo>
                    <a:cubicBezTo>
                      <a:pt x="1080" y="13"/>
                      <a:pt x="1080" y="14"/>
                      <a:pt x="1080" y="15"/>
                    </a:cubicBezTo>
                    <a:cubicBezTo>
                      <a:pt x="1080" y="16"/>
                      <a:pt x="1081" y="17"/>
                      <a:pt x="1082" y="17"/>
                    </a:cubicBezTo>
                    <a:cubicBezTo>
                      <a:pt x="1082" y="17"/>
                      <a:pt x="1082" y="17"/>
                      <a:pt x="1082" y="17"/>
                    </a:cubicBezTo>
                    <a:cubicBezTo>
                      <a:pt x="1085" y="17"/>
                      <a:pt x="1087" y="16"/>
                      <a:pt x="1090" y="16"/>
                    </a:cubicBezTo>
                    <a:cubicBezTo>
                      <a:pt x="1091" y="16"/>
                      <a:pt x="1092" y="15"/>
                      <a:pt x="1092" y="14"/>
                    </a:cubicBezTo>
                    <a:cubicBezTo>
                      <a:pt x="1092" y="13"/>
                      <a:pt x="1091" y="12"/>
                      <a:pt x="1090" y="12"/>
                    </a:cubicBezTo>
                    <a:moveTo>
                      <a:pt x="1417" y="9"/>
                    </a:moveTo>
                    <a:cubicBezTo>
                      <a:pt x="1416" y="9"/>
                      <a:pt x="1415" y="10"/>
                      <a:pt x="1415" y="11"/>
                    </a:cubicBezTo>
                    <a:cubicBezTo>
                      <a:pt x="1415" y="12"/>
                      <a:pt x="1416" y="13"/>
                      <a:pt x="1417" y="13"/>
                    </a:cubicBezTo>
                    <a:cubicBezTo>
                      <a:pt x="1419" y="13"/>
                      <a:pt x="1422" y="14"/>
                      <a:pt x="1425" y="14"/>
                    </a:cubicBezTo>
                    <a:cubicBezTo>
                      <a:pt x="1425" y="14"/>
                      <a:pt x="1425" y="14"/>
                      <a:pt x="1425" y="14"/>
                    </a:cubicBezTo>
                    <a:cubicBezTo>
                      <a:pt x="1426" y="14"/>
                      <a:pt x="1427" y="13"/>
                      <a:pt x="1427" y="12"/>
                    </a:cubicBezTo>
                    <a:cubicBezTo>
                      <a:pt x="1427" y="11"/>
                      <a:pt x="1426" y="10"/>
                      <a:pt x="1425" y="10"/>
                    </a:cubicBezTo>
                    <a:cubicBezTo>
                      <a:pt x="1423" y="10"/>
                      <a:pt x="1420" y="10"/>
                      <a:pt x="1417" y="9"/>
                    </a:cubicBezTo>
                    <a:cubicBezTo>
                      <a:pt x="1417" y="9"/>
                      <a:pt x="1417" y="9"/>
                      <a:pt x="1417" y="9"/>
                    </a:cubicBezTo>
                    <a:moveTo>
                      <a:pt x="1118" y="8"/>
                    </a:moveTo>
                    <a:cubicBezTo>
                      <a:pt x="1118" y="8"/>
                      <a:pt x="1117" y="8"/>
                      <a:pt x="1117" y="8"/>
                    </a:cubicBezTo>
                    <a:cubicBezTo>
                      <a:pt x="1117" y="8"/>
                      <a:pt x="1117" y="8"/>
                      <a:pt x="1117" y="8"/>
                    </a:cubicBezTo>
                    <a:cubicBezTo>
                      <a:pt x="1115" y="9"/>
                      <a:pt x="1112" y="9"/>
                      <a:pt x="1109" y="9"/>
                    </a:cubicBezTo>
                    <a:cubicBezTo>
                      <a:pt x="1108" y="9"/>
                      <a:pt x="1108" y="10"/>
                      <a:pt x="1108" y="12"/>
                    </a:cubicBezTo>
                    <a:cubicBezTo>
                      <a:pt x="1108" y="13"/>
                      <a:pt x="1109" y="13"/>
                      <a:pt x="1110" y="13"/>
                    </a:cubicBezTo>
                    <a:cubicBezTo>
                      <a:pt x="1110" y="13"/>
                      <a:pt x="1110" y="13"/>
                      <a:pt x="1110" y="13"/>
                    </a:cubicBezTo>
                    <a:cubicBezTo>
                      <a:pt x="1110" y="13"/>
                      <a:pt x="1110" y="13"/>
                      <a:pt x="1110" y="13"/>
                    </a:cubicBezTo>
                    <a:cubicBezTo>
                      <a:pt x="1113" y="13"/>
                      <a:pt x="1115" y="13"/>
                      <a:pt x="1118" y="12"/>
                    </a:cubicBezTo>
                    <a:cubicBezTo>
                      <a:pt x="1119" y="12"/>
                      <a:pt x="1120" y="11"/>
                      <a:pt x="1120" y="10"/>
                    </a:cubicBezTo>
                    <a:cubicBezTo>
                      <a:pt x="1119" y="9"/>
                      <a:pt x="1119" y="8"/>
                      <a:pt x="1118" y="8"/>
                    </a:cubicBezTo>
                    <a:moveTo>
                      <a:pt x="1389" y="6"/>
                    </a:moveTo>
                    <a:cubicBezTo>
                      <a:pt x="1388" y="6"/>
                      <a:pt x="1387" y="7"/>
                      <a:pt x="1387" y="8"/>
                    </a:cubicBezTo>
                    <a:cubicBezTo>
                      <a:pt x="1387" y="9"/>
                      <a:pt x="1388" y="10"/>
                      <a:pt x="1389" y="10"/>
                    </a:cubicBezTo>
                    <a:cubicBezTo>
                      <a:pt x="1392" y="10"/>
                      <a:pt x="1394" y="11"/>
                      <a:pt x="1397" y="11"/>
                    </a:cubicBezTo>
                    <a:cubicBezTo>
                      <a:pt x="1397" y="11"/>
                      <a:pt x="1397" y="11"/>
                      <a:pt x="1397" y="11"/>
                    </a:cubicBezTo>
                    <a:cubicBezTo>
                      <a:pt x="1398" y="11"/>
                      <a:pt x="1399" y="10"/>
                      <a:pt x="1399" y="9"/>
                    </a:cubicBezTo>
                    <a:cubicBezTo>
                      <a:pt x="1399" y="8"/>
                      <a:pt x="1398" y="7"/>
                      <a:pt x="1397" y="7"/>
                    </a:cubicBezTo>
                    <a:cubicBezTo>
                      <a:pt x="1395" y="7"/>
                      <a:pt x="1392" y="6"/>
                      <a:pt x="1389" y="6"/>
                    </a:cubicBezTo>
                    <a:cubicBezTo>
                      <a:pt x="1389" y="6"/>
                      <a:pt x="1389" y="6"/>
                      <a:pt x="1389" y="6"/>
                    </a:cubicBezTo>
                    <a:moveTo>
                      <a:pt x="1145" y="5"/>
                    </a:moveTo>
                    <a:cubicBezTo>
                      <a:pt x="1145" y="5"/>
                      <a:pt x="1145" y="5"/>
                      <a:pt x="1145" y="5"/>
                    </a:cubicBezTo>
                    <a:cubicBezTo>
                      <a:pt x="1143" y="6"/>
                      <a:pt x="1140" y="6"/>
                      <a:pt x="1137" y="6"/>
                    </a:cubicBezTo>
                    <a:cubicBezTo>
                      <a:pt x="1136" y="6"/>
                      <a:pt x="1135" y="7"/>
                      <a:pt x="1135" y="8"/>
                    </a:cubicBezTo>
                    <a:cubicBezTo>
                      <a:pt x="1136" y="9"/>
                      <a:pt x="1136" y="10"/>
                      <a:pt x="1137" y="10"/>
                    </a:cubicBezTo>
                    <a:cubicBezTo>
                      <a:pt x="1138" y="10"/>
                      <a:pt x="1138" y="10"/>
                      <a:pt x="1138" y="10"/>
                    </a:cubicBezTo>
                    <a:cubicBezTo>
                      <a:pt x="1140" y="10"/>
                      <a:pt x="1143" y="10"/>
                      <a:pt x="1146" y="9"/>
                    </a:cubicBezTo>
                    <a:cubicBezTo>
                      <a:pt x="1147" y="9"/>
                      <a:pt x="1148" y="8"/>
                      <a:pt x="1147" y="7"/>
                    </a:cubicBezTo>
                    <a:cubicBezTo>
                      <a:pt x="1147" y="6"/>
                      <a:pt x="1146" y="5"/>
                      <a:pt x="1145" y="5"/>
                    </a:cubicBezTo>
                    <a:moveTo>
                      <a:pt x="1361" y="4"/>
                    </a:moveTo>
                    <a:cubicBezTo>
                      <a:pt x="1360" y="4"/>
                      <a:pt x="1359" y="4"/>
                      <a:pt x="1359" y="6"/>
                    </a:cubicBezTo>
                    <a:cubicBezTo>
                      <a:pt x="1359" y="7"/>
                      <a:pt x="1360" y="8"/>
                      <a:pt x="1361" y="8"/>
                    </a:cubicBezTo>
                    <a:cubicBezTo>
                      <a:pt x="1361" y="8"/>
                      <a:pt x="1361" y="8"/>
                      <a:pt x="1361" y="8"/>
                    </a:cubicBezTo>
                    <a:cubicBezTo>
                      <a:pt x="1364" y="8"/>
                      <a:pt x="1366" y="8"/>
                      <a:pt x="1369" y="8"/>
                    </a:cubicBezTo>
                    <a:cubicBezTo>
                      <a:pt x="1369" y="8"/>
                      <a:pt x="1369" y="8"/>
                      <a:pt x="1369" y="8"/>
                    </a:cubicBezTo>
                    <a:cubicBezTo>
                      <a:pt x="1370" y="8"/>
                      <a:pt x="1371" y="8"/>
                      <a:pt x="1371" y="6"/>
                    </a:cubicBezTo>
                    <a:cubicBezTo>
                      <a:pt x="1371" y="5"/>
                      <a:pt x="1370" y="4"/>
                      <a:pt x="1369" y="4"/>
                    </a:cubicBezTo>
                    <a:cubicBezTo>
                      <a:pt x="1367" y="4"/>
                      <a:pt x="1364" y="4"/>
                      <a:pt x="1361" y="4"/>
                    </a:cubicBezTo>
                    <a:cubicBezTo>
                      <a:pt x="1361" y="4"/>
                      <a:pt x="1361" y="4"/>
                      <a:pt x="1361" y="4"/>
                    </a:cubicBezTo>
                    <a:moveTo>
                      <a:pt x="1173" y="3"/>
                    </a:moveTo>
                    <a:cubicBezTo>
                      <a:pt x="1173" y="3"/>
                      <a:pt x="1173" y="3"/>
                      <a:pt x="1173" y="3"/>
                    </a:cubicBezTo>
                    <a:cubicBezTo>
                      <a:pt x="1171" y="3"/>
                      <a:pt x="1168" y="4"/>
                      <a:pt x="1165" y="4"/>
                    </a:cubicBezTo>
                    <a:cubicBezTo>
                      <a:pt x="1164" y="4"/>
                      <a:pt x="1163" y="5"/>
                      <a:pt x="1163" y="6"/>
                    </a:cubicBezTo>
                    <a:cubicBezTo>
                      <a:pt x="1163" y="7"/>
                      <a:pt x="1164" y="8"/>
                      <a:pt x="1165" y="8"/>
                    </a:cubicBezTo>
                    <a:cubicBezTo>
                      <a:pt x="1165" y="8"/>
                      <a:pt x="1165" y="8"/>
                      <a:pt x="1166" y="8"/>
                    </a:cubicBezTo>
                    <a:cubicBezTo>
                      <a:pt x="1166" y="8"/>
                      <a:pt x="1166" y="8"/>
                      <a:pt x="1166" y="8"/>
                    </a:cubicBezTo>
                    <a:cubicBezTo>
                      <a:pt x="1168" y="8"/>
                      <a:pt x="1171" y="7"/>
                      <a:pt x="1174" y="7"/>
                    </a:cubicBezTo>
                    <a:cubicBezTo>
                      <a:pt x="1175" y="7"/>
                      <a:pt x="1175" y="6"/>
                      <a:pt x="1175" y="5"/>
                    </a:cubicBezTo>
                    <a:cubicBezTo>
                      <a:pt x="1175" y="4"/>
                      <a:pt x="1174" y="3"/>
                      <a:pt x="1173" y="3"/>
                    </a:cubicBezTo>
                    <a:moveTo>
                      <a:pt x="1333" y="2"/>
                    </a:moveTo>
                    <a:cubicBezTo>
                      <a:pt x="1332" y="2"/>
                      <a:pt x="1331" y="3"/>
                      <a:pt x="1331" y="4"/>
                    </a:cubicBezTo>
                    <a:cubicBezTo>
                      <a:pt x="1331" y="5"/>
                      <a:pt x="1332" y="6"/>
                      <a:pt x="1333" y="6"/>
                    </a:cubicBezTo>
                    <a:cubicBezTo>
                      <a:pt x="1336" y="6"/>
                      <a:pt x="1338" y="6"/>
                      <a:pt x="1341" y="6"/>
                    </a:cubicBezTo>
                    <a:cubicBezTo>
                      <a:pt x="1341" y="6"/>
                      <a:pt x="1341" y="6"/>
                      <a:pt x="1341" y="6"/>
                    </a:cubicBezTo>
                    <a:cubicBezTo>
                      <a:pt x="1342" y="6"/>
                      <a:pt x="1343" y="6"/>
                      <a:pt x="1343" y="4"/>
                    </a:cubicBezTo>
                    <a:cubicBezTo>
                      <a:pt x="1343" y="3"/>
                      <a:pt x="1342" y="2"/>
                      <a:pt x="1341" y="2"/>
                    </a:cubicBezTo>
                    <a:cubicBezTo>
                      <a:pt x="1341" y="2"/>
                      <a:pt x="1341" y="2"/>
                      <a:pt x="1341" y="2"/>
                    </a:cubicBezTo>
                    <a:cubicBezTo>
                      <a:pt x="1339" y="2"/>
                      <a:pt x="1336" y="2"/>
                      <a:pt x="1333" y="2"/>
                    </a:cubicBezTo>
                    <a:cubicBezTo>
                      <a:pt x="1333" y="2"/>
                      <a:pt x="1333" y="2"/>
                      <a:pt x="1333" y="2"/>
                    </a:cubicBezTo>
                    <a:moveTo>
                      <a:pt x="1201" y="2"/>
                    </a:moveTo>
                    <a:cubicBezTo>
                      <a:pt x="1201" y="2"/>
                      <a:pt x="1201" y="2"/>
                      <a:pt x="1201" y="2"/>
                    </a:cubicBezTo>
                    <a:cubicBezTo>
                      <a:pt x="1199" y="2"/>
                      <a:pt x="1196" y="2"/>
                      <a:pt x="1193" y="2"/>
                    </a:cubicBezTo>
                    <a:cubicBezTo>
                      <a:pt x="1192" y="2"/>
                      <a:pt x="1191" y="3"/>
                      <a:pt x="1191" y="4"/>
                    </a:cubicBezTo>
                    <a:cubicBezTo>
                      <a:pt x="1191" y="5"/>
                      <a:pt x="1192" y="6"/>
                      <a:pt x="1193" y="6"/>
                    </a:cubicBezTo>
                    <a:cubicBezTo>
                      <a:pt x="1193" y="6"/>
                      <a:pt x="1193" y="6"/>
                      <a:pt x="1193" y="6"/>
                    </a:cubicBezTo>
                    <a:cubicBezTo>
                      <a:pt x="1196" y="6"/>
                      <a:pt x="1199" y="6"/>
                      <a:pt x="1201" y="6"/>
                    </a:cubicBezTo>
                    <a:cubicBezTo>
                      <a:pt x="1203" y="5"/>
                      <a:pt x="1203" y="5"/>
                      <a:pt x="1203" y="3"/>
                    </a:cubicBezTo>
                    <a:cubicBezTo>
                      <a:pt x="1203" y="2"/>
                      <a:pt x="1202" y="2"/>
                      <a:pt x="1201" y="2"/>
                    </a:cubicBezTo>
                    <a:moveTo>
                      <a:pt x="1305" y="1"/>
                    </a:moveTo>
                    <a:cubicBezTo>
                      <a:pt x="1304" y="1"/>
                      <a:pt x="1303" y="2"/>
                      <a:pt x="1303" y="3"/>
                    </a:cubicBezTo>
                    <a:cubicBezTo>
                      <a:pt x="1303" y="4"/>
                      <a:pt x="1304" y="5"/>
                      <a:pt x="1305" y="5"/>
                    </a:cubicBezTo>
                    <a:cubicBezTo>
                      <a:pt x="1305" y="5"/>
                      <a:pt x="1305" y="5"/>
                      <a:pt x="1305" y="5"/>
                    </a:cubicBezTo>
                    <a:cubicBezTo>
                      <a:pt x="1308" y="5"/>
                      <a:pt x="1311" y="5"/>
                      <a:pt x="1313" y="5"/>
                    </a:cubicBezTo>
                    <a:cubicBezTo>
                      <a:pt x="1313" y="5"/>
                      <a:pt x="1313" y="5"/>
                      <a:pt x="1313" y="5"/>
                    </a:cubicBezTo>
                    <a:cubicBezTo>
                      <a:pt x="1314" y="5"/>
                      <a:pt x="1315" y="4"/>
                      <a:pt x="1315" y="3"/>
                    </a:cubicBezTo>
                    <a:cubicBezTo>
                      <a:pt x="1315" y="2"/>
                      <a:pt x="1314" y="1"/>
                      <a:pt x="1313" y="1"/>
                    </a:cubicBezTo>
                    <a:cubicBezTo>
                      <a:pt x="1313" y="1"/>
                      <a:pt x="1313" y="1"/>
                      <a:pt x="1313" y="1"/>
                    </a:cubicBezTo>
                    <a:cubicBezTo>
                      <a:pt x="1311" y="1"/>
                      <a:pt x="1308" y="1"/>
                      <a:pt x="1305" y="1"/>
                    </a:cubicBezTo>
                    <a:cubicBezTo>
                      <a:pt x="1305" y="1"/>
                      <a:pt x="1305" y="1"/>
                      <a:pt x="1305" y="1"/>
                    </a:cubicBezTo>
                    <a:moveTo>
                      <a:pt x="1229" y="0"/>
                    </a:moveTo>
                    <a:cubicBezTo>
                      <a:pt x="1229" y="0"/>
                      <a:pt x="1229" y="0"/>
                      <a:pt x="1229" y="0"/>
                    </a:cubicBezTo>
                    <a:cubicBezTo>
                      <a:pt x="1227" y="1"/>
                      <a:pt x="1224" y="1"/>
                      <a:pt x="1221" y="1"/>
                    </a:cubicBezTo>
                    <a:cubicBezTo>
                      <a:pt x="1220" y="1"/>
                      <a:pt x="1219" y="2"/>
                      <a:pt x="1219" y="3"/>
                    </a:cubicBezTo>
                    <a:cubicBezTo>
                      <a:pt x="1219" y="4"/>
                      <a:pt x="1220" y="5"/>
                      <a:pt x="1221" y="5"/>
                    </a:cubicBezTo>
                    <a:cubicBezTo>
                      <a:pt x="1221" y="5"/>
                      <a:pt x="1221" y="5"/>
                      <a:pt x="1221" y="5"/>
                    </a:cubicBezTo>
                    <a:cubicBezTo>
                      <a:pt x="1224" y="5"/>
                      <a:pt x="1227" y="5"/>
                      <a:pt x="1229" y="4"/>
                    </a:cubicBezTo>
                    <a:cubicBezTo>
                      <a:pt x="1230" y="4"/>
                      <a:pt x="1231" y="4"/>
                      <a:pt x="1231" y="2"/>
                    </a:cubicBezTo>
                    <a:cubicBezTo>
                      <a:pt x="1231" y="1"/>
                      <a:pt x="1230" y="0"/>
                      <a:pt x="1229" y="0"/>
                    </a:cubicBezTo>
                    <a:moveTo>
                      <a:pt x="1277" y="0"/>
                    </a:moveTo>
                    <a:cubicBezTo>
                      <a:pt x="1276" y="0"/>
                      <a:pt x="1275" y="1"/>
                      <a:pt x="1275" y="2"/>
                    </a:cubicBezTo>
                    <a:cubicBezTo>
                      <a:pt x="1275" y="3"/>
                      <a:pt x="1276" y="4"/>
                      <a:pt x="1277" y="4"/>
                    </a:cubicBezTo>
                    <a:cubicBezTo>
                      <a:pt x="1280" y="4"/>
                      <a:pt x="1283" y="4"/>
                      <a:pt x="1285" y="4"/>
                    </a:cubicBezTo>
                    <a:cubicBezTo>
                      <a:pt x="1285" y="4"/>
                      <a:pt x="1285" y="4"/>
                      <a:pt x="1285" y="4"/>
                    </a:cubicBezTo>
                    <a:cubicBezTo>
                      <a:pt x="1286" y="4"/>
                      <a:pt x="1287" y="3"/>
                      <a:pt x="1287" y="2"/>
                    </a:cubicBezTo>
                    <a:cubicBezTo>
                      <a:pt x="1287" y="1"/>
                      <a:pt x="1286" y="0"/>
                      <a:pt x="1285" y="0"/>
                    </a:cubicBezTo>
                    <a:cubicBezTo>
                      <a:pt x="1283" y="0"/>
                      <a:pt x="1280" y="0"/>
                      <a:pt x="1277" y="0"/>
                    </a:cubicBezTo>
                    <a:cubicBezTo>
                      <a:pt x="1277" y="0"/>
                      <a:pt x="1277" y="0"/>
                      <a:pt x="1277" y="0"/>
                    </a:cubicBezTo>
                    <a:moveTo>
                      <a:pt x="1257" y="0"/>
                    </a:moveTo>
                    <a:cubicBezTo>
                      <a:pt x="1257" y="0"/>
                      <a:pt x="1257" y="0"/>
                      <a:pt x="1257" y="0"/>
                    </a:cubicBezTo>
                    <a:cubicBezTo>
                      <a:pt x="1255" y="0"/>
                      <a:pt x="1252" y="0"/>
                      <a:pt x="1249" y="0"/>
                    </a:cubicBezTo>
                    <a:cubicBezTo>
                      <a:pt x="1248" y="0"/>
                      <a:pt x="1247" y="1"/>
                      <a:pt x="1247" y="2"/>
                    </a:cubicBezTo>
                    <a:cubicBezTo>
                      <a:pt x="1247" y="3"/>
                      <a:pt x="1248" y="4"/>
                      <a:pt x="1249" y="4"/>
                    </a:cubicBezTo>
                    <a:cubicBezTo>
                      <a:pt x="1249" y="4"/>
                      <a:pt x="1249" y="4"/>
                      <a:pt x="1249" y="4"/>
                    </a:cubicBezTo>
                    <a:cubicBezTo>
                      <a:pt x="1249" y="4"/>
                      <a:pt x="1249" y="4"/>
                      <a:pt x="1249" y="4"/>
                    </a:cubicBezTo>
                    <a:cubicBezTo>
                      <a:pt x="1252" y="4"/>
                      <a:pt x="1255" y="4"/>
                      <a:pt x="1257" y="4"/>
                    </a:cubicBezTo>
                    <a:cubicBezTo>
                      <a:pt x="1258" y="4"/>
                      <a:pt x="1259" y="3"/>
                      <a:pt x="1259" y="2"/>
                    </a:cubicBezTo>
                    <a:cubicBezTo>
                      <a:pt x="1259" y="1"/>
                      <a:pt x="1258" y="0"/>
                      <a:pt x="125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"/>
              <p:cNvSpPr>
                <a:spLocks noEditPoints="1"/>
              </p:cNvSpPr>
              <p:nvPr/>
            </p:nvSpPr>
            <p:spPr bwMode="auto">
              <a:xfrm>
                <a:off x="14626323" y="5754265"/>
                <a:ext cx="3302236" cy="470207"/>
              </a:xfrm>
              <a:custGeom>
                <a:avLst/>
                <a:gdLst>
                  <a:gd name="T0" fmla="*/ 642 w 1294"/>
                  <a:gd name="T1" fmla="*/ 179 h 183"/>
                  <a:gd name="T2" fmla="*/ 678 w 1294"/>
                  <a:gd name="T3" fmla="*/ 182 h 183"/>
                  <a:gd name="T4" fmla="*/ 622 w 1294"/>
                  <a:gd name="T5" fmla="*/ 182 h 183"/>
                  <a:gd name="T6" fmla="*/ 696 w 1294"/>
                  <a:gd name="T7" fmla="*/ 180 h 183"/>
                  <a:gd name="T8" fmla="*/ 586 w 1294"/>
                  <a:gd name="T9" fmla="*/ 181 h 183"/>
                  <a:gd name="T10" fmla="*/ 734 w 1294"/>
                  <a:gd name="T11" fmla="*/ 176 h 183"/>
                  <a:gd name="T12" fmla="*/ 734 w 1294"/>
                  <a:gd name="T13" fmla="*/ 176 h 183"/>
                  <a:gd name="T14" fmla="*/ 558 w 1294"/>
                  <a:gd name="T15" fmla="*/ 175 h 183"/>
                  <a:gd name="T16" fmla="*/ 762 w 1294"/>
                  <a:gd name="T17" fmla="*/ 178 h 183"/>
                  <a:gd name="T18" fmla="*/ 540 w 1294"/>
                  <a:gd name="T19" fmla="*/ 176 h 183"/>
                  <a:gd name="T20" fmla="*/ 781 w 1294"/>
                  <a:gd name="T21" fmla="*/ 176 h 183"/>
                  <a:gd name="T22" fmla="*/ 510 w 1294"/>
                  <a:gd name="T23" fmla="*/ 175 h 183"/>
                  <a:gd name="T24" fmla="*/ 809 w 1294"/>
                  <a:gd name="T25" fmla="*/ 169 h 183"/>
                  <a:gd name="T26" fmla="*/ 472 w 1294"/>
                  <a:gd name="T27" fmla="*/ 168 h 183"/>
                  <a:gd name="T28" fmla="*/ 845 w 1294"/>
                  <a:gd name="T29" fmla="*/ 164 h 183"/>
                  <a:gd name="T30" fmla="*/ 845 w 1294"/>
                  <a:gd name="T31" fmla="*/ 164 h 183"/>
                  <a:gd name="T32" fmla="*/ 447 w 1294"/>
                  <a:gd name="T33" fmla="*/ 162 h 183"/>
                  <a:gd name="T34" fmla="*/ 865 w 1294"/>
                  <a:gd name="T35" fmla="*/ 164 h 183"/>
                  <a:gd name="T36" fmla="*/ 427 w 1294"/>
                  <a:gd name="T37" fmla="*/ 163 h 183"/>
                  <a:gd name="T38" fmla="*/ 890 w 1294"/>
                  <a:gd name="T39" fmla="*/ 158 h 183"/>
                  <a:gd name="T40" fmla="*/ 391 w 1294"/>
                  <a:gd name="T41" fmla="*/ 156 h 183"/>
                  <a:gd name="T42" fmla="*/ 927 w 1294"/>
                  <a:gd name="T43" fmla="*/ 148 h 183"/>
                  <a:gd name="T44" fmla="*/ 364 w 1294"/>
                  <a:gd name="T45" fmla="*/ 146 h 183"/>
                  <a:gd name="T46" fmla="*/ 364 w 1294"/>
                  <a:gd name="T47" fmla="*/ 146 h 183"/>
                  <a:gd name="T48" fmla="*/ 955 w 1294"/>
                  <a:gd name="T49" fmla="*/ 145 h 183"/>
                  <a:gd name="T50" fmla="*/ 345 w 1294"/>
                  <a:gd name="T51" fmla="*/ 145 h 183"/>
                  <a:gd name="T52" fmla="*/ 972 w 1294"/>
                  <a:gd name="T53" fmla="*/ 139 h 183"/>
                  <a:gd name="T54" fmla="*/ 309 w 1294"/>
                  <a:gd name="T55" fmla="*/ 136 h 183"/>
                  <a:gd name="T56" fmla="*/ 1008 w 1294"/>
                  <a:gd name="T57" fmla="*/ 127 h 183"/>
                  <a:gd name="T58" fmla="*/ 1011 w 1294"/>
                  <a:gd name="T59" fmla="*/ 128 h 183"/>
                  <a:gd name="T60" fmla="*/ 291 w 1294"/>
                  <a:gd name="T61" fmla="*/ 127 h 183"/>
                  <a:gd name="T62" fmla="*/ 1029 w 1294"/>
                  <a:gd name="T63" fmla="*/ 125 h 183"/>
                  <a:gd name="T64" fmla="*/ 264 w 1294"/>
                  <a:gd name="T65" fmla="*/ 122 h 183"/>
                  <a:gd name="T66" fmla="*/ 1053 w 1294"/>
                  <a:gd name="T67" fmla="*/ 115 h 183"/>
                  <a:gd name="T68" fmla="*/ 228 w 1294"/>
                  <a:gd name="T69" fmla="*/ 108 h 183"/>
                  <a:gd name="T70" fmla="*/ 1089 w 1294"/>
                  <a:gd name="T71" fmla="*/ 100 h 183"/>
                  <a:gd name="T72" fmla="*/ 1089 w 1294"/>
                  <a:gd name="T73" fmla="*/ 100 h 183"/>
                  <a:gd name="T74" fmla="*/ 204 w 1294"/>
                  <a:gd name="T75" fmla="*/ 97 h 183"/>
                  <a:gd name="T76" fmla="*/ 1116 w 1294"/>
                  <a:gd name="T77" fmla="*/ 94 h 183"/>
                  <a:gd name="T78" fmla="*/ 187 w 1294"/>
                  <a:gd name="T79" fmla="*/ 93 h 183"/>
                  <a:gd name="T80" fmla="*/ 1134 w 1294"/>
                  <a:gd name="T81" fmla="*/ 87 h 183"/>
                  <a:gd name="T82" fmla="*/ 151 w 1294"/>
                  <a:gd name="T83" fmla="*/ 80 h 183"/>
                  <a:gd name="T84" fmla="*/ 1166 w 1294"/>
                  <a:gd name="T85" fmla="*/ 68 h 183"/>
                  <a:gd name="T86" fmla="*/ 1169 w 1294"/>
                  <a:gd name="T87" fmla="*/ 69 h 183"/>
                  <a:gd name="T88" fmla="*/ 134 w 1294"/>
                  <a:gd name="T89" fmla="*/ 69 h 183"/>
                  <a:gd name="T90" fmla="*/ 1185 w 1294"/>
                  <a:gd name="T91" fmla="*/ 64 h 183"/>
                  <a:gd name="T92" fmla="*/ 100 w 1294"/>
                  <a:gd name="T93" fmla="*/ 57 h 183"/>
                  <a:gd name="T94" fmla="*/ 1218 w 1294"/>
                  <a:gd name="T95" fmla="*/ 44 h 183"/>
                  <a:gd name="T96" fmla="*/ 1219 w 1294"/>
                  <a:gd name="T97" fmla="*/ 47 h 183"/>
                  <a:gd name="T98" fmla="*/ 85 w 1294"/>
                  <a:gd name="T99" fmla="*/ 47 h 183"/>
                  <a:gd name="T100" fmla="*/ 1234 w 1294"/>
                  <a:gd name="T101" fmla="*/ 39 h 183"/>
                  <a:gd name="T102" fmla="*/ 49 w 1294"/>
                  <a:gd name="T103" fmla="*/ 29 h 183"/>
                  <a:gd name="T104" fmla="*/ 1267 w 1294"/>
                  <a:gd name="T105" fmla="*/ 18 h 183"/>
                  <a:gd name="T106" fmla="*/ 1268 w 1294"/>
                  <a:gd name="T107" fmla="*/ 21 h 183"/>
                  <a:gd name="T108" fmla="*/ 35 w 1294"/>
                  <a:gd name="T109" fmla="*/ 21 h 183"/>
                  <a:gd name="T110" fmla="*/ 1284 w 1294"/>
                  <a:gd name="T111" fmla="*/ 12 h 183"/>
                  <a:gd name="T112" fmla="*/ 8 w 1294"/>
                  <a:gd name="T113" fmla="*/ 8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94" h="183">
                    <a:moveTo>
                      <a:pt x="642" y="179"/>
                    </a:moveTo>
                    <a:cubicBezTo>
                      <a:pt x="641" y="179"/>
                      <a:pt x="640" y="179"/>
                      <a:pt x="640" y="181"/>
                    </a:cubicBezTo>
                    <a:cubicBezTo>
                      <a:pt x="640" y="182"/>
                      <a:pt x="641" y="183"/>
                      <a:pt x="642" y="183"/>
                    </a:cubicBezTo>
                    <a:cubicBezTo>
                      <a:pt x="644" y="183"/>
                      <a:pt x="647" y="183"/>
                      <a:pt x="650" y="183"/>
                    </a:cubicBezTo>
                    <a:cubicBezTo>
                      <a:pt x="651" y="183"/>
                      <a:pt x="652" y="182"/>
                      <a:pt x="652" y="181"/>
                    </a:cubicBezTo>
                    <a:cubicBezTo>
                      <a:pt x="652" y="180"/>
                      <a:pt x="651" y="179"/>
                      <a:pt x="650" y="179"/>
                    </a:cubicBezTo>
                    <a:cubicBezTo>
                      <a:pt x="647" y="179"/>
                      <a:pt x="644" y="179"/>
                      <a:pt x="642" y="179"/>
                    </a:cubicBezTo>
                    <a:cubicBezTo>
                      <a:pt x="642" y="179"/>
                      <a:pt x="642" y="179"/>
                      <a:pt x="642" y="179"/>
                    </a:cubicBezTo>
                    <a:moveTo>
                      <a:pt x="678" y="178"/>
                    </a:moveTo>
                    <a:cubicBezTo>
                      <a:pt x="678" y="178"/>
                      <a:pt x="678" y="178"/>
                      <a:pt x="678" y="178"/>
                    </a:cubicBezTo>
                    <a:cubicBezTo>
                      <a:pt x="675" y="178"/>
                      <a:pt x="672" y="178"/>
                      <a:pt x="670" y="178"/>
                    </a:cubicBezTo>
                    <a:cubicBezTo>
                      <a:pt x="669" y="179"/>
                      <a:pt x="668" y="179"/>
                      <a:pt x="668" y="181"/>
                    </a:cubicBezTo>
                    <a:cubicBezTo>
                      <a:pt x="668" y="182"/>
                      <a:pt x="669" y="182"/>
                      <a:pt x="670" y="182"/>
                    </a:cubicBezTo>
                    <a:cubicBezTo>
                      <a:pt x="670" y="182"/>
                      <a:pt x="670" y="182"/>
                      <a:pt x="670" y="182"/>
                    </a:cubicBezTo>
                    <a:cubicBezTo>
                      <a:pt x="670" y="182"/>
                      <a:pt x="670" y="182"/>
                      <a:pt x="670" y="182"/>
                    </a:cubicBezTo>
                    <a:cubicBezTo>
                      <a:pt x="672" y="182"/>
                      <a:pt x="675" y="182"/>
                      <a:pt x="678" y="182"/>
                    </a:cubicBezTo>
                    <a:cubicBezTo>
                      <a:pt x="679" y="182"/>
                      <a:pt x="680" y="181"/>
                      <a:pt x="680" y="180"/>
                    </a:cubicBezTo>
                    <a:cubicBezTo>
                      <a:pt x="680" y="179"/>
                      <a:pt x="679" y="178"/>
                      <a:pt x="678" y="178"/>
                    </a:cubicBezTo>
                    <a:moveTo>
                      <a:pt x="614" y="178"/>
                    </a:moveTo>
                    <a:cubicBezTo>
                      <a:pt x="613" y="178"/>
                      <a:pt x="612" y="179"/>
                      <a:pt x="612" y="180"/>
                    </a:cubicBezTo>
                    <a:cubicBezTo>
                      <a:pt x="612" y="181"/>
                      <a:pt x="613" y="182"/>
                      <a:pt x="614" y="182"/>
                    </a:cubicBezTo>
                    <a:cubicBezTo>
                      <a:pt x="614" y="182"/>
                      <a:pt x="614" y="182"/>
                      <a:pt x="614" y="182"/>
                    </a:cubicBezTo>
                    <a:cubicBezTo>
                      <a:pt x="616" y="182"/>
                      <a:pt x="619" y="182"/>
                      <a:pt x="622" y="182"/>
                    </a:cubicBezTo>
                    <a:cubicBezTo>
                      <a:pt x="622" y="182"/>
                      <a:pt x="622" y="182"/>
                      <a:pt x="622" y="182"/>
                    </a:cubicBezTo>
                    <a:cubicBezTo>
                      <a:pt x="623" y="182"/>
                      <a:pt x="624" y="181"/>
                      <a:pt x="624" y="180"/>
                    </a:cubicBezTo>
                    <a:cubicBezTo>
                      <a:pt x="624" y="179"/>
                      <a:pt x="623" y="178"/>
                      <a:pt x="622" y="178"/>
                    </a:cubicBezTo>
                    <a:cubicBezTo>
                      <a:pt x="619" y="178"/>
                      <a:pt x="616" y="178"/>
                      <a:pt x="614" y="178"/>
                    </a:cubicBezTo>
                    <a:cubicBezTo>
                      <a:pt x="614" y="178"/>
                      <a:pt x="614" y="178"/>
                      <a:pt x="614" y="178"/>
                    </a:cubicBezTo>
                    <a:moveTo>
                      <a:pt x="706" y="177"/>
                    </a:moveTo>
                    <a:cubicBezTo>
                      <a:pt x="706" y="177"/>
                      <a:pt x="706" y="177"/>
                      <a:pt x="706" y="177"/>
                    </a:cubicBezTo>
                    <a:cubicBezTo>
                      <a:pt x="703" y="178"/>
                      <a:pt x="700" y="178"/>
                      <a:pt x="698" y="178"/>
                    </a:cubicBezTo>
                    <a:cubicBezTo>
                      <a:pt x="696" y="178"/>
                      <a:pt x="696" y="179"/>
                      <a:pt x="696" y="180"/>
                    </a:cubicBezTo>
                    <a:cubicBezTo>
                      <a:pt x="696" y="181"/>
                      <a:pt x="697" y="182"/>
                      <a:pt x="698" y="182"/>
                    </a:cubicBezTo>
                    <a:cubicBezTo>
                      <a:pt x="698" y="182"/>
                      <a:pt x="698" y="182"/>
                      <a:pt x="698" y="182"/>
                    </a:cubicBezTo>
                    <a:cubicBezTo>
                      <a:pt x="700" y="182"/>
                      <a:pt x="703" y="182"/>
                      <a:pt x="706" y="181"/>
                    </a:cubicBezTo>
                    <a:cubicBezTo>
                      <a:pt x="707" y="181"/>
                      <a:pt x="708" y="180"/>
                      <a:pt x="708" y="179"/>
                    </a:cubicBezTo>
                    <a:cubicBezTo>
                      <a:pt x="708" y="178"/>
                      <a:pt x="707" y="177"/>
                      <a:pt x="706" y="177"/>
                    </a:cubicBezTo>
                    <a:moveTo>
                      <a:pt x="586" y="177"/>
                    </a:moveTo>
                    <a:cubicBezTo>
                      <a:pt x="585" y="177"/>
                      <a:pt x="584" y="178"/>
                      <a:pt x="584" y="179"/>
                    </a:cubicBezTo>
                    <a:cubicBezTo>
                      <a:pt x="584" y="180"/>
                      <a:pt x="585" y="181"/>
                      <a:pt x="586" y="181"/>
                    </a:cubicBezTo>
                    <a:cubicBezTo>
                      <a:pt x="586" y="181"/>
                      <a:pt x="586" y="181"/>
                      <a:pt x="586" y="181"/>
                    </a:cubicBezTo>
                    <a:cubicBezTo>
                      <a:pt x="588" y="181"/>
                      <a:pt x="591" y="181"/>
                      <a:pt x="594" y="181"/>
                    </a:cubicBezTo>
                    <a:cubicBezTo>
                      <a:pt x="594" y="181"/>
                      <a:pt x="594" y="181"/>
                      <a:pt x="594" y="181"/>
                    </a:cubicBezTo>
                    <a:cubicBezTo>
                      <a:pt x="595" y="181"/>
                      <a:pt x="596" y="181"/>
                      <a:pt x="596" y="179"/>
                    </a:cubicBezTo>
                    <a:cubicBezTo>
                      <a:pt x="596" y="178"/>
                      <a:pt x="595" y="177"/>
                      <a:pt x="594" y="177"/>
                    </a:cubicBezTo>
                    <a:cubicBezTo>
                      <a:pt x="591" y="177"/>
                      <a:pt x="589" y="177"/>
                      <a:pt x="586" y="177"/>
                    </a:cubicBezTo>
                    <a:cubicBezTo>
                      <a:pt x="586" y="177"/>
                      <a:pt x="586" y="177"/>
                      <a:pt x="586" y="177"/>
                    </a:cubicBezTo>
                    <a:moveTo>
                      <a:pt x="734" y="176"/>
                    </a:moveTo>
                    <a:cubicBezTo>
                      <a:pt x="734" y="176"/>
                      <a:pt x="734" y="176"/>
                      <a:pt x="734" y="176"/>
                    </a:cubicBezTo>
                    <a:cubicBezTo>
                      <a:pt x="731" y="176"/>
                      <a:pt x="728" y="176"/>
                      <a:pt x="726" y="176"/>
                    </a:cubicBezTo>
                    <a:cubicBezTo>
                      <a:pt x="724" y="176"/>
                      <a:pt x="724" y="177"/>
                      <a:pt x="724" y="179"/>
                    </a:cubicBezTo>
                    <a:cubicBezTo>
                      <a:pt x="724" y="180"/>
                      <a:pt x="725" y="180"/>
                      <a:pt x="726" y="180"/>
                    </a:cubicBezTo>
                    <a:cubicBezTo>
                      <a:pt x="726" y="180"/>
                      <a:pt x="726" y="180"/>
                      <a:pt x="726" y="180"/>
                    </a:cubicBezTo>
                    <a:cubicBezTo>
                      <a:pt x="728" y="180"/>
                      <a:pt x="731" y="180"/>
                      <a:pt x="734" y="180"/>
                    </a:cubicBezTo>
                    <a:cubicBezTo>
                      <a:pt x="735" y="180"/>
                      <a:pt x="736" y="179"/>
                      <a:pt x="736" y="178"/>
                    </a:cubicBezTo>
                    <a:cubicBezTo>
                      <a:pt x="736" y="177"/>
                      <a:pt x="735" y="176"/>
                      <a:pt x="734" y="176"/>
                    </a:cubicBezTo>
                    <a:moveTo>
                      <a:pt x="558" y="175"/>
                    </a:moveTo>
                    <a:cubicBezTo>
                      <a:pt x="557" y="175"/>
                      <a:pt x="556" y="176"/>
                      <a:pt x="556" y="177"/>
                    </a:cubicBezTo>
                    <a:cubicBezTo>
                      <a:pt x="556" y="178"/>
                      <a:pt x="557" y="179"/>
                      <a:pt x="558" y="179"/>
                    </a:cubicBezTo>
                    <a:cubicBezTo>
                      <a:pt x="560" y="180"/>
                      <a:pt x="563" y="180"/>
                      <a:pt x="566" y="180"/>
                    </a:cubicBezTo>
                    <a:cubicBezTo>
                      <a:pt x="566" y="180"/>
                      <a:pt x="566" y="180"/>
                      <a:pt x="566" y="180"/>
                    </a:cubicBezTo>
                    <a:cubicBezTo>
                      <a:pt x="567" y="180"/>
                      <a:pt x="568" y="179"/>
                      <a:pt x="568" y="178"/>
                    </a:cubicBezTo>
                    <a:cubicBezTo>
                      <a:pt x="568" y="177"/>
                      <a:pt x="567" y="176"/>
                      <a:pt x="566" y="176"/>
                    </a:cubicBezTo>
                    <a:cubicBezTo>
                      <a:pt x="563" y="176"/>
                      <a:pt x="561" y="176"/>
                      <a:pt x="558" y="175"/>
                    </a:cubicBezTo>
                    <a:cubicBezTo>
                      <a:pt x="558" y="175"/>
                      <a:pt x="558" y="175"/>
                      <a:pt x="558" y="175"/>
                    </a:cubicBezTo>
                    <a:moveTo>
                      <a:pt x="762" y="174"/>
                    </a:moveTo>
                    <a:cubicBezTo>
                      <a:pt x="762" y="174"/>
                      <a:pt x="761" y="174"/>
                      <a:pt x="761" y="174"/>
                    </a:cubicBezTo>
                    <a:cubicBezTo>
                      <a:pt x="759" y="174"/>
                      <a:pt x="756" y="174"/>
                      <a:pt x="753" y="174"/>
                    </a:cubicBezTo>
                    <a:cubicBezTo>
                      <a:pt x="752" y="175"/>
                      <a:pt x="752" y="175"/>
                      <a:pt x="752" y="177"/>
                    </a:cubicBezTo>
                    <a:cubicBezTo>
                      <a:pt x="752" y="178"/>
                      <a:pt x="753" y="178"/>
                      <a:pt x="754" y="178"/>
                    </a:cubicBezTo>
                    <a:cubicBezTo>
                      <a:pt x="754" y="178"/>
                      <a:pt x="754" y="178"/>
                      <a:pt x="754" y="178"/>
                    </a:cubicBezTo>
                    <a:cubicBezTo>
                      <a:pt x="756" y="178"/>
                      <a:pt x="759" y="178"/>
                      <a:pt x="762" y="178"/>
                    </a:cubicBezTo>
                    <a:cubicBezTo>
                      <a:pt x="763" y="178"/>
                      <a:pt x="764" y="177"/>
                      <a:pt x="764" y="176"/>
                    </a:cubicBezTo>
                    <a:cubicBezTo>
                      <a:pt x="763" y="175"/>
                      <a:pt x="763" y="174"/>
                      <a:pt x="762" y="174"/>
                    </a:cubicBezTo>
                    <a:moveTo>
                      <a:pt x="530" y="173"/>
                    </a:moveTo>
                    <a:cubicBezTo>
                      <a:pt x="529" y="173"/>
                      <a:pt x="528" y="174"/>
                      <a:pt x="528" y="175"/>
                    </a:cubicBezTo>
                    <a:cubicBezTo>
                      <a:pt x="528" y="176"/>
                      <a:pt x="529" y="177"/>
                      <a:pt x="530" y="177"/>
                    </a:cubicBezTo>
                    <a:cubicBezTo>
                      <a:pt x="532" y="177"/>
                      <a:pt x="535" y="177"/>
                      <a:pt x="538" y="178"/>
                    </a:cubicBezTo>
                    <a:cubicBezTo>
                      <a:pt x="538" y="178"/>
                      <a:pt x="538" y="178"/>
                      <a:pt x="538" y="178"/>
                    </a:cubicBezTo>
                    <a:cubicBezTo>
                      <a:pt x="539" y="178"/>
                      <a:pt x="540" y="177"/>
                      <a:pt x="540" y="176"/>
                    </a:cubicBezTo>
                    <a:cubicBezTo>
                      <a:pt x="540" y="175"/>
                      <a:pt x="539" y="174"/>
                      <a:pt x="538" y="174"/>
                    </a:cubicBezTo>
                    <a:cubicBezTo>
                      <a:pt x="535" y="174"/>
                      <a:pt x="533" y="173"/>
                      <a:pt x="530" y="173"/>
                    </a:cubicBezTo>
                    <a:cubicBezTo>
                      <a:pt x="530" y="173"/>
                      <a:pt x="530" y="173"/>
                      <a:pt x="530" y="173"/>
                    </a:cubicBezTo>
                    <a:moveTo>
                      <a:pt x="789" y="171"/>
                    </a:moveTo>
                    <a:cubicBezTo>
                      <a:pt x="789" y="171"/>
                      <a:pt x="789" y="171"/>
                      <a:pt x="789" y="171"/>
                    </a:cubicBezTo>
                    <a:cubicBezTo>
                      <a:pt x="787" y="171"/>
                      <a:pt x="784" y="172"/>
                      <a:pt x="781" y="172"/>
                    </a:cubicBezTo>
                    <a:cubicBezTo>
                      <a:pt x="780" y="172"/>
                      <a:pt x="779" y="173"/>
                      <a:pt x="780" y="174"/>
                    </a:cubicBezTo>
                    <a:cubicBezTo>
                      <a:pt x="780" y="175"/>
                      <a:pt x="780" y="176"/>
                      <a:pt x="781" y="176"/>
                    </a:cubicBezTo>
                    <a:cubicBezTo>
                      <a:pt x="782" y="176"/>
                      <a:pt x="782" y="176"/>
                      <a:pt x="782" y="176"/>
                    </a:cubicBezTo>
                    <a:cubicBezTo>
                      <a:pt x="784" y="176"/>
                      <a:pt x="787" y="175"/>
                      <a:pt x="790" y="175"/>
                    </a:cubicBezTo>
                    <a:cubicBezTo>
                      <a:pt x="791" y="175"/>
                      <a:pt x="792" y="174"/>
                      <a:pt x="791" y="173"/>
                    </a:cubicBezTo>
                    <a:cubicBezTo>
                      <a:pt x="791" y="172"/>
                      <a:pt x="790" y="171"/>
                      <a:pt x="789" y="171"/>
                    </a:cubicBezTo>
                    <a:moveTo>
                      <a:pt x="502" y="170"/>
                    </a:moveTo>
                    <a:cubicBezTo>
                      <a:pt x="501" y="170"/>
                      <a:pt x="500" y="171"/>
                      <a:pt x="500" y="172"/>
                    </a:cubicBezTo>
                    <a:cubicBezTo>
                      <a:pt x="500" y="173"/>
                      <a:pt x="501" y="174"/>
                      <a:pt x="502" y="174"/>
                    </a:cubicBezTo>
                    <a:cubicBezTo>
                      <a:pt x="504" y="174"/>
                      <a:pt x="507" y="175"/>
                      <a:pt x="510" y="175"/>
                    </a:cubicBezTo>
                    <a:cubicBezTo>
                      <a:pt x="510" y="175"/>
                      <a:pt x="510" y="175"/>
                      <a:pt x="510" y="175"/>
                    </a:cubicBezTo>
                    <a:cubicBezTo>
                      <a:pt x="511" y="175"/>
                      <a:pt x="512" y="174"/>
                      <a:pt x="512" y="173"/>
                    </a:cubicBezTo>
                    <a:cubicBezTo>
                      <a:pt x="512" y="172"/>
                      <a:pt x="511" y="171"/>
                      <a:pt x="510" y="171"/>
                    </a:cubicBezTo>
                    <a:cubicBezTo>
                      <a:pt x="508" y="171"/>
                      <a:pt x="505" y="170"/>
                      <a:pt x="502" y="170"/>
                    </a:cubicBezTo>
                    <a:cubicBezTo>
                      <a:pt x="502" y="170"/>
                      <a:pt x="502" y="170"/>
                      <a:pt x="502" y="170"/>
                    </a:cubicBezTo>
                    <a:moveTo>
                      <a:pt x="817" y="168"/>
                    </a:moveTo>
                    <a:cubicBezTo>
                      <a:pt x="817" y="168"/>
                      <a:pt x="817" y="168"/>
                      <a:pt x="817" y="168"/>
                    </a:cubicBezTo>
                    <a:cubicBezTo>
                      <a:pt x="814" y="168"/>
                      <a:pt x="812" y="168"/>
                      <a:pt x="809" y="169"/>
                    </a:cubicBezTo>
                    <a:cubicBezTo>
                      <a:pt x="808" y="169"/>
                      <a:pt x="807" y="170"/>
                      <a:pt x="807" y="171"/>
                    </a:cubicBezTo>
                    <a:cubicBezTo>
                      <a:pt x="807" y="172"/>
                      <a:pt x="808" y="173"/>
                      <a:pt x="809" y="173"/>
                    </a:cubicBezTo>
                    <a:cubicBezTo>
                      <a:pt x="809" y="173"/>
                      <a:pt x="809" y="173"/>
                      <a:pt x="810" y="173"/>
                    </a:cubicBezTo>
                    <a:cubicBezTo>
                      <a:pt x="812" y="172"/>
                      <a:pt x="815" y="172"/>
                      <a:pt x="818" y="172"/>
                    </a:cubicBezTo>
                    <a:cubicBezTo>
                      <a:pt x="819" y="171"/>
                      <a:pt x="819" y="170"/>
                      <a:pt x="819" y="169"/>
                    </a:cubicBezTo>
                    <a:cubicBezTo>
                      <a:pt x="819" y="168"/>
                      <a:pt x="818" y="168"/>
                      <a:pt x="817" y="168"/>
                    </a:cubicBezTo>
                    <a:moveTo>
                      <a:pt x="474" y="167"/>
                    </a:moveTo>
                    <a:cubicBezTo>
                      <a:pt x="473" y="167"/>
                      <a:pt x="472" y="167"/>
                      <a:pt x="472" y="168"/>
                    </a:cubicBezTo>
                    <a:cubicBezTo>
                      <a:pt x="472" y="169"/>
                      <a:pt x="473" y="170"/>
                      <a:pt x="474" y="170"/>
                    </a:cubicBezTo>
                    <a:cubicBezTo>
                      <a:pt x="477" y="171"/>
                      <a:pt x="479" y="171"/>
                      <a:pt x="482" y="172"/>
                    </a:cubicBezTo>
                    <a:cubicBezTo>
                      <a:pt x="482" y="172"/>
                      <a:pt x="482" y="172"/>
                      <a:pt x="482" y="172"/>
                    </a:cubicBezTo>
                    <a:cubicBezTo>
                      <a:pt x="483" y="172"/>
                      <a:pt x="484" y="171"/>
                      <a:pt x="484" y="170"/>
                    </a:cubicBezTo>
                    <a:cubicBezTo>
                      <a:pt x="484" y="169"/>
                      <a:pt x="484" y="168"/>
                      <a:pt x="482" y="168"/>
                    </a:cubicBezTo>
                    <a:cubicBezTo>
                      <a:pt x="480" y="167"/>
                      <a:pt x="477" y="167"/>
                      <a:pt x="475" y="167"/>
                    </a:cubicBezTo>
                    <a:cubicBezTo>
                      <a:pt x="474" y="167"/>
                      <a:pt x="474" y="167"/>
                      <a:pt x="474" y="167"/>
                    </a:cubicBezTo>
                    <a:moveTo>
                      <a:pt x="845" y="164"/>
                    </a:moveTo>
                    <a:cubicBezTo>
                      <a:pt x="845" y="164"/>
                      <a:pt x="845" y="164"/>
                      <a:pt x="845" y="164"/>
                    </a:cubicBezTo>
                    <a:cubicBezTo>
                      <a:pt x="842" y="164"/>
                      <a:pt x="839" y="164"/>
                      <a:pt x="837" y="165"/>
                    </a:cubicBezTo>
                    <a:cubicBezTo>
                      <a:pt x="836" y="165"/>
                      <a:pt x="835" y="166"/>
                      <a:pt x="835" y="167"/>
                    </a:cubicBezTo>
                    <a:cubicBezTo>
                      <a:pt x="835" y="168"/>
                      <a:pt x="836" y="169"/>
                      <a:pt x="837" y="169"/>
                    </a:cubicBezTo>
                    <a:cubicBezTo>
                      <a:pt x="837" y="169"/>
                      <a:pt x="837" y="169"/>
                      <a:pt x="837" y="169"/>
                    </a:cubicBezTo>
                    <a:cubicBezTo>
                      <a:pt x="840" y="168"/>
                      <a:pt x="843" y="168"/>
                      <a:pt x="845" y="168"/>
                    </a:cubicBezTo>
                    <a:cubicBezTo>
                      <a:pt x="846" y="167"/>
                      <a:pt x="847" y="166"/>
                      <a:pt x="847" y="165"/>
                    </a:cubicBezTo>
                    <a:cubicBezTo>
                      <a:pt x="847" y="164"/>
                      <a:pt x="846" y="164"/>
                      <a:pt x="845" y="164"/>
                    </a:cubicBezTo>
                    <a:moveTo>
                      <a:pt x="447" y="162"/>
                    </a:moveTo>
                    <a:cubicBezTo>
                      <a:pt x="446" y="162"/>
                      <a:pt x="445" y="163"/>
                      <a:pt x="445" y="164"/>
                    </a:cubicBezTo>
                    <a:cubicBezTo>
                      <a:pt x="444" y="165"/>
                      <a:pt x="445" y="166"/>
                      <a:pt x="446" y="166"/>
                    </a:cubicBezTo>
                    <a:cubicBezTo>
                      <a:pt x="449" y="167"/>
                      <a:pt x="451" y="167"/>
                      <a:pt x="454" y="168"/>
                    </a:cubicBezTo>
                    <a:cubicBezTo>
                      <a:pt x="454" y="168"/>
                      <a:pt x="454" y="168"/>
                      <a:pt x="454" y="168"/>
                    </a:cubicBezTo>
                    <a:cubicBezTo>
                      <a:pt x="455" y="168"/>
                      <a:pt x="456" y="167"/>
                      <a:pt x="456" y="166"/>
                    </a:cubicBezTo>
                    <a:cubicBezTo>
                      <a:pt x="457" y="165"/>
                      <a:pt x="456" y="164"/>
                      <a:pt x="455" y="164"/>
                    </a:cubicBezTo>
                    <a:cubicBezTo>
                      <a:pt x="452" y="163"/>
                      <a:pt x="449" y="163"/>
                      <a:pt x="447" y="162"/>
                    </a:cubicBezTo>
                    <a:cubicBezTo>
                      <a:pt x="447" y="162"/>
                      <a:pt x="447" y="162"/>
                      <a:pt x="447" y="162"/>
                    </a:cubicBezTo>
                    <a:moveTo>
                      <a:pt x="873" y="159"/>
                    </a:moveTo>
                    <a:cubicBezTo>
                      <a:pt x="873" y="159"/>
                      <a:pt x="872" y="159"/>
                      <a:pt x="872" y="159"/>
                    </a:cubicBezTo>
                    <a:cubicBezTo>
                      <a:pt x="870" y="160"/>
                      <a:pt x="867" y="160"/>
                      <a:pt x="864" y="160"/>
                    </a:cubicBezTo>
                    <a:cubicBezTo>
                      <a:pt x="863" y="161"/>
                      <a:pt x="863" y="162"/>
                      <a:pt x="863" y="163"/>
                    </a:cubicBezTo>
                    <a:cubicBezTo>
                      <a:pt x="863" y="164"/>
                      <a:pt x="864" y="164"/>
                      <a:pt x="865" y="164"/>
                    </a:cubicBezTo>
                    <a:cubicBezTo>
                      <a:pt x="865" y="164"/>
                      <a:pt x="865" y="164"/>
                      <a:pt x="865" y="164"/>
                    </a:cubicBezTo>
                    <a:cubicBezTo>
                      <a:pt x="865" y="164"/>
                      <a:pt x="865" y="164"/>
                      <a:pt x="865" y="164"/>
                    </a:cubicBezTo>
                    <a:cubicBezTo>
                      <a:pt x="868" y="164"/>
                      <a:pt x="870" y="163"/>
                      <a:pt x="873" y="163"/>
                    </a:cubicBezTo>
                    <a:cubicBezTo>
                      <a:pt x="874" y="163"/>
                      <a:pt x="875" y="162"/>
                      <a:pt x="875" y="161"/>
                    </a:cubicBezTo>
                    <a:cubicBezTo>
                      <a:pt x="874" y="160"/>
                      <a:pt x="874" y="159"/>
                      <a:pt x="873" y="159"/>
                    </a:cubicBezTo>
                    <a:moveTo>
                      <a:pt x="419" y="158"/>
                    </a:moveTo>
                    <a:cubicBezTo>
                      <a:pt x="418" y="158"/>
                      <a:pt x="417" y="158"/>
                      <a:pt x="417" y="159"/>
                    </a:cubicBezTo>
                    <a:cubicBezTo>
                      <a:pt x="417" y="160"/>
                      <a:pt x="417" y="161"/>
                      <a:pt x="419" y="162"/>
                    </a:cubicBezTo>
                    <a:cubicBezTo>
                      <a:pt x="421" y="162"/>
                      <a:pt x="424" y="162"/>
                      <a:pt x="426" y="163"/>
                    </a:cubicBezTo>
                    <a:cubicBezTo>
                      <a:pt x="427" y="163"/>
                      <a:pt x="427" y="163"/>
                      <a:pt x="427" y="163"/>
                    </a:cubicBezTo>
                    <a:cubicBezTo>
                      <a:pt x="428" y="163"/>
                      <a:pt x="429" y="162"/>
                      <a:pt x="429" y="161"/>
                    </a:cubicBezTo>
                    <a:cubicBezTo>
                      <a:pt x="429" y="160"/>
                      <a:pt x="428" y="159"/>
                      <a:pt x="427" y="159"/>
                    </a:cubicBezTo>
                    <a:cubicBezTo>
                      <a:pt x="425" y="159"/>
                      <a:pt x="422" y="158"/>
                      <a:pt x="419" y="158"/>
                    </a:cubicBezTo>
                    <a:cubicBezTo>
                      <a:pt x="419" y="158"/>
                      <a:pt x="419" y="158"/>
                      <a:pt x="419" y="158"/>
                    </a:cubicBezTo>
                    <a:moveTo>
                      <a:pt x="900" y="154"/>
                    </a:moveTo>
                    <a:cubicBezTo>
                      <a:pt x="900" y="154"/>
                      <a:pt x="900" y="154"/>
                      <a:pt x="900" y="154"/>
                    </a:cubicBezTo>
                    <a:cubicBezTo>
                      <a:pt x="897" y="154"/>
                      <a:pt x="895" y="155"/>
                      <a:pt x="892" y="155"/>
                    </a:cubicBezTo>
                    <a:cubicBezTo>
                      <a:pt x="891" y="156"/>
                      <a:pt x="890" y="157"/>
                      <a:pt x="890" y="158"/>
                    </a:cubicBezTo>
                    <a:cubicBezTo>
                      <a:pt x="891" y="159"/>
                      <a:pt x="891" y="159"/>
                      <a:pt x="892" y="159"/>
                    </a:cubicBezTo>
                    <a:cubicBezTo>
                      <a:pt x="892" y="159"/>
                      <a:pt x="893" y="159"/>
                      <a:pt x="893" y="159"/>
                    </a:cubicBezTo>
                    <a:cubicBezTo>
                      <a:pt x="895" y="159"/>
                      <a:pt x="898" y="158"/>
                      <a:pt x="901" y="158"/>
                    </a:cubicBezTo>
                    <a:cubicBezTo>
                      <a:pt x="902" y="158"/>
                      <a:pt x="902" y="157"/>
                      <a:pt x="902" y="155"/>
                    </a:cubicBezTo>
                    <a:cubicBezTo>
                      <a:pt x="902" y="154"/>
                      <a:pt x="901" y="154"/>
                      <a:pt x="900" y="154"/>
                    </a:cubicBezTo>
                    <a:moveTo>
                      <a:pt x="391" y="152"/>
                    </a:moveTo>
                    <a:cubicBezTo>
                      <a:pt x="391" y="152"/>
                      <a:pt x="390" y="153"/>
                      <a:pt x="389" y="154"/>
                    </a:cubicBezTo>
                    <a:cubicBezTo>
                      <a:pt x="389" y="155"/>
                      <a:pt x="390" y="156"/>
                      <a:pt x="391" y="156"/>
                    </a:cubicBezTo>
                    <a:cubicBezTo>
                      <a:pt x="394" y="157"/>
                      <a:pt x="396" y="157"/>
                      <a:pt x="399" y="158"/>
                    </a:cubicBezTo>
                    <a:cubicBezTo>
                      <a:pt x="399" y="158"/>
                      <a:pt x="399" y="158"/>
                      <a:pt x="399" y="158"/>
                    </a:cubicBezTo>
                    <a:cubicBezTo>
                      <a:pt x="400" y="158"/>
                      <a:pt x="401" y="157"/>
                      <a:pt x="401" y="156"/>
                    </a:cubicBezTo>
                    <a:cubicBezTo>
                      <a:pt x="401" y="155"/>
                      <a:pt x="401" y="154"/>
                      <a:pt x="400" y="154"/>
                    </a:cubicBezTo>
                    <a:cubicBezTo>
                      <a:pt x="397" y="153"/>
                      <a:pt x="394" y="153"/>
                      <a:pt x="392" y="152"/>
                    </a:cubicBezTo>
                    <a:cubicBezTo>
                      <a:pt x="392" y="152"/>
                      <a:pt x="392" y="152"/>
                      <a:pt x="391" y="152"/>
                    </a:cubicBezTo>
                    <a:moveTo>
                      <a:pt x="928" y="148"/>
                    </a:moveTo>
                    <a:cubicBezTo>
                      <a:pt x="927" y="148"/>
                      <a:pt x="927" y="148"/>
                      <a:pt x="927" y="148"/>
                    </a:cubicBezTo>
                    <a:cubicBezTo>
                      <a:pt x="925" y="149"/>
                      <a:pt x="922" y="149"/>
                      <a:pt x="919" y="150"/>
                    </a:cubicBezTo>
                    <a:cubicBezTo>
                      <a:pt x="918" y="150"/>
                      <a:pt x="918" y="151"/>
                      <a:pt x="918" y="152"/>
                    </a:cubicBezTo>
                    <a:cubicBezTo>
                      <a:pt x="918" y="153"/>
                      <a:pt x="919" y="154"/>
                      <a:pt x="920" y="154"/>
                    </a:cubicBezTo>
                    <a:cubicBezTo>
                      <a:pt x="920" y="154"/>
                      <a:pt x="920" y="154"/>
                      <a:pt x="920" y="154"/>
                    </a:cubicBezTo>
                    <a:cubicBezTo>
                      <a:pt x="923" y="153"/>
                      <a:pt x="925" y="153"/>
                      <a:pt x="928" y="152"/>
                    </a:cubicBezTo>
                    <a:cubicBezTo>
                      <a:pt x="929" y="152"/>
                      <a:pt x="930" y="151"/>
                      <a:pt x="929" y="150"/>
                    </a:cubicBezTo>
                    <a:cubicBezTo>
                      <a:pt x="929" y="149"/>
                      <a:pt x="928" y="148"/>
                      <a:pt x="928" y="148"/>
                    </a:cubicBezTo>
                    <a:moveTo>
                      <a:pt x="364" y="146"/>
                    </a:moveTo>
                    <a:cubicBezTo>
                      <a:pt x="363" y="146"/>
                      <a:pt x="362" y="147"/>
                      <a:pt x="362" y="148"/>
                    </a:cubicBezTo>
                    <a:cubicBezTo>
                      <a:pt x="362" y="149"/>
                      <a:pt x="363" y="150"/>
                      <a:pt x="364" y="150"/>
                    </a:cubicBezTo>
                    <a:cubicBezTo>
                      <a:pt x="366" y="151"/>
                      <a:pt x="369" y="151"/>
                      <a:pt x="371" y="152"/>
                    </a:cubicBezTo>
                    <a:cubicBezTo>
                      <a:pt x="372" y="152"/>
                      <a:pt x="372" y="152"/>
                      <a:pt x="372" y="152"/>
                    </a:cubicBezTo>
                    <a:cubicBezTo>
                      <a:pt x="373" y="152"/>
                      <a:pt x="374" y="151"/>
                      <a:pt x="374" y="150"/>
                    </a:cubicBezTo>
                    <a:cubicBezTo>
                      <a:pt x="374" y="149"/>
                      <a:pt x="373" y="148"/>
                      <a:pt x="372" y="148"/>
                    </a:cubicBezTo>
                    <a:cubicBezTo>
                      <a:pt x="370" y="147"/>
                      <a:pt x="367" y="147"/>
                      <a:pt x="365" y="146"/>
                    </a:cubicBezTo>
                    <a:cubicBezTo>
                      <a:pt x="364" y="146"/>
                      <a:pt x="364" y="146"/>
                      <a:pt x="364" y="146"/>
                    </a:cubicBezTo>
                    <a:moveTo>
                      <a:pt x="955" y="142"/>
                    </a:moveTo>
                    <a:cubicBezTo>
                      <a:pt x="955" y="142"/>
                      <a:pt x="954" y="142"/>
                      <a:pt x="954" y="142"/>
                    </a:cubicBezTo>
                    <a:cubicBezTo>
                      <a:pt x="952" y="142"/>
                      <a:pt x="949" y="143"/>
                      <a:pt x="947" y="144"/>
                    </a:cubicBezTo>
                    <a:cubicBezTo>
                      <a:pt x="946" y="144"/>
                      <a:pt x="945" y="145"/>
                      <a:pt x="945" y="146"/>
                    </a:cubicBezTo>
                    <a:cubicBezTo>
                      <a:pt x="945" y="146"/>
                      <a:pt x="945" y="146"/>
                      <a:pt x="945" y="146"/>
                    </a:cubicBezTo>
                    <a:cubicBezTo>
                      <a:pt x="945" y="147"/>
                      <a:pt x="946" y="147"/>
                      <a:pt x="947" y="147"/>
                    </a:cubicBezTo>
                    <a:cubicBezTo>
                      <a:pt x="947" y="147"/>
                      <a:pt x="947" y="147"/>
                      <a:pt x="947" y="147"/>
                    </a:cubicBezTo>
                    <a:cubicBezTo>
                      <a:pt x="950" y="147"/>
                      <a:pt x="953" y="146"/>
                      <a:pt x="955" y="145"/>
                    </a:cubicBezTo>
                    <a:cubicBezTo>
                      <a:pt x="956" y="145"/>
                      <a:pt x="956" y="145"/>
                      <a:pt x="956" y="145"/>
                    </a:cubicBezTo>
                    <a:cubicBezTo>
                      <a:pt x="957" y="145"/>
                      <a:pt x="957" y="144"/>
                      <a:pt x="957" y="143"/>
                    </a:cubicBezTo>
                    <a:cubicBezTo>
                      <a:pt x="957" y="142"/>
                      <a:pt x="956" y="142"/>
                      <a:pt x="955" y="142"/>
                    </a:cubicBezTo>
                    <a:moveTo>
                      <a:pt x="337" y="140"/>
                    </a:moveTo>
                    <a:cubicBezTo>
                      <a:pt x="336" y="140"/>
                      <a:pt x="335" y="140"/>
                      <a:pt x="335" y="141"/>
                    </a:cubicBezTo>
                    <a:cubicBezTo>
                      <a:pt x="335" y="142"/>
                      <a:pt x="335" y="143"/>
                      <a:pt x="336" y="143"/>
                    </a:cubicBezTo>
                    <a:cubicBezTo>
                      <a:pt x="339" y="144"/>
                      <a:pt x="342" y="145"/>
                      <a:pt x="344" y="145"/>
                    </a:cubicBezTo>
                    <a:cubicBezTo>
                      <a:pt x="344" y="145"/>
                      <a:pt x="344" y="145"/>
                      <a:pt x="345" y="145"/>
                    </a:cubicBezTo>
                    <a:cubicBezTo>
                      <a:pt x="346" y="145"/>
                      <a:pt x="346" y="145"/>
                      <a:pt x="347" y="144"/>
                    </a:cubicBezTo>
                    <a:cubicBezTo>
                      <a:pt x="347" y="143"/>
                      <a:pt x="346" y="142"/>
                      <a:pt x="345" y="142"/>
                    </a:cubicBezTo>
                    <a:cubicBezTo>
                      <a:pt x="343" y="141"/>
                      <a:pt x="340" y="140"/>
                      <a:pt x="337" y="140"/>
                    </a:cubicBezTo>
                    <a:cubicBezTo>
                      <a:pt x="337" y="140"/>
                      <a:pt x="337" y="140"/>
                      <a:pt x="337" y="140"/>
                    </a:cubicBezTo>
                    <a:moveTo>
                      <a:pt x="982" y="135"/>
                    </a:moveTo>
                    <a:cubicBezTo>
                      <a:pt x="982" y="135"/>
                      <a:pt x="982" y="135"/>
                      <a:pt x="981" y="135"/>
                    </a:cubicBezTo>
                    <a:cubicBezTo>
                      <a:pt x="979" y="135"/>
                      <a:pt x="976" y="136"/>
                      <a:pt x="974" y="137"/>
                    </a:cubicBezTo>
                    <a:cubicBezTo>
                      <a:pt x="973" y="137"/>
                      <a:pt x="972" y="138"/>
                      <a:pt x="972" y="139"/>
                    </a:cubicBezTo>
                    <a:cubicBezTo>
                      <a:pt x="972" y="140"/>
                      <a:pt x="973" y="141"/>
                      <a:pt x="974" y="141"/>
                    </a:cubicBezTo>
                    <a:cubicBezTo>
                      <a:pt x="974" y="141"/>
                      <a:pt x="975" y="141"/>
                      <a:pt x="975" y="141"/>
                    </a:cubicBezTo>
                    <a:cubicBezTo>
                      <a:pt x="977" y="140"/>
                      <a:pt x="980" y="139"/>
                      <a:pt x="982" y="138"/>
                    </a:cubicBezTo>
                    <a:cubicBezTo>
                      <a:pt x="984" y="138"/>
                      <a:pt x="984" y="137"/>
                      <a:pt x="984" y="136"/>
                    </a:cubicBezTo>
                    <a:cubicBezTo>
                      <a:pt x="984" y="135"/>
                      <a:pt x="983" y="135"/>
                      <a:pt x="982" y="135"/>
                    </a:cubicBezTo>
                    <a:moveTo>
                      <a:pt x="310" y="132"/>
                    </a:moveTo>
                    <a:cubicBezTo>
                      <a:pt x="309" y="132"/>
                      <a:pt x="308" y="133"/>
                      <a:pt x="308" y="134"/>
                    </a:cubicBezTo>
                    <a:cubicBezTo>
                      <a:pt x="308" y="135"/>
                      <a:pt x="308" y="136"/>
                      <a:pt x="309" y="136"/>
                    </a:cubicBezTo>
                    <a:cubicBezTo>
                      <a:pt x="312" y="137"/>
                      <a:pt x="314" y="138"/>
                      <a:pt x="317" y="138"/>
                    </a:cubicBezTo>
                    <a:cubicBezTo>
                      <a:pt x="317" y="138"/>
                      <a:pt x="317" y="138"/>
                      <a:pt x="318" y="138"/>
                    </a:cubicBezTo>
                    <a:cubicBezTo>
                      <a:pt x="318" y="138"/>
                      <a:pt x="319" y="138"/>
                      <a:pt x="319" y="137"/>
                    </a:cubicBezTo>
                    <a:cubicBezTo>
                      <a:pt x="320" y="136"/>
                      <a:pt x="319" y="135"/>
                      <a:pt x="318" y="134"/>
                    </a:cubicBezTo>
                    <a:cubicBezTo>
                      <a:pt x="315" y="134"/>
                      <a:pt x="313" y="133"/>
                      <a:pt x="310" y="132"/>
                    </a:cubicBezTo>
                    <a:cubicBezTo>
                      <a:pt x="310" y="132"/>
                      <a:pt x="310" y="132"/>
                      <a:pt x="310" y="132"/>
                    </a:cubicBezTo>
                    <a:moveTo>
                      <a:pt x="1009" y="127"/>
                    </a:moveTo>
                    <a:cubicBezTo>
                      <a:pt x="1009" y="127"/>
                      <a:pt x="1008" y="127"/>
                      <a:pt x="1008" y="127"/>
                    </a:cubicBezTo>
                    <a:cubicBezTo>
                      <a:pt x="1006" y="128"/>
                      <a:pt x="1003" y="128"/>
                      <a:pt x="1001" y="129"/>
                    </a:cubicBezTo>
                    <a:cubicBezTo>
                      <a:pt x="1000" y="129"/>
                      <a:pt x="999" y="131"/>
                      <a:pt x="999" y="132"/>
                    </a:cubicBezTo>
                    <a:cubicBezTo>
                      <a:pt x="1000" y="133"/>
                      <a:pt x="1000" y="133"/>
                      <a:pt x="1001" y="133"/>
                    </a:cubicBezTo>
                    <a:cubicBezTo>
                      <a:pt x="1001" y="133"/>
                      <a:pt x="1001" y="133"/>
                      <a:pt x="1001" y="133"/>
                    </a:cubicBezTo>
                    <a:cubicBezTo>
                      <a:pt x="1002" y="133"/>
                      <a:pt x="1002" y="133"/>
                      <a:pt x="1002" y="133"/>
                    </a:cubicBezTo>
                    <a:cubicBezTo>
                      <a:pt x="1004" y="132"/>
                      <a:pt x="1007" y="132"/>
                      <a:pt x="1009" y="131"/>
                    </a:cubicBezTo>
                    <a:cubicBezTo>
                      <a:pt x="1010" y="130"/>
                      <a:pt x="1011" y="129"/>
                      <a:pt x="1011" y="128"/>
                    </a:cubicBezTo>
                    <a:cubicBezTo>
                      <a:pt x="1011" y="128"/>
                      <a:pt x="1011" y="128"/>
                      <a:pt x="1011" y="128"/>
                    </a:cubicBezTo>
                    <a:cubicBezTo>
                      <a:pt x="1011" y="127"/>
                      <a:pt x="1010" y="127"/>
                      <a:pt x="1009" y="127"/>
                    </a:cubicBezTo>
                    <a:moveTo>
                      <a:pt x="283" y="124"/>
                    </a:moveTo>
                    <a:cubicBezTo>
                      <a:pt x="282" y="124"/>
                      <a:pt x="281" y="125"/>
                      <a:pt x="281" y="126"/>
                    </a:cubicBezTo>
                    <a:cubicBezTo>
                      <a:pt x="281" y="127"/>
                      <a:pt x="281" y="128"/>
                      <a:pt x="282" y="128"/>
                    </a:cubicBezTo>
                    <a:cubicBezTo>
                      <a:pt x="285" y="129"/>
                      <a:pt x="287" y="130"/>
                      <a:pt x="290" y="131"/>
                    </a:cubicBezTo>
                    <a:cubicBezTo>
                      <a:pt x="290" y="131"/>
                      <a:pt x="290" y="131"/>
                      <a:pt x="291" y="131"/>
                    </a:cubicBezTo>
                    <a:cubicBezTo>
                      <a:pt x="291" y="131"/>
                      <a:pt x="292" y="130"/>
                      <a:pt x="293" y="129"/>
                    </a:cubicBezTo>
                    <a:cubicBezTo>
                      <a:pt x="293" y="128"/>
                      <a:pt x="292" y="127"/>
                      <a:pt x="291" y="127"/>
                    </a:cubicBezTo>
                    <a:cubicBezTo>
                      <a:pt x="289" y="126"/>
                      <a:pt x="286" y="125"/>
                      <a:pt x="284" y="125"/>
                    </a:cubicBezTo>
                    <a:cubicBezTo>
                      <a:pt x="283" y="124"/>
                      <a:pt x="283" y="124"/>
                      <a:pt x="283" y="124"/>
                    </a:cubicBezTo>
                    <a:moveTo>
                      <a:pt x="1036" y="119"/>
                    </a:moveTo>
                    <a:cubicBezTo>
                      <a:pt x="1035" y="119"/>
                      <a:pt x="1035" y="119"/>
                      <a:pt x="1035" y="119"/>
                    </a:cubicBezTo>
                    <a:cubicBezTo>
                      <a:pt x="1033" y="119"/>
                      <a:pt x="1030" y="120"/>
                      <a:pt x="1027" y="121"/>
                    </a:cubicBezTo>
                    <a:cubicBezTo>
                      <a:pt x="1026" y="121"/>
                      <a:pt x="1026" y="123"/>
                      <a:pt x="1026" y="124"/>
                    </a:cubicBezTo>
                    <a:cubicBezTo>
                      <a:pt x="1026" y="124"/>
                      <a:pt x="1027" y="125"/>
                      <a:pt x="1028" y="125"/>
                    </a:cubicBezTo>
                    <a:cubicBezTo>
                      <a:pt x="1028" y="125"/>
                      <a:pt x="1028" y="125"/>
                      <a:pt x="1029" y="125"/>
                    </a:cubicBezTo>
                    <a:cubicBezTo>
                      <a:pt x="1031" y="124"/>
                      <a:pt x="1034" y="123"/>
                      <a:pt x="1036" y="122"/>
                    </a:cubicBezTo>
                    <a:cubicBezTo>
                      <a:pt x="1037" y="122"/>
                      <a:pt x="1038" y="121"/>
                      <a:pt x="1038" y="120"/>
                    </a:cubicBezTo>
                    <a:cubicBezTo>
                      <a:pt x="1037" y="119"/>
                      <a:pt x="1037" y="119"/>
                      <a:pt x="1036" y="119"/>
                    </a:cubicBezTo>
                    <a:moveTo>
                      <a:pt x="256" y="116"/>
                    </a:moveTo>
                    <a:cubicBezTo>
                      <a:pt x="255" y="116"/>
                      <a:pt x="255" y="117"/>
                      <a:pt x="254" y="117"/>
                    </a:cubicBezTo>
                    <a:cubicBezTo>
                      <a:pt x="254" y="118"/>
                      <a:pt x="255" y="120"/>
                      <a:pt x="256" y="120"/>
                    </a:cubicBezTo>
                    <a:cubicBezTo>
                      <a:pt x="258" y="121"/>
                      <a:pt x="261" y="122"/>
                      <a:pt x="263" y="122"/>
                    </a:cubicBezTo>
                    <a:cubicBezTo>
                      <a:pt x="263" y="122"/>
                      <a:pt x="264" y="122"/>
                      <a:pt x="264" y="122"/>
                    </a:cubicBezTo>
                    <a:cubicBezTo>
                      <a:pt x="265" y="122"/>
                      <a:pt x="265" y="122"/>
                      <a:pt x="266" y="121"/>
                    </a:cubicBezTo>
                    <a:cubicBezTo>
                      <a:pt x="266" y="120"/>
                      <a:pt x="265" y="119"/>
                      <a:pt x="264" y="119"/>
                    </a:cubicBezTo>
                    <a:cubicBezTo>
                      <a:pt x="262" y="118"/>
                      <a:pt x="259" y="117"/>
                      <a:pt x="257" y="116"/>
                    </a:cubicBezTo>
                    <a:cubicBezTo>
                      <a:pt x="257" y="116"/>
                      <a:pt x="256" y="116"/>
                      <a:pt x="256" y="116"/>
                    </a:cubicBezTo>
                    <a:moveTo>
                      <a:pt x="1062" y="110"/>
                    </a:moveTo>
                    <a:cubicBezTo>
                      <a:pt x="1062" y="110"/>
                      <a:pt x="1062" y="110"/>
                      <a:pt x="1062" y="110"/>
                    </a:cubicBezTo>
                    <a:cubicBezTo>
                      <a:pt x="1059" y="111"/>
                      <a:pt x="1057" y="112"/>
                      <a:pt x="1054" y="112"/>
                    </a:cubicBezTo>
                    <a:cubicBezTo>
                      <a:pt x="1053" y="113"/>
                      <a:pt x="1052" y="114"/>
                      <a:pt x="1053" y="115"/>
                    </a:cubicBezTo>
                    <a:cubicBezTo>
                      <a:pt x="1053" y="116"/>
                      <a:pt x="1054" y="116"/>
                      <a:pt x="1055" y="116"/>
                    </a:cubicBezTo>
                    <a:cubicBezTo>
                      <a:pt x="1055" y="116"/>
                      <a:pt x="1055" y="116"/>
                      <a:pt x="1055" y="116"/>
                    </a:cubicBezTo>
                    <a:cubicBezTo>
                      <a:pt x="1055" y="116"/>
                      <a:pt x="1055" y="116"/>
                      <a:pt x="1055" y="116"/>
                    </a:cubicBezTo>
                    <a:cubicBezTo>
                      <a:pt x="1058" y="115"/>
                      <a:pt x="1060" y="114"/>
                      <a:pt x="1063" y="114"/>
                    </a:cubicBezTo>
                    <a:cubicBezTo>
                      <a:pt x="1064" y="113"/>
                      <a:pt x="1065" y="112"/>
                      <a:pt x="1064" y="111"/>
                    </a:cubicBezTo>
                    <a:cubicBezTo>
                      <a:pt x="1064" y="110"/>
                      <a:pt x="1063" y="110"/>
                      <a:pt x="1062" y="110"/>
                    </a:cubicBezTo>
                    <a:moveTo>
                      <a:pt x="230" y="107"/>
                    </a:moveTo>
                    <a:cubicBezTo>
                      <a:pt x="229" y="107"/>
                      <a:pt x="228" y="107"/>
                      <a:pt x="228" y="108"/>
                    </a:cubicBezTo>
                    <a:cubicBezTo>
                      <a:pt x="227" y="109"/>
                      <a:pt x="228" y="110"/>
                      <a:pt x="229" y="111"/>
                    </a:cubicBezTo>
                    <a:cubicBezTo>
                      <a:pt x="232" y="112"/>
                      <a:pt x="234" y="113"/>
                      <a:pt x="237" y="114"/>
                    </a:cubicBezTo>
                    <a:cubicBezTo>
                      <a:pt x="237" y="114"/>
                      <a:pt x="237" y="114"/>
                      <a:pt x="237" y="114"/>
                    </a:cubicBezTo>
                    <a:cubicBezTo>
                      <a:pt x="238" y="114"/>
                      <a:pt x="239" y="113"/>
                      <a:pt x="239" y="112"/>
                    </a:cubicBezTo>
                    <a:cubicBezTo>
                      <a:pt x="240" y="111"/>
                      <a:pt x="239" y="110"/>
                      <a:pt x="238" y="110"/>
                    </a:cubicBezTo>
                    <a:cubicBezTo>
                      <a:pt x="235" y="109"/>
                      <a:pt x="233" y="108"/>
                      <a:pt x="230" y="107"/>
                    </a:cubicBezTo>
                    <a:cubicBezTo>
                      <a:pt x="230" y="107"/>
                      <a:pt x="230" y="107"/>
                      <a:pt x="230" y="107"/>
                    </a:cubicBezTo>
                    <a:moveTo>
                      <a:pt x="1089" y="100"/>
                    </a:moveTo>
                    <a:cubicBezTo>
                      <a:pt x="1089" y="100"/>
                      <a:pt x="1088" y="100"/>
                      <a:pt x="1088" y="100"/>
                    </a:cubicBezTo>
                    <a:cubicBezTo>
                      <a:pt x="1086" y="101"/>
                      <a:pt x="1083" y="102"/>
                      <a:pt x="1081" y="103"/>
                    </a:cubicBezTo>
                    <a:cubicBezTo>
                      <a:pt x="1080" y="103"/>
                      <a:pt x="1079" y="105"/>
                      <a:pt x="1079" y="106"/>
                    </a:cubicBezTo>
                    <a:cubicBezTo>
                      <a:pt x="1080" y="106"/>
                      <a:pt x="1080" y="107"/>
                      <a:pt x="1081" y="107"/>
                    </a:cubicBezTo>
                    <a:cubicBezTo>
                      <a:pt x="1082" y="107"/>
                      <a:pt x="1082" y="107"/>
                      <a:pt x="1082" y="107"/>
                    </a:cubicBezTo>
                    <a:cubicBezTo>
                      <a:pt x="1084" y="106"/>
                      <a:pt x="1087" y="105"/>
                      <a:pt x="1090" y="104"/>
                    </a:cubicBezTo>
                    <a:cubicBezTo>
                      <a:pt x="1091" y="104"/>
                      <a:pt x="1091" y="103"/>
                      <a:pt x="1091" y="102"/>
                    </a:cubicBezTo>
                    <a:cubicBezTo>
                      <a:pt x="1090" y="101"/>
                      <a:pt x="1090" y="100"/>
                      <a:pt x="1089" y="100"/>
                    </a:cubicBezTo>
                    <a:moveTo>
                      <a:pt x="203" y="97"/>
                    </a:moveTo>
                    <a:cubicBezTo>
                      <a:pt x="203" y="97"/>
                      <a:pt x="202" y="98"/>
                      <a:pt x="202" y="99"/>
                    </a:cubicBezTo>
                    <a:cubicBezTo>
                      <a:pt x="201" y="100"/>
                      <a:pt x="202" y="101"/>
                      <a:pt x="203" y="101"/>
                    </a:cubicBezTo>
                    <a:cubicBezTo>
                      <a:pt x="205" y="102"/>
                      <a:pt x="208" y="103"/>
                      <a:pt x="210" y="104"/>
                    </a:cubicBezTo>
                    <a:cubicBezTo>
                      <a:pt x="210" y="104"/>
                      <a:pt x="211" y="104"/>
                      <a:pt x="211" y="104"/>
                    </a:cubicBezTo>
                    <a:cubicBezTo>
                      <a:pt x="212" y="104"/>
                      <a:pt x="212" y="104"/>
                      <a:pt x="213" y="103"/>
                    </a:cubicBezTo>
                    <a:cubicBezTo>
                      <a:pt x="213" y="102"/>
                      <a:pt x="213" y="101"/>
                      <a:pt x="212" y="100"/>
                    </a:cubicBezTo>
                    <a:cubicBezTo>
                      <a:pt x="209" y="99"/>
                      <a:pt x="207" y="98"/>
                      <a:pt x="204" y="97"/>
                    </a:cubicBezTo>
                    <a:cubicBezTo>
                      <a:pt x="204" y="97"/>
                      <a:pt x="204" y="97"/>
                      <a:pt x="203" y="97"/>
                    </a:cubicBezTo>
                    <a:moveTo>
                      <a:pt x="1115" y="90"/>
                    </a:moveTo>
                    <a:cubicBezTo>
                      <a:pt x="1115" y="90"/>
                      <a:pt x="1115" y="90"/>
                      <a:pt x="1114" y="90"/>
                    </a:cubicBezTo>
                    <a:cubicBezTo>
                      <a:pt x="1112" y="91"/>
                      <a:pt x="1109" y="92"/>
                      <a:pt x="1107" y="93"/>
                    </a:cubicBezTo>
                    <a:cubicBezTo>
                      <a:pt x="1106" y="94"/>
                      <a:pt x="1105" y="95"/>
                      <a:pt x="1106" y="96"/>
                    </a:cubicBezTo>
                    <a:cubicBezTo>
                      <a:pt x="1106" y="97"/>
                      <a:pt x="1107" y="97"/>
                      <a:pt x="1108" y="97"/>
                    </a:cubicBezTo>
                    <a:cubicBezTo>
                      <a:pt x="1108" y="97"/>
                      <a:pt x="1108" y="97"/>
                      <a:pt x="1108" y="97"/>
                    </a:cubicBezTo>
                    <a:cubicBezTo>
                      <a:pt x="1111" y="96"/>
                      <a:pt x="1113" y="95"/>
                      <a:pt x="1116" y="94"/>
                    </a:cubicBezTo>
                    <a:cubicBezTo>
                      <a:pt x="1117" y="94"/>
                      <a:pt x="1117" y="92"/>
                      <a:pt x="1117" y="91"/>
                    </a:cubicBezTo>
                    <a:cubicBezTo>
                      <a:pt x="1117" y="91"/>
                      <a:pt x="1116" y="90"/>
                      <a:pt x="1115" y="90"/>
                    </a:cubicBezTo>
                    <a:moveTo>
                      <a:pt x="177" y="87"/>
                    </a:moveTo>
                    <a:cubicBezTo>
                      <a:pt x="177" y="87"/>
                      <a:pt x="176" y="88"/>
                      <a:pt x="175" y="88"/>
                    </a:cubicBezTo>
                    <a:cubicBezTo>
                      <a:pt x="175" y="89"/>
                      <a:pt x="176" y="91"/>
                      <a:pt x="177" y="91"/>
                    </a:cubicBezTo>
                    <a:cubicBezTo>
                      <a:pt x="179" y="92"/>
                      <a:pt x="182" y="93"/>
                      <a:pt x="184" y="94"/>
                    </a:cubicBezTo>
                    <a:cubicBezTo>
                      <a:pt x="184" y="94"/>
                      <a:pt x="184" y="94"/>
                      <a:pt x="185" y="94"/>
                    </a:cubicBezTo>
                    <a:cubicBezTo>
                      <a:pt x="186" y="94"/>
                      <a:pt x="186" y="94"/>
                      <a:pt x="187" y="93"/>
                    </a:cubicBezTo>
                    <a:cubicBezTo>
                      <a:pt x="187" y="92"/>
                      <a:pt x="187" y="91"/>
                      <a:pt x="185" y="90"/>
                    </a:cubicBezTo>
                    <a:cubicBezTo>
                      <a:pt x="183" y="89"/>
                      <a:pt x="181" y="88"/>
                      <a:pt x="178" y="87"/>
                    </a:cubicBezTo>
                    <a:cubicBezTo>
                      <a:pt x="178" y="87"/>
                      <a:pt x="178" y="87"/>
                      <a:pt x="177" y="87"/>
                    </a:cubicBezTo>
                    <a:moveTo>
                      <a:pt x="1141" y="79"/>
                    </a:moveTo>
                    <a:cubicBezTo>
                      <a:pt x="1141" y="79"/>
                      <a:pt x="1141" y="80"/>
                      <a:pt x="1140" y="80"/>
                    </a:cubicBezTo>
                    <a:cubicBezTo>
                      <a:pt x="1138" y="81"/>
                      <a:pt x="1135" y="82"/>
                      <a:pt x="1133" y="83"/>
                    </a:cubicBezTo>
                    <a:cubicBezTo>
                      <a:pt x="1132" y="83"/>
                      <a:pt x="1131" y="84"/>
                      <a:pt x="1132" y="85"/>
                    </a:cubicBezTo>
                    <a:cubicBezTo>
                      <a:pt x="1132" y="86"/>
                      <a:pt x="1133" y="87"/>
                      <a:pt x="1134" y="87"/>
                    </a:cubicBezTo>
                    <a:cubicBezTo>
                      <a:pt x="1134" y="87"/>
                      <a:pt x="1134" y="87"/>
                      <a:pt x="1134" y="86"/>
                    </a:cubicBezTo>
                    <a:cubicBezTo>
                      <a:pt x="1137" y="85"/>
                      <a:pt x="1139" y="84"/>
                      <a:pt x="1142" y="83"/>
                    </a:cubicBezTo>
                    <a:cubicBezTo>
                      <a:pt x="1143" y="83"/>
                      <a:pt x="1143" y="82"/>
                      <a:pt x="1143" y="81"/>
                    </a:cubicBezTo>
                    <a:cubicBezTo>
                      <a:pt x="1143" y="80"/>
                      <a:pt x="1142" y="79"/>
                      <a:pt x="1141" y="79"/>
                    </a:cubicBezTo>
                    <a:moveTo>
                      <a:pt x="152" y="76"/>
                    </a:moveTo>
                    <a:cubicBezTo>
                      <a:pt x="151" y="76"/>
                      <a:pt x="150" y="77"/>
                      <a:pt x="150" y="78"/>
                    </a:cubicBezTo>
                    <a:cubicBezTo>
                      <a:pt x="149" y="79"/>
                      <a:pt x="150" y="80"/>
                      <a:pt x="151" y="80"/>
                    </a:cubicBezTo>
                    <a:cubicBezTo>
                      <a:pt x="151" y="80"/>
                      <a:pt x="151" y="80"/>
                      <a:pt x="151" y="80"/>
                    </a:cubicBezTo>
                    <a:cubicBezTo>
                      <a:pt x="153" y="81"/>
                      <a:pt x="156" y="82"/>
                      <a:pt x="158" y="83"/>
                    </a:cubicBezTo>
                    <a:cubicBezTo>
                      <a:pt x="158" y="83"/>
                      <a:pt x="159" y="84"/>
                      <a:pt x="159" y="84"/>
                    </a:cubicBezTo>
                    <a:cubicBezTo>
                      <a:pt x="160" y="84"/>
                      <a:pt x="160" y="83"/>
                      <a:pt x="161" y="82"/>
                    </a:cubicBezTo>
                    <a:cubicBezTo>
                      <a:pt x="161" y="81"/>
                      <a:pt x="161" y="80"/>
                      <a:pt x="160" y="80"/>
                    </a:cubicBezTo>
                    <a:cubicBezTo>
                      <a:pt x="157" y="79"/>
                      <a:pt x="155" y="78"/>
                      <a:pt x="152" y="77"/>
                    </a:cubicBezTo>
                    <a:cubicBezTo>
                      <a:pt x="152" y="76"/>
                      <a:pt x="152" y="76"/>
                      <a:pt x="152" y="76"/>
                    </a:cubicBezTo>
                    <a:moveTo>
                      <a:pt x="1167" y="68"/>
                    </a:moveTo>
                    <a:cubicBezTo>
                      <a:pt x="1167" y="68"/>
                      <a:pt x="1166" y="68"/>
                      <a:pt x="1166" y="68"/>
                    </a:cubicBezTo>
                    <a:cubicBezTo>
                      <a:pt x="1164" y="70"/>
                      <a:pt x="1161" y="71"/>
                      <a:pt x="1159" y="72"/>
                    </a:cubicBezTo>
                    <a:cubicBezTo>
                      <a:pt x="1158" y="72"/>
                      <a:pt x="1158" y="73"/>
                      <a:pt x="1158" y="73"/>
                    </a:cubicBezTo>
                    <a:cubicBezTo>
                      <a:pt x="1157" y="74"/>
                      <a:pt x="1157" y="74"/>
                      <a:pt x="1158" y="74"/>
                    </a:cubicBezTo>
                    <a:cubicBezTo>
                      <a:pt x="1158" y="75"/>
                      <a:pt x="1159" y="76"/>
                      <a:pt x="1159" y="76"/>
                    </a:cubicBezTo>
                    <a:cubicBezTo>
                      <a:pt x="1160" y="76"/>
                      <a:pt x="1160" y="75"/>
                      <a:pt x="1160" y="75"/>
                    </a:cubicBezTo>
                    <a:cubicBezTo>
                      <a:pt x="1163" y="74"/>
                      <a:pt x="1165" y="73"/>
                      <a:pt x="1168" y="72"/>
                    </a:cubicBezTo>
                    <a:cubicBezTo>
                      <a:pt x="1169" y="72"/>
                      <a:pt x="1169" y="70"/>
                      <a:pt x="1169" y="69"/>
                    </a:cubicBezTo>
                    <a:cubicBezTo>
                      <a:pt x="1169" y="69"/>
                      <a:pt x="1169" y="69"/>
                      <a:pt x="1169" y="69"/>
                    </a:cubicBezTo>
                    <a:cubicBezTo>
                      <a:pt x="1168" y="69"/>
                      <a:pt x="1168" y="68"/>
                      <a:pt x="1167" y="68"/>
                    </a:cubicBezTo>
                    <a:moveTo>
                      <a:pt x="126" y="65"/>
                    </a:moveTo>
                    <a:cubicBezTo>
                      <a:pt x="125" y="65"/>
                      <a:pt x="125" y="66"/>
                      <a:pt x="124" y="66"/>
                    </a:cubicBezTo>
                    <a:cubicBezTo>
                      <a:pt x="124" y="67"/>
                      <a:pt x="124" y="68"/>
                      <a:pt x="125" y="69"/>
                    </a:cubicBezTo>
                    <a:cubicBezTo>
                      <a:pt x="128" y="70"/>
                      <a:pt x="130" y="71"/>
                      <a:pt x="132" y="72"/>
                    </a:cubicBezTo>
                    <a:cubicBezTo>
                      <a:pt x="133" y="72"/>
                      <a:pt x="133" y="72"/>
                      <a:pt x="133" y="72"/>
                    </a:cubicBezTo>
                    <a:cubicBezTo>
                      <a:pt x="134" y="72"/>
                      <a:pt x="135" y="72"/>
                      <a:pt x="135" y="71"/>
                    </a:cubicBezTo>
                    <a:cubicBezTo>
                      <a:pt x="136" y="70"/>
                      <a:pt x="135" y="69"/>
                      <a:pt x="134" y="69"/>
                    </a:cubicBezTo>
                    <a:cubicBezTo>
                      <a:pt x="132" y="67"/>
                      <a:pt x="129" y="66"/>
                      <a:pt x="127" y="65"/>
                    </a:cubicBezTo>
                    <a:cubicBezTo>
                      <a:pt x="127" y="65"/>
                      <a:pt x="126" y="65"/>
                      <a:pt x="126" y="65"/>
                    </a:cubicBezTo>
                    <a:moveTo>
                      <a:pt x="1192" y="56"/>
                    </a:moveTo>
                    <a:cubicBezTo>
                      <a:pt x="1192" y="56"/>
                      <a:pt x="1192" y="57"/>
                      <a:pt x="1191" y="57"/>
                    </a:cubicBezTo>
                    <a:cubicBezTo>
                      <a:pt x="1189" y="58"/>
                      <a:pt x="1187" y="59"/>
                      <a:pt x="1184" y="60"/>
                    </a:cubicBezTo>
                    <a:cubicBezTo>
                      <a:pt x="1183" y="61"/>
                      <a:pt x="1183" y="62"/>
                      <a:pt x="1183" y="63"/>
                    </a:cubicBezTo>
                    <a:cubicBezTo>
                      <a:pt x="1183" y="63"/>
                      <a:pt x="1184" y="63"/>
                      <a:pt x="1184" y="64"/>
                    </a:cubicBezTo>
                    <a:cubicBezTo>
                      <a:pt x="1184" y="64"/>
                      <a:pt x="1185" y="64"/>
                      <a:pt x="1185" y="64"/>
                    </a:cubicBezTo>
                    <a:cubicBezTo>
                      <a:pt x="1185" y="64"/>
                      <a:pt x="1186" y="64"/>
                      <a:pt x="1186" y="64"/>
                    </a:cubicBezTo>
                    <a:cubicBezTo>
                      <a:pt x="1188" y="63"/>
                      <a:pt x="1191" y="61"/>
                      <a:pt x="1193" y="60"/>
                    </a:cubicBezTo>
                    <a:cubicBezTo>
                      <a:pt x="1194" y="60"/>
                      <a:pt x="1194" y="60"/>
                      <a:pt x="1194" y="59"/>
                    </a:cubicBezTo>
                    <a:cubicBezTo>
                      <a:pt x="1194" y="59"/>
                      <a:pt x="1194" y="58"/>
                      <a:pt x="1194" y="58"/>
                    </a:cubicBezTo>
                    <a:cubicBezTo>
                      <a:pt x="1194" y="57"/>
                      <a:pt x="1193" y="56"/>
                      <a:pt x="1192" y="56"/>
                    </a:cubicBezTo>
                    <a:moveTo>
                      <a:pt x="101" y="53"/>
                    </a:moveTo>
                    <a:cubicBezTo>
                      <a:pt x="100" y="53"/>
                      <a:pt x="99" y="54"/>
                      <a:pt x="99" y="54"/>
                    </a:cubicBezTo>
                    <a:cubicBezTo>
                      <a:pt x="99" y="55"/>
                      <a:pt x="99" y="57"/>
                      <a:pt x="100" y="57"/>
                    </a:cubicBezTo>
                    <a:cubicBezTo>
                      <a:pt x="100" y="57"/>
                      <a:pt x="100" y="57"/>
                      <a:pt x="100" y="57"/>
                    </a:cubicBezTo>
                    <a:cubicBezTo>
                      <a:pt x="102" y="58"/>
                      <a:pt x="105" y="59"/>
                      <a:pt x="107" y="60"/>
                    </a:cubicBezTo>
                    <a:cubicBezTo>
                      <a:pt x="107" y="61"/>
                      <a:pt x="108" y="61"/>
                      <a:pt x="108" y="61"/>
                    </a:cubicBezTo>
                    <a:cubicBezTo>
                      <a:pt x="109" y="61"/>
                      <a:pt x="109" y="60"/>
                      <a:pt x="110" y="60"/>
                    </a:cubicBezTo>
                    <a:cubicBezTo>
                      <a:pt x="110" y="59"/>
                      <a:pt x="110" y="57"/>
                      <a:pt x="109" y="57"/>
                    </a:cubicBezTo>
                    <a:cubicBezTo>
                      <a:pt x="106" y="56"/>
                      <a:pt x="104" y="55"/>
                      <a:pt x="102" y="53"/>
                    </a:cubicBezTo>
                    <a:cubicBezTo>
                      <a:pt x="101" y="53"/>
                      <a:pt x="101" y="53"/>
                      <a:pt x="101" y="53"/>
                    </a:cubicBezTo>
                    <a:moveTo>
                      <a:pt x="1218" y="44"/>
                    </a:moveTo>
                    <a:cubicBezTo>
                      <a:pt x="1217" y="44"/>
                      <a:pt x="1217" y="44"/>
                      <a:pt x="1217" y="44"/>
                    </a:cubicBezTo>
                    <a:cubicBezTo>
                      <a:pt x="1214" y="45"/>
                      <a:pt x="1212" y="47"/>
                      <a:pt x="1209" y="48"/>
                    </a:cubicBezTo>
                    <a:cubicBezTo>
                      <a:pt x="1208" y="48"/>
                      <a:pt x="1208" y="50"/>
                      <a:pt x="1209" y="51"/>
                    </a:cubicBezTo>
                    <a:cubicBezTo>
                      <a:pt x="1209" y="51"/>
                      <a:pt x="1210" y="52"/>
                      <a:pt x="1210" y="52"/>
                    </a:cubicBezTo>
                    <a:cubicBezTo>
                      <a:pt x="1210" y="52"/>
                      <a:pt x="1210" y="52"/>
                      <a:pt x="1210" y="52"/>
                    </a:cubicBezTo>
                    <a:cubicBezTo>
                      <a:pt x="1211" y="52"/>
                      <a:pt x="1211" y="52"/>
                      <a:pt x="1211" y="51"/>
                    </a:cubicBezTo>
                    <a:cubicBezTo>
                      <a:pt x="1214" y="50"/>
                      <a:pt x="1216" y="49"/>
                      <a:pt x="1218" y="48"/>
                    </a:cubicBezTo>
                    <a:cubicBezTo>
                      <a:pt x="1219" y="48"/>
                      <a:pt x="1219" y="47"/>
                      <a:pt x="1219" y="47"/>
                    </a:cubicBezTo>
                    <a:cubicBezTo>
                      <a:pt x="1220" y="46"/>
                      <a:pt x="1220" y="46"/>
                      <a:pt x="1219" y="45"/>
                    </a:cubicBezTo>
                    <a:cubicBezTo>
                      <a:pt x="1219" y="44"/>
                      <a:pt x="1218" y="44"/>
                      <a:pt x="1218" y="44"/>
                    </a:cubicBezTo>
                    <a:moveTo>
                      <a:pt x="76" y="41"/>
                    </a:moveTo>
                    <a:cubicBezTo>
                      <a:pt x="75" y="41"/>
                      <a:pt x="74" y="41"/>
                      <a:pt x="74" y="42"/>
                    </a:cubicBezTo>
                    <a:cubicBezTo>
                      <a:pt x="74" y="43"/>
                      <a:pt x="74" y="44"/>
                      <a:pt x="75" y="45"/>
                    </a:cubicBezTo>
                    <a:cubicBezTo>
                      <a:pt x="77" y="46"/>
                      <a:pt x="80" y="47"/>
                      <a:pt x="82" y="48"/>
                    </a:cubicBezTo>
                    <a:cubicBezTo>
                      <a:pt x="82" y="48"/>
                      <a:pt x="83" y="48"/>
                      <a:pt x="83" y="48"/>
                    </a:cubicBezTo>
                    <a:cubicBezTo>
                      <a:pt x="84" y="48"/>
                      <a:pt x="84" y="48"/>
                      <a:pt x="85" y="47"/>
                    </a:cubicBezTo>
                    <a:cubicBezTo>
                      <a:pt x="85" y="46"/>
                      <a:pt x="85" y="45"/>
                      <a:pt x="84" y="45"/>
                    </a:cubicBezTo>
                    <a:cubicBezTo>
                      <a:pt x="81" y="43"/>
                      <a:pt x="79" y="42"/>
                      <a:pt x="77" y="41"/>
                    </a:cubicBezTo>
                    <a:cubicBezTo>
                      <a:pt x="76" y="41"/>
                      <a:pt x="76" y="41"/>
                      <a:pt x="76" y="41"/>
                    </a:cubicBezTo>
                    <a:moveTo>
                      <a:pt x="1242" y="31"/>
                    </a:moveTo>
                    <a:cubicBezTo>
                      <a:pt x="1242" y="31"/>
                      <a:pt x="1242" y="31"/>
                      <a:pt x="1242" y="31"/>
                    </a:cubicBezTo>
                    <a:cubicBezTo>
                      <a:pt x="1239" y="33"/>
                      <a:pt x="1237" y="34"/>
                      <a:pt x="1234" y="35"/>
                    </a:cubicBezTo>
                    <a:cubicBezTo>
                      <a:pt x="1233" y="36"/>
                      <a:pt x="1233" y="37"/>
                      <a:pt x="1234" y="38"/>
                    </a:cubicBezTo>
                    <a:cubicBezTo>
                      <a:pt x="1234" y="38"/>
                      <a:pt x="1234" y="38"/>
                      <a:pt x="1234" y="39"/>
                    </a:cubicBezTo>
                    <a:cubicBezTo>
                      <a:pt x="1235" y="39"/>
                      <a:pt x="1235" y="39"/>
                      <a:pt x="1235" y="39"/>
                    </a:cubicBezTo>
                    <a:cubicBezTo>
                      <a:pt x="1236" y="39"/>
                      <a:pt x="1236" y="39"/>
                      <a:pt x="1236" y="39"/>
                    </a:cubicBezTo>
                    <a:cubicBezTo>
                      <a:pt x="1239" y="37"/>
                      <a:pt x="1241" y="36"/>
                      <a:pt x="1243" y="35"/>
                    </a:cubicBezTo>
                    <a:cubicBezTo>
                      <a:pt x="1244" y="34"/>
                      <a:pt x="1245" y="33"/>
                      <a:pt x="1244" y="32"/>
                    </a:cubicBezTo>
                    <a:cubicBezTo>
                      <a:pt x="1244" y="32"/>
                      <a:pt x="1244" y="32"/>
                      <a:pt x="1244" y="32"/>
                    </a:cubicBezTo>
                    <a:cubicBezTo>
                      <a:pt x="1244" y="32"/>
                      <a:pt x="1243" y="31"/>
                      <a:pt x="1242" y="31"/>
                    </a:cubicBezTo>
                    <a:moveTo>
                      <a:pt x="51" y="28"/>
                    </a:moveTo>
                    <a:cubicBezTo>
                      <a:pt x="50" y="28"/>
                      <a:pt x="50" y="28"/>
                      <a:pt x="49" y="29"/>
                    </a:cubicBezTo>
                    <a:cubicBezTo>
                      <a:pt x="49" y="30"/>
                      <a:pt x="49" y="31"/>
                      <a:pt x="50" y="32"/>
                    </a:cubicBezTo>
                    <a:cubicBezTo>
                      <a:pt x="52" y="33"/>
                      <a:pt x="55" y="34"/>
                      <a:pt x="57" y="35"/>
                    </a:cubicBezTo>
                    <a:cubicBezTo>
                      <a:pt x="57" y="35"/>
                      <a:pt x="58" y="36"/>
                      <a:pt x="58" y="36"/>
                    </a:cubicBezTo>
                    <a:cubicBezTo>
                      <a:pt x="59" y="36"/>
                      <a:pt x="60" y="35"/>
                      <a:pt x="60" y="34"/>
                    </a:cubicBezTo>
                    <a:cubicBezTo>
                      <a:pt x="60" y="33"/>
                      <a:pt x="60" y="32"/>
                      <a:pt x="59" y="32"/>
                    </a:cubicBezTo>
                    <a:cubicBezTo>
                      <a:pt x="57" y="31"/>
                      <a:pt x="54" y="29"/>
                      <a:pt x="52" y="28"/>
                    </a:cubicBezTo>
                    <a:cubicBezTo>
                      <a:pt x="52" y="28"/>
                      <a:pt x="51" y="28"/>
                      <a:pt x="51" y="28"/>
                    </a:cubicBezTo>
                    <a:moveTo>
                      <a:pt x="1267" y="18"/>
                    </a:moveTo>
                    <a:cubicBezTo>
                      <a:pt x="1267" y="18"/>
                      <a:pt x="1266" y="18"/>
                      <a:pt x="1266" y="18"/>
                    </a:cubicBezTo>
                    <a:cubicBezTo>
                      <a:pt x="1266" y="18"/>
                      <a:pt x="1265" y="18"/>
                      <a:pt x="1265" y="18"/>
                    </a:cubicBezTo>
                    <a:cubicBezTo>
                      <a:pt x="1263" y="20"/>
                      <a:pt x="1261" y="21"/>
                      <a:pt x="1259" y="22"/>
                    </a:cubicBezTo>
                    <a:cubicBezTo>
                      <a:pt x="1258" y="22"/>
                      <a:pt x="1258" y="23"/>
                      <a:pt x="1258" y="23"/>
                    </a:cubicBezTo>
                    <a:cubicBezTo>
                      <a:pt x="1258" y="24"/>
                      <a:pt x="1258" y="24"/>
                      <a:pt x="1258" y="25"/>
                    </a:cubicBezTo>
                    <a:cubicBezTo>
                      <a:pt x="1259" y="25"/>
                      <a:pt x="1259" y="26"/>
                      <a:pt x="1260" y="26"/>
                    </a:cubicBezTo>
                    <a:cubicBezTo>
                      <a:pt x="1260" y="26"/>
                      <a:pt x="1261" y="25"/>
                      <a:pt x="1261" y="25"/>
                    </a:cubicBezTo>
                    <a:cubicBezTo>
                      <a:pt x="1263" y="24"/>
                      <a:pt x="1266" y="23"/>
                      <a:pt x="1268" y="21"/>
                    </a:cubicBezTo>
                    <a:cubicBezTo>
                      <a:pt x="1269" y="21"/>
                      <a:pt x="1269" y="20"/>
                      <a:pt x="1269" y="19"/>
                    </a:cubicBezTo>
                    <a:cubicBezTo>
                      <a:pt x="1268" y="18"/>
                      <a:pt x="1268" y="18"/>
                      <a:pt x="1267" y="18"/>
                    </a:cubicBezTo>
                    <a:moveTo>
                      <a:pt x="27" y="14"/>
                    </a:moveTo>
                    <a:cubicBezTo>
                      <a:pt x="26" y="14"/>
                      <a:pt x="25" y="15"/>
                      <a:pt x="25" y="15"/>
                    </a:cubicBezTo>
                    <a:cubicBezTo>
                      <a:pt x="24" y="16"/>
                      <a:pt x="25" y="17"/>
                      <a:pt x="26" y="18"/>
                    </a:cubicBezTo>
                    <a:cubicBezTo>
                      <a:pt x="28" y="19"/>
                      <a:pt x="30" y="21"/>
                      <a:pt x="33" y="22"/>
                    </a:cubicBezTo>
                    <a:cubicBezTo>
                      <a:pt x="33" y="22"/>
                      <a:pt x="33" y="22"/>
                      <a:pt x="34" y="22"/>
                    </a:cubicBezTo>
                    <a:cubicBezTo>
                      <a:pt x="34" y="22"/>
                      <a:pt x="35" y="22"/>
                      <a:pt x="35" y="21"/>
                    </a:cubicBezTo>
                    <a:cubicBezTo>
                      <a:pt x="36" y="20"/>
                      <a:pt x="36" y="19"/>
                      <a:pt x="35" y="18"/>
                    </a:cubicBezTo>
                    <a:cubicBezTo>
                      <a:pt x="32" y="17"/>
                      <a:pt x="30" y="16"/>
                      <a:pt x="28" y="14"/>
                    </a:cubicBezTo>
                    <a:cubicBezTo>
                      <a:pt x="27" y="14"/>
                      <a:pt x="27" y="14"/>
                      <a:pt x="27" y="14"/>
                    </a:cubicBezTo>
                    <a:moveTo>
                      <a:pt x="1291" y="4"/>
                    </a:moveTo>
                    <a:cubicBezTo>
                      <a:pt x="1291" y="4"/>
                      <a:pt x="1291" y="4"/>
                      <a:pt x="1290" y="4"/>
                    </a:cubicBezTo>
                    <a:cubicBezTo>
                      <a:pt x="1288" y="5"/>
                      <a:pt x="1286" y="7"/>
                      <a:pt x="1283" y="8"/>
                    </a:cubicBezTo>
                    <a:cubicBezTo>
                      <a:pt x="1283" y="9"/>
                      <a:pt x="1282" y="10"/>
                      <a:pt x="1283" y="11"/>
                    </a:cubicBezTo>
                    <a:cubicBezTo>
                      <a:pt x="1283" y="11"/>
                      <a:pt x="1284" y="12"/>
                      <a:pt x="1284" y="12"/>
                    </a:cubicBezTo>
                    <a:cubicBezTo>
                      <a:pt x="1285" y="12"/>
                      <a:pt x="1285" y="12"/>
                      <a:pt x="1285" y="11"/>
                    </a:cubicBezTo>
                    <a:cubicBezTo>
                      <a:pt x="1288" y="10"/>
                      <a:pt x="1290" y="9"/>
                      <a:pt x="1292" y="7"/>
                    </a:cubicBezTo>
                    <a:cubicBezTo>
                      <a:pt x="1293" y="7"/>
                      <a:pt x="1294" y="6"/>
                      <a:pt x="1293" y="5"/>
                    </a:cubicBezTo>
                    <a:cubicBezTo>
                      <a:pt x="1293" y="4"/>
                      <a:pt x="1292" y="4"/>
                      <a:pt x="1291" y="4"/>
                    </a:cubicBezTo>
                    <a:moveTo>
                      <a:pt x="3" y="0"/>
                    </a:moveTo>
                    <a:cubicBezTo>
                      <a:pt x="2" y="0"/>
                      <a:pt x="1" y="0"/>
                      <a:pt x="1" y="1"/>
                    </a:cubicBezTo>
                    <a:cubicBezTo>
                      <a:pt x="0" y="2"/>
                      <a:pt x="1" y="3"/>
                      <a:pt x="2" y="4"/>
                    </a:cubicBezTo>
                    <a:cubicBezTo>
                      <a:pt x="4" y="5"/>
                      <a:pt x="6" y="7"/>
                      <a:pt x="8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8"/>
                      <a:pt x="11" y="8"/>
                      <a:pt x="11" y="7"/>
                    </a:cubicBezTo>
                    <a:cubicBezTo>
                      <a:pt x="12" y="6"/>
                      <a:pt x="11" y="5"/>
                      <a:pt x="10" y="4"/>
                    </a:cubicBezTo>
                    <a:cubicBezTo>
                      <a:pt x="8" y="3"/>
                      <a:pt x="6" y="2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7" name="타원 6"/>
            <p:cNvSpPr/>
            <p:nvPr/>
          </p:nvSpPr>
          <p:spPr>
            <a:xfrm>
              <a:off x="8772137" y="824362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7301299" y="3294001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/>
            <p:cNvSpPr/>
            <p:nvPr/>
          </p:nvSpPr>
          <p:spPr>
            <a:xfrm>
              <a:off x="8818379" y="2654779"/>
              <a:ext cx="920199" cy="920199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9408708" y="4193789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10326228" y="5106303"/>
              <a:ext cx="316263" cy="316263"/>
            </a:xfrm>
            <a:prstGeom prst="ellipse">
              <a:avLst/>
            </a:prstGeom>
            <a:gradFill flip="none" rotWithShape="1">
              <a:gsLst>
                <a:gs pos="9000">
                  <a:schemeClr val="accent1">
                    <a:lumMod val="5000"/>
                    <a:lumOff val="95000"/>
                    <a:alpha val="0"/>
                  </a:schemeClr>
                </a:gs>
                <a:gs pos="87000">
                  <a:schemeClr val="bg2">
                    <a:alpha val="6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400" y="5813307"/>
            <a:ext cx="2326435" cy="64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5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067" y="472776"/>
            <a:ext cx="1594868" cy="441199"/>
          </a:xfrm>
          <a:prstGeom prst="rect">
            <a:avLst/>
          </a:prstGeom>
        </p:spPr>
      </p:pic>
      <p:cxnSp>
        <p:nvCxnSpPr>
          <p:cNvPr id="19" name="직선 연결선 18"/>
          <p:cNvCxnSpPr/>
          <p:nvPr userDrawn="1"/>
        </p:nvCxnSpPr>
        <p:spPr>
          <a:xfrm>
            <a:off x="0" y="741917"/>
            <a:ext cx="102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22"/>
          <p:cNvGrpSpPr/>
          <p:nvPr userDrawn="1"/>
        </p:nvGrpSpPr>
        <p:grpSpPr>
          <a:xfrm>
            <a:off x="6016338" y="6448425"/>
            <a:ext cx="158181" cy="203390"/>
            <a:chOff x="5990547" y="6413501"/>
            <a:chExt cx="210908" cy="271186"/>
          </a:xfrm>
        </p:grpSpPr>
        <p:sp>
          <p:nvSpPr>
            <p:cNvPr id="24" name="모서리가 둥근 직사각형 23"/>
            <p:cNvSpPr/>
            <p:nvPr userDrawn="1"/>
          </p:nvSpPr>
          <p:spPr>
            <a:xfrm rot="18900000">
              <a:off x="5990547" y="6474411"/>
              <a:ext cx="210908" cy="210276"/>
            </a:xfrm>
            <a:prstGeom prst="roundRect">
              <a:avLst/>
            </a:prstGeom>
            <a:solidFill>
              <a:srgbClr val="4A95B4">
                <a:alpha val="40000"/>
              </a:srgbClr>
            </a:solidFill>
            <a:ln w="158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5" name="모서리가 둥근 직사각형 24"/>
            <p:cNvSpPr/>
            <p:nvPr userDrawn="1"/>
          </p:nvSpPr>
          <p:spPr>
            <a:xfrm rot="18900000">
              <a:off x="5990547" y="6413501"/>
              <a:ext cx="210908" cy="210276"/>
            </a:xfrm>
            <a:prstGeom prst="roundRect">
              <a:avLst/>
            </a:prstGeom>
            <a:solidFill>
              <a:srgbClr val="E6E6E6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26" name="슬라이드 번호 개체 틀 4"/>
          <p:cNvSpPr txBox="1">
            <a:spLocks/>
          </p:cNvSpPr>
          <p:nvPr userDrawn="1"/>
        </p:nvSpPr>
        <p:spPr>
          <a:xfrm>
            <a:off x="5066728" y="6397097"/>
            <a:ext cx="2057400" cy="26919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788" kern="120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2D0AEA-8DE9-4A41-99AC-2DE8DB2313A5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142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067" y="472776"/>
            <a:ext cx="1594868" cy="441199"/>
          </a:xfrm>
          <a:prstGeom prst="rect">
            <a:avLst/>
          </a:prstGeom>
        </p:spPr>
      </p:pic>
      <p:cxnSp>
        <p:nvCxnSpPr>
          <p:cNvPr id="15" name="직선 연결선 14"/>
          <p:cNvCxnSpPr/>
          <p:nvPr userDrawn="1"/>
        </p:nvCxnSpPr>
        <p:spPr>
          <a:xfrm>
            <a:off x="0" y="741917"/>
            <a:ext cx="102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 userDrawn="1"/>
        </p:nvGrpSpPr>
        <p:grpSpPr>
          <a:xfrm>
            <a:off x="6016338" y="6448425"/>
            <a:ext cx="158181" cy="203390"/>
            <a:chOff x="5990547" y="6413501"/>
            <a:chExt cx="210908" cy="271186"/>
          </a:xfrm>
        </p:grpSpPr>
        <p:sp>
          <p:nvSpPr>
            <p:cNvPr id="17" name="모서리가 둥근 직사각형 16"/>
            <p:cNvSpPr/>
            <p:nvPr userDrawn="1"/>
          </p:nvSpPr>
          <p:spPr>
            <a:xfrm rot="18900000">
              <a:off x="5990547" y="6474411"/>
              <a:ext cx="210908" cy="210276"/>
            </a:xfrm>
            <a:prstGeom prst="roundRect">
              <a:avLst/>
            </a:prstGeom>
            <a:solidFill>
              <a:srgbClr val="4A95B4">
                <a:alpha val="40000"/>
              </a:srgbClr>
            </a:solidFill>
            <a:ln w="158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8" name="모서리가 둥근 직사각형 17"/>
            <p:cNvSpPr/>
            <p:nvPr userDrawn="1"/>
          </p:nvSpPr>
          <p:spPr>
            <a:xfrm rot="18900000">
              <a:off x="5990547" y="6413501"/>
              <a:ext cx="210908" cy="210276"/>
            </a:xfrm>
            <a:prstGeom prst="roundRect">
              <a:avLst/>
            </a:prstGeom>
            <a:solidFill>
              <a:srgbClr val="E6E6E6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19" name="슬라이드 번호 개체 틀 4"/>
          <p:cNvSpPr txBox="1">
            <a:spLocks/>
          </p:cNvSpPr>
          <p:nvPr userDrawn="1"/>
        </p:nvSpPr>
        <p:spPr>
          <a:xfrm>
            <a:off x="5066728" y="6397097"/>
            <a:ext cx="2057400" cy="26919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788" kern="120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2D0AEA-8DE9-4A41-99AC-2DE8DB2313A5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56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/>
          <p:nvPr userDrawn="1"/>
        </p:nvSpPr>
        <p:spPr>
          <a:xfrm>
            <a:off x="0" y="1"/>
            <a:ext cx="1538514" cy="1067705"/>
          </a:xfrm>
          <a:custGeom>
            <a:avLst/>
            <a:gdLst>
              <a:gd name="connsiteX0" fmla="*/ 0 w 6560743"/>
              <a:gd name="connsiteY0" fmla="*/ 0 h 5505450"/>
              <a:gd name="connsiteX1" fmla="*/ 6521020 w 6560743"/>
              <a:gd name="connsiteY1" fmla="*/ 0 h 5505450"/>
              <a:gd name="connsiteX2" fmla="*/ 6535489 w 6560743"/>
              <a:gd name="connsiteY2" fmla="*/ 113870 h 5505450"/>
              <a:gd name="connsiteX3" fmla="*/ 6560743 w 6560743"/>
              <a:gd name="connsiteY3" fmla="*/ 613993 h 5505450"/>
              <a:gd name="connsiteX4" fmla="*/ 1669286 w 6560743"/>
              <a:gd name="connsiteY4" fmla="*/ 5505450 h 5505450"/>
              <a:gd name="connsiteX5" fmla="*/ 214717 w 6560743"/>
              <a:gd name="connsiteY5" fmla="*/ 5285540 h 5505450"/>
              <a:gd name="connsiteX6" fmla="*/ 0 w 6560743"/>
              <a:gd name="connsiteY6" fmla="*/ 5212888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0743" h="5505450">
                <a:moveTo>
                  <a:pt x="0" y="0"/>
                </a:moveTo>
                <a:lnTo>
                  <a:pt x="6521020" y="0"/>
                </a:lnTo>
                <a:lnTo>
                  <a:pt x="6535489" y="113870"/>
                </a:lnTo>
                <a:cubicBezTo>
                  <a:pt x="6552189" y="278307"/>
                  <a:pt x="6560743" y="445151"/>
                  <a:pt x="6560743" y="613993"/>
                </a:cubicBezTo>
                <a:cubicBezTo>
                  <a:pt x="6560743" y="3315470"/>
                  <a:pt x="4370763" y="5505450"/>
                  <a:pt x="1669286" y="5505450"/>
                </a:cubicBezTo>
                <a:cubicBezTo>
                  <a:pt x="1162759" y="5505450"/>
                  <a:pt x="674215" y="5428459"/>
                  <a:pt x="214717" y="5285540"/>
                </a:cubicBezTo>
                <a:lnTo>
                  <a:pt x="0" y="5212888"/>
                </a:lnTo>
                <a:close/>
              </a:path>
            </a:pathLst>
          </a:custGeom>
          <a:gradFill>
            <a:gsLst>
              <a:gs pos="17000">
                <a:srgbClr val="CFD2D3">
                  <a:alpha val="5000"/>
                </a:srgbClr>
              </a:gs>
              <a:gs pos="100000">
                <a:srgbClr val="CFD2D3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 userDrawn="1"/>
        </p:nvSpPr>
        <p:spPr>
          <a:xfrm>
            <a:off x="1" y="1"/>
            <a:ext cx="1272365" cy="1067705"/>
          </a:xfrm>
          <a:custGeom>
            <a:avLst/>
            <a:gdLst>
              <a:gd name="connsiteX0" fmla="*/ 0 w 6560743"/>
              <a:gd name="connsiteY0" fmla="*/ 0 h 5505450"/>
              <a:gd name="connsiteX1" fmla="*/ 6521020 w 6560743"/>
              <a:gd name="connsiteY1" fmla="*/ 0 h 5505450"/>
              <a:gd name="connsiteX2" fmla="*/ 6535489 w 6560743"/>
              <a:gd name="connsiteY2" fmla="*/ 113870 h 5505450"/>
              <a:gd name="connsiteX3" fmla="*/ 6560743 w 6560743"/>
              <a:gd name="connsiteY3" fmla="*/ 613993 h 5505450"/>
              <a:gd name="connsiteX4" fmla="*/ 1669286 w 6560743"/>
              <a:gd name="connsiteY4" fmla="*/ 5505450 h 5505450"/>
              <a:gd name="connsiteX5" fmla="*/ 214717 w 6560743"/>
              <a:gd name="connsiteY5" fmla="*/ 5285540 h 5505450"/>
              <a:gd name="connsiteX6" fmla="*/ 0 w 6560743"/>
              <a:gd name="connsiteY6" fmla="*/ 5212888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0743" h="5505450">
                <a:moveTo>
                  <a:pt x="0" y="0"/>
                </a:moveTo>
                <a:lnTo>
                  <a:pt x="6521020" y="0"/>
                </a:lnTo>
                <a:lnTo>
                  <a:pt x="6535489" y="113870"/>
                </a:lnTo>
                <a:cubicBezTo>
                  <a:pt x="6552189" y="278307"/>
                  <a:pt x="6560743" y="445151"/>
                  <a:pt x="6560743" y="613993"/>
                </a:cubicBezTo>
                <a:cubicBezTo>
                  <a:pt x="6560743" y="3315470"/>
                  <a:pt x="4370763" y="5505450"/>
                  <a:pt x="1669286" y="5505450"/>
                </a:cubicBezTo>
                <a:cubicBezTo>
                  <a:pt x="1162759" y="5505450"/>
                  <a:pt x="674215" y="5428459"/>
                  <a:pt x="214717" y="5285540"/>
                </a:cubicBezTo>
                <a:lnTo>
                  <a:pt x="0" y="5212888"/>
                </a:lnTo>
                <a:close/>
              </a:path>
            </a:pathLst>
          </a:custGeom>
          <a:gradFill flip="none" rotWithShape="1">
            <a:gsLst>
              <a:gs pos="23000">
                <a:srgbClr val="015E84">
                  <a:alpha val="82000"/>
                </a:srgbClr>
              </a:gs>
              <a:gs pos="96667">
                <a:srgbClr val="056085"/>
              </a:gs>
              <a:gs pos="65000">
                <a:srgbClr val="015E8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-739037" y="3876675"/>
            <a:ext cx="3848367" cy="3848367"/>
          </a:xfrm>
          <a:prstGeom prst="rect">
            <a:avLst/>
          </a:prstGeom>
          <a:blipFill dpi="0" rotWithShape="1">
            <a:blip r:embed="rId2">
              <a:alphaModFix amt="30000"/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193" y="284515"/>
            <a:ext cx="1594868" cy="441199"/>
          </a:xfrm>
          <a:prstGeom prst="rect">
            <a:avLst/>
          </a:prstGeom>
        </p:spPr>
      </p:pic>
      <p:sp>
        <p:nvSpPr>
          <p:cNvPr id="8" name="자유형 7"/>
          <p:cNvSpPr/>
          <p:nvPr userDrawn="1"/>
        </p:nvSpPr>
        <p:spPr>
          <a:xfrm>
            <a:off x="8244114" y="2832927"/>
            <a:ext cx="3955143" cy="4025074"/>
          </a:xfrm>
          <a:custGeom>
            <a:avLst/>
            <a:gdLst>
              <a:gd name="connsiteX0" fmla="*/ 5103644 w 6738851"/>
              <a:gd name="connsiteY0" fmla="*/ 0 h 6858001"/>
              <a:gd name="connsiteX1" fmla="*/ 6738851 w 6738851"/>
              <a:gd name="connsiteY1" fmla="*/ 0 h 6858001"/>
              <a:gd name="connsiteX2" fmla="*/ 6738851 w 6738851"/>
              <a:gd name="connsiteY2" fmla="*/ 6858001 h 6858001"/>
              <a:gd name="connsiteX3" fmla="*/ 0 w 6738851"/>
              <a:gd name="connsiteY3" fmla="*/ 6858001 h 6858001"/>
              <a:gd name="connsiteX4" fmla="*/ 192068 w 6738851"/>
              <a:gd name="connsiteY4" fmla="*/ 6755236 h 6858001"/>
              <a:gd name="connsiteX5" fmla="*/ 5013904 w 6738851"/>
              <a:gd name="connsiteY5" fmla="*/ 291028 h 6858001"/>
              <a:gd name="connsiteX6" fmla="*/ 5103644 w 6738851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38851" h="6858001">
                <a:moveTo>
                  <a:pt x="5103644" y="0"/>
                </a:moveTo>
                <a:lnTo>
                  <a:pt x="6738851" y="0"/>
                </a:lnTo>
                <a:lnTo>
                  <a:pt x="6738851" y="6858001"/>
                </a:lnTo>
                <a:lnTo>
                  <a:pt x="0" y="6858001"/>
                </a:lnTo>
                <a:lnTo>
                  <a:pt x="192068" y="6755236"/>
                </a:lnTo>
                <a:cubicBezTo>
                  <a:pt x="2345674" y="5519142"/>
                  <a:pt x="4077650" y="3195192"/>
                  <a:pt x="5013904" y="291028"/>
                </a:cubicBezTo>
                <a:lnTo>
                  <a:pt x="5103644" y="0"/>
                </a:lnTo>
                <a:close/>
              </a:path>
            </a:pathLst>
          </a:custGeom>
          <a:gradFill>
            <a:gsLst>
              <a:gs pos="17000">
                <a:srgbClr val="CFD2D3">
                  <a:alpha val="2000"/>
                </a:srgbClr>
              </a:gs>
              <a:gs pos="100000">
                <a:srgbClr val="CFD2D3">
                  <a:alpha val="2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자유형 8"/>
          <p:cNvSpPr/>
          <p:nvPr userDrawn="1"/>
        </p:nvSpPr>
        <p:spPr>
          <a:xfrm>
            <a:off x="8244114" y="2832927"/>
            <a:ext cx="3955143" cy="4025074"/>
          </a:xfrm>
          <a:custGeom>
            <a:avLst/>
            <a:gdLst>
              <a:gd name="connsiteX0" fmla="*/ 5250222 w 6188957"/>
              <a:gd name="connsiteY0" fmla="*/ 0 h 6858000"/>
              <a:gd name="connsiteX1" fmla="*/ 6188957 w 6188957"/>
              <a:gd name="connsiteY1" fmla="*/ 0 h 6858000"/>
              <a:gd name="connsiteX2" fmla="*/ 6188957 w 6188957"/>
              <a:gd name="connsiteY2" fmla="*/ 6858000 h 6858000"/>
              <a:gd name="connsiteX3" fmla="*/ 0 w 6188957"/>
              <a:gd name="connsiteY3" fmla="*/ 6858000 h 6858000"/>
              <a:gd name="connsiteX4" fmla="*/ 176395 w 6188957"/>
              <a:gd name="connsiteY4" fmla="*/ 6788450 h 6858000"/>
              <a:gd name="connsiteX5" fmla="*/ 5208300 w 6188957"/>
              <a:gd name="connsiteY5" fmla="*/ 3299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8957" h="6858000">
                <a:moveTo>
                  <a:pt x="5250222" y="0"/>
                </a:moveTo>
                <a:lnTo>
                  <a:pt x="6188957" y="0"/>
                </a:lnTo>
                <a:lnTo>
                  <a:pt x="6188957" y="6858000"/>
                </a:lnTo>
                <a:lnTo>
                  <a:pt x="0" y="6858000"/>
                </a:lnTo>
                <a:lnTo>
                  <a:pt x="176395" y="6788450"/>
                </a:lnTo>
                <a:cubicBezTo>
                  <a:pt x="2813556" y="5673025"/>
                  <a:pt x="4762316" y="3248722"/>
                  <a:pt x="5208300" y="329917"/>
                </a:cubicBezTo>
                <a:close/>
              </a:path>
            </a:pathLst>
          </a:custGeom>
          <a:gradFill>
            <a:gsLst>
              <a:gs pos="17000">
                <a:srgbClr val="CFD2D3">
                  <a:alpha val="0"/>
                </a:srgbClr>
              </a:gs>
              <a:gs pos="100000">
                <a:srgbClr val="CFD2D3">
                  <a:alpha val="2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6016338" y="6448425"/>
            <a:ext cx="158181" cy="203390"/>
            <a:chOff x="5990547" y="6413501"/>
            <a:chExt cx="210908" cy="271186"/>
          </a:xfrm>
        </p:grpSpPr>
        <p:sp>
          <p:nvSpPr>
            <p:cNvPr id="11" name="모서리가 둥근 직사각형 10"/>
            <p:cNvSpPr/>
            <p:nvPr userDrawn="1"/>
          </p:nvSpPr>
          <p:spPr>
            <a:xfrm rot="18900000">
              <a:off x="5990547" y="6474411"/>
              <a:ext cx="210908" cy="210276"/>
            </a:xfrm>
            <a:prstGeom prst="roundRect">
              <a:avLst/>
            </a:prstGeom>
            <a:solidFill>
              <a:srgbClr val="4A95B4">
                <a:alpha val="40000"/>
              </a:srgbClr>
            </a:solidFill>
            <a:ln w="158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2" name="모서리가 둥근 직사각형 11"/>
            <p:cNvSpPr/>
            <p:nvPr userDrawn="1"/>
          </p:nvSpPr>
          <p:spPr>
            <a:xfrm rot="18900000">
              <a:off x="5990547" y="6413501"/>
              <a:ext cx="210908" cy="210276"/>
            </a:xfrm>
            <a:prstGeom prst="roundRect">
              <a:avLst/>
            </a:prstGeom>
            <a:solidFill>
              <a:srgbClr val="E6E6E6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13" name="슬라이드 번호 개체 틀 4"/>
          <p:cNvSpPr txBox="1">
            <a:spLocks/>
          </p:cNvSpPr>
          <p:nvPr userDrawn="1"/>
        </p:nvSpPr>
        <p:spPr>
          <a:xfrm>
            <a:off x="5066728" y="6397097"/>
            <a:ext cx="2057400" cy="26919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788" kern="120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2D0AEA-8DE9-4A41-99AC-2DE8DB2313A5}" type="slidenum">
              <a:rPr lang="en-US" altLang="ko-KR" smtClean="0"/>
              <a:t>‹#›</a:t>
            </a:fld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0"/>
          </p:nvPr>
        </p:nvSpPr>
        <p:spPr>
          <a:xfrm>
            <a:off x="442913" y="1341437"/>
            <a:ext cx="5415249" cy="32019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내용 개체 틀 13"/>
          <p:cNvSpPr>
            <a:spLocks noGrp="1"/>
          </p:cNvSpPr>
          <p:nvPr>
            <p:ph sz="quarter" idx="11"/>
          </p:nvPr>
        </p:nvSpPr>
        <p:spPr>
          <a:xfrm>
            <a:off x="6343650" y="1341437"/>
            <a:ext cx="5405438" cy="3201987"/>
          </a:xfrm>
        </p:spPr>
        <p:txBody>
          <a:bodyPr/>
          <a:lstStyle>
            <a:lvl1pPr marL="447675" indent="-447675">
              <a:buFontTx/>
              <a:buBlip>
                <a:blip r:embed="rId5"/>
              </a:buBlip>
              <a:defRPr/>
            </a:lvl1pPr>
            <a:lvl2pPr marL="809625" indent="-352425">
              <a:buFontTx/>
              <a:buBlip>
                <a:blip r:embed="rId6"/>
              </a:buBlip>
              <a:defRPr/>
            </a:lvl2pPr>
            <a:lvl3pPr>
              <a:buClr>
                <a:schemeClr val="accent1">
                  <a:lumMod val="50000"/>
                </a:schemeClr>
              </a:buClr>
              <a:defRPr/>
            </a:lvl3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2"/>
          </p:nvPr>
        </p:nvSpPr>
        <p:spPr>
          <a:xfrm>
            <a:off x="442913" y="4981575"/>
            <a:ext cx="5415249" cy="1255713"/>
          </a:xfrm>
        </p:spPr>
        <p:txBody>
          <a:bodyPr/>
          <a:lstStyle>
            <a:lvl1pPr marL="447675" indent="-447675">
              <a:buFontTx/>
              <a:buBlip>
                <a:blip r:embed="rId7"/>
              </a:buBlip>
              <a:defRPr/>
            </a:lvl1pPr>
            <a:lvl2pPr marL="809625" indent="-352425">
              <a:buFontTx/>
              <a:buBlip>
                <a:blip r:embed="rId8"/>
              </a:buBlip>
              <a:defRPr/>
            </a:lvl2pPr>
            <a:lvl3pPr marL="990600" indent="-180975">
              <a:buClr>
                <a:schemeClr val="tx1">
                  <a:lumMod val="65000"/>
                  <a:lumOff val="35000"/>
                </a:schemeClr>
              </a:buClr>
              <a:buFont typeface="KoPub돋움체 Medium" panose="00000600000000000000" pitchFamily="2" charset="-127"/>
              <a:buChar char="−"/>
              <a:defRPr lang="ko-KR" alt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+mn-cs"/>
              </a:defRPr>
            </a:lvl3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916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 14"/>
          <p:cNvSpPr/>
          <p:nvPr userDrawn="1"/>
        </p:nvSpPr>
        <p:spPr>
          <a:xfrm>
            <a:off x="5460406" y="0"/>
            <a:ext cx="6738851" cy="6858001"/>
          </a:xfrm>
          <a:custGeom>
            <a:avLst/>
            <a:gdLst>
              <a:gd name="connsiteX0" fmla="*/ 5103644 w 6738851"/>
              <a:gd name="connsiteY0" fmla="*/ 0 h 6858001"/>
              <a:gd name="connsiteX1" fmla="*/ 6738851 w 6738851"/>
              <a:gd name="connsiteY1" fmla="*/ 0 h 6858001"/>
              <a:gd name="connsiteX2" fmla="*/ 6738851 w 6738851"/>
              <a:gd name="connsiteY2" fmla="*/ 6858001 h 6858001"/>
              <a:gd name="connsiteX3" fmla="*/ 0 w 6738851"/>
              <a:gd name="connsiteY3" fmla="*/ 6858001 h 6858001"/>
              <a:gd name="connsiteX4" fmla="*/ 192068 w 6738851"/>
              <a:gd name="connsiteY4" fmla="*/ 6755236 h 6858001"/>
              <a:gd name="connsiteX5" fmla="*/ 5013904 w 6738851"/>
              <a:gd name="connsiteY5" fmla="*/ 291028 h 6858001"/>
              <a:gd name="connsiteX6" fmla="*/ 5103644 w 6738851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38851" h="6858001">
                <a:moveTo>
                  <a:pt x="5103644" y="0"/>
                </a:moveTo>
                <a:lnTo>
                  <a:pt x="6738851" y="0"/>
                </a:lnTo>
                <a:lnTo>
                  <a:pt x="6738851" y="6858001"/>
                </a:lnTo>
                <a:lnTo>
                  <a:pt x="0" y="6858001"/>
                </a:lnTo>
                <a:lnTo>
                  <a:pt x="192068" y="6755236"/>
                </a:lnTo>
                <a:cubicBezTo>
                  <a:pt x="2345674" y="5519142"/>
                  <a:pt x="4077650" y="3195192"/>
                  <a:pt x="5013904" y="291028"/>
                </a:cubicBezTo>
                <a:lnTo>
                  <a:pt x="5103644" y="0"/>
                </a:lnTo>
                <a:close/>
              </a:path>
            </a:pathLst>
          </a:custGeom>
          <a:gradFill>
            <a:gsLst>
              <a:gs pos="17000">
                <a:srgbClr val="CFD2D3">
                  <a:alpha val="2000"/>
                </a:srgbClr>
              </a:gs>
              <a:gs pos="100000">
                <a:srgbClr val="CFD2D3">
                  <a:alpha val="2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6" name="그림 1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3" b="28063"/>
          <a:stretch/>
        </p:blipFill>
        <p:spPr>
          <a:xfrm>
            <a:off x="6206505" y="1451428"/>
            <a:ext cx="5992752" cy="5406571"/>
          </a:xfrm>
          <a:prstGeom prst="rect">
            <a:avLst/>
          </a:prstGeom>
        </p:spPr>
      </p:pic>
      <p:sp>
        <p:nvSpPr>
          <p:cNvPr id="17" name="자유형 16"/>
          <p:cNvSpPr/>
          <p:nvPr userDrawn="1"/>
        </p:nvSpPr>
        <p:spPr>
          <a:xfrm>
            <a:off x="5460406" y="1"/>
            <a:ext cx="6738851" cy="6858000"/>
          </a:xfrm>
          <a:custGeom>
            <a:avLst/>
            <a:gdLst>
              <a:gd name="connsiteX0" fmla="*/ 5250222 w 6188957"/>
              <a:gd name="connsiteY0" fmla="*/ 0 h 6858000"/>
              <a:gd name="connsiteX1" fmla="*/ 6188957 w 6188957"/>
              <a:gd name="connsiteY1" fmla="*/ 0 h 6858000"/>
              <a:gd name="connsiteX2" fmla="*/ 6188957 w 6188957"/>
              <a:gd name="connsiteY2" fmla="*/ 6858000 h 6858000"/>
              <a:gd name="connsiteX3" fmla="*/ 0 w 6188957"/>
              <a:gd name="connsiteY3" fmla="*/ 6858000 h 6858000"/>
              <a:gd name="connsiteX4" fmla="*/ 176395 w 6188957"/>
              <a:gd name="connsiteY4" fmla="*/ 6788450 h 6858000"/>
              <a:gd name="connsiteX5" fmla="*/ 5208300 w 6188957"/>
              <a:gd name="connsiteY5" fmla="*/ 3299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8957" h="6858000">
                <a:moveTo>
                  <a:pt x="5250222" y="0"/>
                </a:moveTo>
                <a:lnTo>
                  <a:pt x="6188957" y="0"/>
                </a:lnTo>
                <a:lnTo>
                  <a:pt x="6188957" y="6858000"/>
                </a:lnTo>
                <a:lnTo>
                  <a:pt x="0" y="6858000"/>
                </a:lnTo>
                <a:lnTo>
                  <a:pt x="176395" y="6788450"/>
                </a:lnTo>
                <a:cubicBezTo>
                  <a:pt x="2813556" y="5673025"/>
                  <a:pt x="4762316" y="3248722"/>
                  <a:pt x="5208300" y="329917"/>
                </a:cubicBezTo>
                <a:close/>
              </a:path>
            </a:pathLst>
          </a:custGeom>
          <a:gradFill>
            <a:gsLst>
              <a:gs pos="17000">
                <a:srgbClr val="CFD2D3">
                  <a:alpha val="0"/>
                </a:srgbClr>
              </a:gs>
              <a:gs pos="100000">
                <a:srgbClr val="CFD2D3">
                  <a:alpha val="24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 userDrawn="1"/>
        </p:nvSpPr>
        <p:spPr>
          <a:xfrm>
            <a:off x="-716888" y="3748314"/>
            <a:ext cx="3848367" cy="3848367"/>
          </a:xfrm>
          <a:prstGeom prst="rect">
            <a:avLst/>
          </a:prstGeom>
          <a:blipFill dpi="0" rotWithShape="1">
            <a:blip r:embed="rId3">
              <a:alphaModFix amt="30000"/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자유형 2"/>
          <p:cNvSpPr/>
          <p:nvPr userDrawn="1"/>
        </p:nvSpPr>
        <p:spPr>
          <a:xfrm>
            <a:off x="0" y="1"/>
            <a:ext cx="1538514" cy="1067705"/>
          </a:xfrm>
          <a:custGeom>
            <a:avLst/>
            <a:gdLst>
              <a:gd name="connsiteX0" fmla="*/ 0 w 6560743"/>
              <a:gd name="connsiteY0" fmla="*/ 0 h 5505450"/>
              <a:gd name="connsiteX1" fmla="*/ 6521020 w 6560743"/>
              <a:gd name="connsiteY1" fmla="*/ 0 h 5505450"/>
              <a:gd name="connsiteX2" fmla="*/ 6535489 w 6560743"/>
              <a:gd name="connsiteY2" fmla="*/ 113870 h 5505450"/>
              <a:gd name="connsiteX3" fmla="*/ 6560743 w 6560743"/>
              <a:gd name="connsiteY3" fmla="*/ 613993 h 5505450"/>
              <a:gd name="connsiteX4" fmla="*/ 1669286 w 6560743"/>
              <a:gd name="connsiteY4" fmla="*/ 5505450 h 5505450"/>
              <a:gd name="connsiteX5" fmla="*/ 214717 w 6560743"/>
              <a:gd name="connsiteY5" fmla="*/ 5285540 h 5505450"/>
              <a:gd name="connsiteX6" fmla="*/ 0 w 6560743"/>
              <a:gd name="connsiteY6" fmla="*/ 5212888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0743" h="5505450">
                <a:moveTo>
                  <a:pt x="0" y="0"/>
                </a:moveTo>
                <a:lnTo>
                  <a:pt x="6521020" y="0"/>
                </a:lnTo>
                <a:lnTo>
                  <a:pt x="6535489" y="113870"/>
                </a:lnTo>
                <a:cubicBezTo>
                  <a:pt x="6552189" y="278307"/>
                  <a:pt x="6560743" y="445151"/>
                  <a:pt x="6560743" y="613993"/>
                </a:cubicBezTo>
                <a:cubicBezTo>
                  <a:pt x="6560743" y="3315470"/>
                  <a:pt x="4370763" y="5505450"/>
                  <a:pt x="1669286" y="5505450"/>
                </a:cubicBezTo>
                <a:cubicBezTo>
                  <a:pt x="1162759" y="5505450"/>
                  <a:pt x="674215" y="5428459"/>
                  <a:pt x="214717" y="5285540"/>
                </a:cubicBezTo>
                <a:lnTo>
                  <a:pt x="0" y="5212888"/>
                </a:lnTo>
                <a:close/>
              </a:path>
            </a:pathLst>
          </a:custGeom>
          <a:gradFill>
            <a:gsLst>
              <a:gs pos="17000">
                <a:srgbClr val="CFD2D3">
                  <a:alpha val="5000"/>
                </a:srgbClr>
              </a:gs>
              <a:gs pos="100000">
                <a:srgbClr val="CFD2D3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 userDrawn="1"/>
        </p:nvSpPr>
        <p:spPr>
          <a:xfrm>
            <a:off x="1" y="1"/>
            <a:ext cx="1272365" cy="1067705"/>
          </a:xfrm>
          <a:custGeom>
            <a:avLst/>
            <a:gdLst>
              <a:gd name="connsiteX0" fmla="*/ 0 w 6560743"/>
              <a:gd name="connsiteY0" fmla="*/ 0 h 5505450"/>
              <a:gd name="connsiteX1" fmla="*/ 6521020 w 6560743"/>
              <a:gd name="connsiteY1" fmla="*/ 0 h 5505450"/>
              <a:gd name="connsiteX2" fmla="*/ 6535489 w 6560743"/>
              <a:gd name="connsiteY2" fmla="*/ 113870 h 5505450"/>
              <a:gd name="connsiteX3" fmla="*/ 6560743 w 6560743"/>
              <a:gd name="connsiteY3" fmla="*/ 613993 h 5505450"/>
              <a:gd name="connsiteX4" fmla="*/ 1669286 w 6560743"/>
              <a:gd name="connsiteY4" fmla="*/ 5505450 h 5505450"/>
              <a:gd name="connsiteX5" fmla="*/ 214717 w 6560743"/>
              <a:gd name="connsiteY5" fmla="*/ 5285540 h 5505450"/>
              <a:gd name="connsiteX6" fmla="*/ 0 w 6560743"/>
              <a:gd name="connsiteY6" fmla="*/ 5212888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0743" h="5505450">
                <a:moveTo>
                  <a:pt x="0" y="0"/>
                </a:moveTo>
                <a:lnTo>
                  <a:pt x="6521020" y="0"/>
                </a:lnTo>
                <a:lnTo>
                  <a:pt x="6535489" y="113870"/>
                </a:lnTo>
                <a:cubicBezTo>
                  <a:pt x="6552189" y="278307"/>
                  <a:pt x="6560743" y="445151"/>
                  <a:pt x="6560743" y="613993"/>
                </a:cubicBezTo>
                <a:cubicBezTo>
                  <a:pt x="6560743" y="3315470"/>
                  <a:pt x="4370763" y="5505450"/>
                  <a:pt x="1669286" y="5505450"/>
                </a:cubicBezTo>
                <a:cubicBezTo>
                  <a:pt x="1162759" y="5505450"/>
                  <a:pt x="674215" y="5428459"/>
                  <a:pt x="214717" y="5285540"/>
                </a:cubicBezTo>
                <a:lnTo>
                  <a:pt x="0" y="5212888"/>
                </a:lnTo>
                <a:close/>
              </a:path>
            </a:pathLst>
          </a:custGeom>
          <a:gradFill flip="none" rotWithShape="1">
            <a:gsLst>
              <a:gs pos="23000">
                <a:srgbClr val="015E84">
                  <a:alpha val="82000"/>
                </a:srgbClr>
              </a:gs>
              <a:gs pos="96667">
                <a:srgbClr val="056085"/>
              </a:gs>
              <a:gs pos="65000">
                <a:srgbClr val="015E8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193" y="284515"/>
            <a:ext cx="1594868" cy="441199"/>
          </a:xfrm>
          <a:prstGeom prst="rect">
            <a:avLst/>
          </a:prstGeom>
        </p:spPr>
      </p:pic>
      <p:grpSp>
        <p:nvGrpSpPr>
          <p:cNvPr id="10" name="그룹 9"/>
          <p:cNvGrpSpPr/>
          <p:nvPr userDrawn="1"/>
        </p:nvGrpSpPr>
        <p:grpSpPr>
          <a:xfrm>
            <a:off x="6016338" y="6448425"/>
            <a:ext cx="158181" cy="203390"/>
            <a:chOff x="5990547" y="6413501"/>
            <a:chExt cx="210908" cy="271186"/>
          </a:xfrm>
        </p:grpSpPr>
        <p:sp>
          <p:nvSpPr>
            <p:cNvPr id="11" name="모서리가 둥근 직사각형 10"/>
            <p:cNvSpPr/>
            <p:nvPr userDrawn="1"/>
          </p:nvSpPr>
          <p:spPr>
            <a:xfrm rot="18900000">
              <a:off x="5990547" y="6474411"/>
              <a:ext cx="210908" cy="210276"/>
            </a:xfrm>
            <a:prstGeom prst="roundRect">
              <a:avLst/>
            </a:prstGeom>
            <a:solidFill>
              <a:srgbClr val="4A95B4">
                <a:alpha val="40000"/>
              </a:srgbClr>
            </a:solidFill>
            <a:ln w="158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2" name="모서리가 둥근 직사각형 11"/>
            <p:cNvSpPr/>
            <p:nvPr userDrawn="1"/>
          </p:nvSpPr>
          <p:spPr>
            <a:xfrm rot="18900000">
              <a:off x="5990547" y="6413501"/>
              <a:ext cx="210908" cy="210276"/>
            </a:xfrm>
            <a:prstGeom prst="roundRect">
              <a:avLst/>
            </a:prstGeom>
            <a:solidFill>
              <a:srgbClr val="E6E6E6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13" name="슬라이드 번호 개체 틀 4"/>
          <p:cNvSpPr txBox="1">
            <a:spLocks/>
          </p:cNvSpPr>
          <p:nvPr userDrawn="1"/>
        </p:nvSpPr>
        <p:spPr>
          <a:xfrm>
            <a:off x="5066728" y="6397097"/>
            <a:ext cx="2057400" cy="26919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788" kern="120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2D0AEA-8DE9-4A41-99AC-2DE8DB2313A5}" type="slidenum">
              <a:rPr lang="en-US" altLang="ko-KR" smtClean="0"/>
              <a:t>‹#›</a:t>
            </a:fld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0"/>
          </p:nvPr>
        </p:nvSpPr>
        <p:spPr>
          <a:xfrm>
            <a:off x="442913" y="1341437"/>
            <a:ext cx="5415249" cy="32019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4" name="내용 개체 틀 13"/>
          <p:cNvSpPr>
            <a:spLocks noGrp="1"/>
          </p:cNvSpPr>
          <p:nvPr>
            <p:ph sz="quarter" idx="11"/>
          </p:nvPr>
        </p:nvSpPr>
        <p:spPr>
          <a:xfrm>
            <a:off x="6343650" y="1341437"/>
            <a:ext cx="5405438" cy="3201987"/>
          </a:xfrm>
        </p:spPr>
        <p:txBody>
          <a:bodyPr/>
          <a:lstStyle>
            <a:lvl1pPr marL="447675" indent="-447675">
              <a:buFontTx/>
              <a:buBlip>
                <a:blip r:embed="rId6"/>
              </a:buBlip>
              <a:defRPr/>
            </a:lvl1pPr>
            <a:lvl2pPr marL="809625" indent="-352425">
              <a:buFontTx/>
              <a:buBlip>
                <a:blip r:embed="rId7"/>
              </a:buBlip>
              <a:defRPr/>
            </a:lvl2pPr>
            <a:lvl3pPr>
              <a:buClr>
                <a:schemeClr val="accent1">
                  <a:lumMod val="50000"/>
                </a:schemeClr>
              </a:buClr>
              <a:defRPr/>
            </a:lvl3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2"/>
          </p:nvPr>
        </p:nvSpPr>
        <p:spPr>
          <a:xfrm>
            <a:off x="442913" y="4981575"/>
            <a:ext cx="5415249" cy="1255713"/>
          </a:xfrm>
        </p:spPr>
        <p:txBody>
          <a:bodyPr/>
          <a:lstStyle>
            <a:lvl1pPr marL="447675" indent="-447675">
              <a:buFontTx/>
              <a:buBlip>
                <a:blip r:embed="rId8"/>
              </a:buBlip>
              <a:defRPr/>
            </a:lvl1pPr>
            <a:lvl2pPr marL="809625" indent="-352425">
              <a:buFontTx/>
              <a:buBlip>
                <a:blip r:embed="rId9"/>
              </a:buBlip>
              <a:defRPr/>
            </a:lvl2pPr>
            <a:lvl3pPr marL="990600" indent="-180975">
              <a:buClr>
                <a:schemeClr val="tx1">
                  <a:lumMod val="65000"/>
                  <a:lumOff val="35000"/>
                </a:schemeClr>
              </a:buClr>
              <a:buFont typeface="KoPub돋움체 Medium" panose="00000600000000000000" pitchFamily="2" charset="-127"/>
              <a:buChar char="−"/>
              <a:defRPr lang="ko-KR" alt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+mn-cs"/>
              </a:defRPr>
            </a:lvl3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113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62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42913" y="534010"/>
            <a:ext cx="11306175" cy="4985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42914" y="1341438"/>
            <a:ext cx="11306174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429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160CF-C293-43F3-9CED-27ECBB35BCE9}" type="datetime5">
              <a:rPr lang="ko-KR" altLang="en-US" smtClean="0"/>
              <a:t>2026/7/6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00588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8C726-764A-46C8-A827-EFFEF87289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357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3" r:id="rId5"/>
    <p:sldLayoutId id="2147483667" r:id="rId6"/>
    <p:sldLayoutId id="2147483674" r:id="rId7"/>
    <p:sldLayoutId id="2147483675" r:id="rId8"/>
    <p:sldLayoutId id="2147483676" r:id="rId9"/>
  </p:sldLayoutIdLst>
  <p:hf sldNum="0" hdr="0" ft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lang="ko-KR" altLang="en-US" sz="3600" b="1" kern="1200">
          <a:solidFill>
            <a:schemeClr val="tx1">
              <a:lumMod val="85000"/>
              <a:lumOff val="15000"/>
            </a:schemeClr>
          </a:solidFill>
          <a:latin typeface="KoPub돋움체 Bold" panose="00000800000000000000" pitchFamily="2" charset="-127"/>
          <a:ea typeface="KoPub돋움체 Bold" panose="00000800000000000000" pitchFamily="2" charset="-127"/>
          <a:cs typeface="Arial" panose="020B0604020202020204" pitchFamily="34" charset="0"/>
        </a:defRPr>
      </a:lvl1pPr>
    </p:titleStyle>
    <p:bodyStyle>
      <a:lvl1pPr marL="447675" indent="-447675" algn="l" defTabSz="914400" rtl="0" eaLnBrk="1" latinLnBrk="1" hangingPunct="1">
        <a:lnSpc>
          <a:spcPct val="90000"/>
        </a:lnSpc>
        <a:spcBef>
          <a:spcPts val="1000"/>
        </a:spcBef>
        <a:buFontTx/>
        <a:buBlip>
          <a:blip r:embed="rId11"/>
        </a:buBlip>
        <a:defRPr sz="2800" kern="1200">
          <a:solidFill>
            <a:schemeClr val="tx1">
              <a:lumMod val="85000"/>
              <a:lumOff val="15000"/>
            </a:schemeClr>
          </a:solidFill>
          <a:latin typeface="KoPub돋움체 Bold" panose="00000800000000000000" pitchFamily="2" charset="-127"/>
          <a:ea typeface="KoPub돋움체 Bold" panose="00000800000000000000" pitchFamily="2" charset="-127"/>
          <a:cs typeface="+mn-cs"/>
        </a:defRPr>
      </a:lvl1pPr>
      <a:lvl2pPr marL="809625" indent="-352425" algn="l" defTabSz="914400" rtl="0" eaLnBrk="1" latinLnBrk="1" hangingPunct="1">
        <a:lnSpc>
          <a:spcPct val="90000"/>
        </a:lnSpc>
        <a:spcBef>
          <a:spcPts val="500"/>
        </a:spcBef>
        <a:buFontTx/>
        <a:buBlip>
          <a:blip r:embed="rId12"/>
        </a:buBlip>
        <a:defRPr sz="2400" kern="1200">
          <a:solidFill>
            <a:schemeClr val="tx1">
              <a:lumMod val="85000"/>
              <a:lumOff val="15000"/>
            </a:schemeClr>
          </a:solidFill>
          <a:latin typeface="KoPub돋움체 Bold" panose="00000800000000000000" pitchFamily="2" charset="-127"/>
          <a:ea typeface="KoPub돋움체 Bold" panose="00000800000000000000" pitchFamily="2" charset="-127"/>
          <a:cs typeface="+mn-cs"/>
        </a:defRPr>
      </a:lvl2pPr>
      <a:lvl3pPr marL="990600" indent="-180975" algn="l" defTabSz="914400" rtl="0" eaLnBrk="1" latinLnBrk="1" hangingPunct="1">
        <a:lnSpc>
          <a:spcPct val="90000"/>
        </a:lnSpc>
        <a:spcBef>
          <a:spcPts val="500"/>
        </a:spcBef>
        <a:buClr>
          <a:srgbClr val="025E84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KoPub돋움체 Medium" panose="00000600000000000000" pitchFamily="2" charset="-127"/>
          <a:ea typeface="KoPub돋움체 Medium" panose="00000600000000000000" pitchFamily="2" charset="-127"/>
          <a:cs typeface="+mn-cs"/>
        </a:defRPr>
      </a:lvl3pPr>
      <a:lvl4pPr marL="1162050" indent="-17145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KoPub돋움체 Medium" panose="00000600000000000000" pitchFamily="2" charset="-127"/>
          <a:ea typeface="KoPub돋움체 Medium" panose="00000600000000000000" pitchFamily="2" charset="-127"/>
          <a:cs typeface="+mn-cs"/>
        </a:defRPr>
      </a:lvl4pPr>
      <a:lvl5pPr marL="1343025" indent="-180975" algn="l" defTabSz="914400" rtl="0" eaLnBrk="1" latinLnBrk="1" hangingPunct="1">
        <a:lnSpc>
          <a:spcPct val="90000"/>
        </a:lnSpc>
        <a:spcBef>
          <a:spcPts val="500"/>
        </a:spcBef>
        <a:buFont typeface="KoPub돋움체 Light" panose="00000300000000000000" pitchFamily="2" charset="-127"/>
        <a:buChar char="−"/>
        <a:defRPr sz="1800" kern="1200">
          <a:solidFill>
            <a:schemeClr val="tx1">
              <a:lumMod val="65000"/>
              <a:lumOff val="35000"/>
            </a:schemeClr>
          </a:solidFill>
          <a:latin typeface="KoPub돋움체 Light" panose="00000300000000000000" pitchFamily="2" charset="-127"/>
          <a:ea typeface="KoPub돋움체 Light" panose="00000300000000000000" pitchFamily="2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45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image" Target="../media/image9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3004DBE-557F-45ED-8D77-632026E362DF}"/>
              </a:ext>
            </a:extLst>
          </p:cNvPr>
          <p:cNvSpPr txBox="1"/>
          <p:nvPr/>
        </p:nvSpPr>
        <p:spPr>
          <a:xfrm>
            <a:off x="0" y="3954282"/>
            <a:ext cx="121920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>
              <a:defRPr/>
            </a:pPr>
            <a:r>
              <a:rPr lang="ko-KR" altLang="en-US" sz="4800" b="1" spc="-120" dirty="0" smtClean="0">
                <a:solidFill>
                  <a:schemeClr val="bg1"/>
                </a:solidFill>
                <a:effectLst>
                  <a:glow rad="127000">
                    <a:srgbClr val="00567D">
                      <a:alpha val="40000"/>
                    </a:srgbClr>
                  </a:glo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운영 현황</a:t>
            </a:r>
            <a:endParaRPr lang="ko-KR" altLang="en-US" sz="4800" b="1" spc="-120" dirty="0">
              <a:solidFill>
                <a:schemeClr val="bg1"/>
              </a:solidFill>
              <a:effectLst>
                <a:glow rad="127000">
                  <a:srgbClr val="00567D">
                    <a:alpha val="40000"/>
                  </a:srgbClr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날짜 개체 틀 1"/>
          <p:cNvSpPr>
            <a:spLocks noGrp="1"/>
          </p:cNvSpPr>
          <p:nvPr>
            <p:ph type="dt" sz="half" idx="10"/>
          </p:nvPr>
        </p:nvSpPr>
        <p:spPr>
          <a:xfrm>
            <a:off x="1" y="5292751"/>
            <a:ext cx="12192000" cy="923330"/>
          </a:xfrm>
          <a:noFill/>
          <a:ln>
            <a:noFill/>
          </a:ln>
        </p:spPr>
        <p:txBody>
          <a:bodyPr vert="horz" wrap="square" lIns="36000" tIns="45720" rIns="36000" bIns="4572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2026. 7. 6</a:t>
            </a:r>
          </a:p>
          <a:p>
            <a:pPr algn="ctr"/>
            <a:r>
              <a:rPr lang="ko-KR" altLang="en-US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한국원자력연구원</a:t>
            </a:r>
            <a:r>
              <a:rPr lang="en-US" altLang="ko-KR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양성자과학연구단</a:t>
            </a:r>
            <a:endParaRPr lang="en-US" altLang="ko-KR" sz="1800" b="1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/>
            <a:r>
              <a:rPr lang="ko-KR" altLang="en-US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권 혁 중 </a:t>
            </a:r>
            <a:r>
              <a:rPr lang="en-US" altLang="ko-KR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(hjkwon@kaeri.re.kr)</a:t>
            </a:r>
            <a:r>
              <a:rPr lang="ko-KR" altLang="en-US" sz="1800" b="1" dirty="0" smtClean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endParaRPr lang="ko-KR" altLang="en-US" sz="1800" b="1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47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528" y="115043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양성자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2849563"/>
            <a:ext cx="4602162" cy="371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25" y="2849563"/>
            <a:ext cx="4570413" cy="369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41450" y="777544"/>
            <a:ext cx="534550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marL="342900" indent="-342900" eaLnBrk="1" hangingPunct="1"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수소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원자의 원자핵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spcBef>
                <a:spcPct val="25000"/>
              </a:spcBef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질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량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: 1.6x10</a:t>
            </a:r>
            <a:r>
              <a:rPr lang="en-US" altLang="ko-KR" sz="2000" b="1" baseline="50000" dirty="0">
                <a:latin typeface="맑은 고딕" pitchFamily="50" charset="-127"/>
                <a:ea typeface="맑은 고딕" pitchFamily="50" charset="-127"/>
              </a:rPr>
              <a:t>-27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 kg (938.272 MeV/c</a:t>
            </a:r>
            <a:r>
              <a:rPr lang="en-US" altLang="ko-KR" sz="2000" b="1" baseline="30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>
              <a:spcBef>
                <a:spcPct val="25000"/>
              </a:spcBef>
              <a:buFont typeface="Wingdings" pitchFamily="2" charset="2"/>
              <a:buChar char="§"/>
            </a:pP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크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기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: 10</a:t>
            </a:r>
            <a:r>
              <a:rPr lang="en-US" altLang="ko-KR" sz="2000" b="1" baseline="50000" dirty="0">
                <a:latin typeface="맑은 고딕" pitchFamily="50" charset="-127"/>
                <a:ea typeface="맑은 고딕" pitchFamily="50" charset="-127"/>
              </a:rPr>
              <a:t>-15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 m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보다 작음</a:t>
            </a:r>
          </a:p>
          <a:p>
            <a:pPr marL="342900" indent="-342900">
              <a:spcBef>
                <a:spcPct val="25000"/>
              </a:spcBef>
              <a:buFont typeface="Wingdings" pitchFamily="2" charset="2"/>
              <a:buChar char="§"/>
            </a:pP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전하량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: + 1.6x10</a:t>
            </a:r>
            <a:r>
              <a:rPr lang="en-US" altLang="ko-KR" sz="2000" b="1" baseline="50000" dirty="0">
                <a:latin typeface="맑은 고딕" pitchFamily="50" charset="-127"/>
                <a:ea typeface="맑은 고딕" pitchFamily="50" charset="-127"/>
              </a:rPr>
              <a:t>-19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 C </a:t>
            </a:r>
          </a:p>
          <a:p>
            <a:pPr marL="342900" indent="-342900">
              <a:spcBef>
                <a:spcPct val="25000"/>
              </a:spcBef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양성자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질량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= 1,840 x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전자 질량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671513" y="6445250"/>
            <a:ext cx="36487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/>
            <a:r>
              <a:rPr lang="ko-KR" altLang="en-US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에너지에 따른 속도 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(1,000MeV </a:t>
            </a:r>
            <a:r>
              <a:rPr lang="ko-KR" altLang="en-US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까지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)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5580063" y="6454775"/>
            <a:ext cx="32848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/>
            <a:r>
              <a:rPr lang="ko-KR" altLang="en-US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에너지에 따른 속도 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(20MeV</a:t>
            </a:r>
            <a:r>
              <a:rPr lang="ko-KR" altLang="en-US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까지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  <a:sym typeface="Symbol" pitchFamily="18" charset="2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5778" y="832845"/>
            <a:ext cx="43546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전자 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=6.87, =0.99 @ 3MeV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양성자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  <a:sym typeface="Symbol"/>
            </a:endParaRPr>
          </a:p>
          <a:p>
            <a:pPr lvl="1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  <a:sym typeface="Symbol"/>
              </a:rPr>
              <a:t>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=1.11,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  <a:sym typeface="Symbol"/>
              </a:rPr>
              <a:t>=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0.43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  <a:sym typeface="Symbol"/>
              </a:rPr>
              <a:t>@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100MeV</a:t>
            </a:r>
          </a:p>
          <a:p>
            <a:pPr lvl="1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  <a:sym typeface="Symbol"/>
              </a:rPr>
              <a:t>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=2.06,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  <a:sym typeface="Symbol"/>
              </a:rPr>
              <a:t>=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0.87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  <a:sym typeface="Symbol"/>
              </a:rPr>
              <a:t>@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  <a:sym typeface="Symbol"/>
              </a:rPr>
              <a:t>1000MeV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13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9528" y="115043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일반적인 대용량 양성자 선형 가속기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구성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457450" y="1738473"/>
            <a:ext cx="1512168" cy="9144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입사기</a:t>
            </a:r>
          </a:p>
        </p:txBody>
      </p:sp>
      <p:sp>
        <p:nvSpPr>
          <p:cNvPr id="5" name="직사각형 4"/>
          <p:cNvSpPr/>
          <p:nvPr/>
        </p:nvSpPr>
        <p:spPr bwMode="auto">
          <a:xfrm>
            <a:off x="3329658" y="1738473"/>
            <a:ext cx="1512168" cy="9144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RFQ</a:t>
            </a:r>
            <a:endParaRPr kumimoji="1" lang="ko-KR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5201866" y="1724504"/>
            <a:ext cx="1512168" cy="9144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DTL</a:t>
            </a:r>
            <a:endParaRPr kumimoji="1" lang="ko-KR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7071154" y="1724504"/>
            <a:ext cx="1512168" cy="9144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CCL</a:t>
            </a:r>
            <a:endParaRPr kumimoji="1" lang="ko-KR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8924893" y="1724504"/>
            <a:ext cx="1512168" cy="9144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SCL</a:t>
            </a:r>
            <a:endParaRPr kumimoji="1" lang="ko-KR" alt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" name="직선 화살표 연결선 8"/>
          <p:cNvCxnSpPr>
            <a:stCxn id="4" idx="3"/>
            <a:endCxn id="5" idx="1"/>
          </p:cNvCxnSpPr>
          <p:nvPr/>
        </p:nvCxnSpPr>
        <p:spPr bwMode="auto">
          <a:xfrm>
            <a:off x="2969618" y="2195673"/>
            <a:ext cx="360040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직선 화살표 연결선 9"/>
          <p:cNvCxnSpPr/>
          <p:nvPr/>
        </p:nvCxnSpPr>
        <p:spPr bwMode="auto">
          <a:xfrm>
            <a:off x="4841826" y="2204450"/>
            <a:ext cx="360040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직선 화살표 연결선 10"/>
          <p:cNvCxnSpPr/>
          <p:nvPr/>
        </p:nvCxnSpPr>
        <p:spPr bwMode="auto">
          <a:xfrm>
            <a:off x="6714034" y="2204450"/>
            <a:ext cx="360040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직선 화살표 연결선 11"/>
          <p:cNvCxnSpPr/>
          <p:nvPr/>
        </p:nvCxnSpPr>
        <p:spPr bwMode="auto">
          <a:xfrm>
            <a:off x="8583322" y="2208357"/>
            <a:ext cx="360040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325099" y="3700306"/>
            <a:ext cx="3876767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Linac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: Linear Accelerator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RFQ: Radiofrequency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Quadrupole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DTL: Drift Tube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Linac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CCL: Coupled Cavity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Linac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SCL: Superconducting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Linac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97055" y="2882390"/>
            <a:ext cx="1134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수십 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keV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55825" y="2865325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수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MeV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2617" y="2874444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수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십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MeV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81905" y="2882390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수백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MeV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13928" y="2859654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>
                <a:latin typeface="맑은 고딕" pitchFamily="50" charset="-127"/>
                <a:ea typeface="맑은 고딕" pitchFamily="50" charset="-127"/>
              </a:rPr>
              <a:t>G</a:t>
            </a:r>
            <a:r>
              <a:rPr lang="en-US" altLang="ko-KR" b="1" dirty="0" err="1" smtClean="0">
                <a:latin typeface="맑은 고딕" pitchFamily="50" charset="-127"/>
                <a:ea typeface="맑은 고딕" pitchFamily="50" charset="-127"/>
              </a:rPr>
              <a:t>eV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25099" y="6067544"/>
            <a:ext cx="7051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045F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최근에는 수십 </a:t>
            </a:r>
            <a:r>
              <a:rPr lang="en-US" altLang="ko-KR" sz="2400" b="1" dirty="0" smtClean="0">
                <a:solidFill>
                  <a:srgbClr val="045F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MeV </a:t>
            </a:r>
            <a:r>
              <a:rPr lang="ko-KR" altLang="en-US" sz="2400" b="1" dirty="0" smtClean="0">
                <a:solidFill>
                  <a:srgbClr val="045F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영역부터 초전도 가속기 사용</a:t>
            </a:r>
            <a:endParaRPr lang="ko-KR" altLang="en-US" sz="2400" b="1" dirty="0">
              <a:solidFill>
                <a:srgbClr val="045F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405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화살표 연결선 1"/>
          <p:cNvCxnSpPr>
            <a:stCxn id="11" idx="3"/>
            <a:endCxn id="27" idx="1"/>
          </p:cNvCxnSpPr>
          <p:nvPr/>
        </p:nvCxnSpPr>
        <p:spPr bwMode="auto">
          <a:xfrm>
            <a:off x="2008876" y="3894322"/>
            <a:ext cx="7945293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305952" y="3426803"/>
            <a:ext cx="1671553" cy="9350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RF cavity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637695" y="1080864"/>
            <a:ext cx="1008063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>
            <a:off x="3141727" y="2342350"/>
            <a:ext cx="0" cy="1295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" name="Line 16"/>
          <p:cNvSpPr>
            <a:spLocks noChangeShapeType="1"/>
          </p:cNvSpPr>
          <p:nvPr/>
        </p:nvSpPr>
        <p:spPr bwMode="auto">
          <a:xfrm>
            <a:off x="3141727" y="3624649"/>
            <a:ext cx="2159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60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 flipV="1">
            <a:off x="3343979" y="3426803"/>
            <a:ext cx="0" cy="2159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60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>
            <a:off x="5810006" y="2861246"/>
            <a:ext cx="1439863" cy="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Line 30"/>
          <p:cNvSpPr>
            <a:spLocks noChangeShapeType="1"/>
          </p:cNvSpPr>
          <p:nvPr/>
        </p:nvSpPr>
        <p:spPr bwMode="auto">
          <a:xfrm flipV="1">
            <a:off x="3141726" y="1512664"/>
            <a:ext cx="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 rot="10800000">
            <a:off x="2613090" y="1946845"/>
            <a:ext cx="1057275" cy="914400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250072" y="3426803"/>
            <a:ext cx="758804" cy="9350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Ion </a:t>
            </a:r>
          </a:p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source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138453" y="3426803"/>
            <a:ext cx="1671553" cy="9350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RF cavity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4470196" y="1080864"/>
            <a:ext cx="1008063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4974228" y="2342350"/>
            <a:ext cx="0" cy="1295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4974228" y="3624649"/>
            <a:ext cx="2159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60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V="1">
            <a:off x="5176480" y="3426803"/>
            <a:ext cx="0" cy="2159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60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17" name="Line 30"/>
          <p:cNvSpPr>
            <a:spLocks noChangeShapeType="1"/>
          </p:cNvSpPr>
          <p:nvPr/>
        </p:nvSpPr>
        <p:spPr bwMode="auto">
          <a:xfrm flipV="1">
            <a:off x="4974227" y="1512664"/>
            <a:ext cx="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 rot="10800000">
            <a:off x="4445591" y="1946845"/>
            <a:ext cx="1057275" cy="914400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6857825" y="3426803"/>
            <a:ext cx="1671553" cy="9350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RF cavity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7189568" y="1080864"/>
            <a:ext cx="1008063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>
            <a:off x="7693600" y="2342350"/>
            <a:ext cx="0" cy="1295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>
            <a:off x="7693600" y="3624649"/>
            <a:ext cx="2159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60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flipV="1">
            <a:off x="7895852" y="3426803"/>
            <a:ext cx="0" cy="2159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160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24" name="Line 30"/>
          <p:cNvSpPr>
            <a:spLocks noChangeShapeType="1"/>
          </p:cNvSpPr>
          <p:nvPr/>
        </p:nvSpPr>
        <p:spPr bwMode="auto">
          <a:xfrm flipV="1">
            <a:off x="7693599" y="1512664"/>
            <a:ext cx="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 rot="10800000">
            <a:off x="7164963" y="1946845"/>
            <a:ext cx="1057275" cy="914400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8730033" y="3440529"/>
            <a:ext cx="1008112" cy="9350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Beam </a:t>
            </a:r>
          </a:p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transport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9954169" y="3426803"/>
            <a:ext cx="758804" cy="9350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Target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1135373" y="1033651"/>
            <a:ext cx="38811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Power supply </a:t>
            </a:r>
          </a:p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for RF amplifier</a:t>
            </a:r>
          </a:p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(wall power to DC/pulse power : ~95%)</a:t>
            </a:r>
            <a:endParaRPr lang="en-US" altLang="ko-KR" sz="1600" dirty="0">
              <a:solidFill>
                <a:srgbClr val="C00000"/>
              </a:solidFill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1111387" y="1975943"/>
            <a:ext cx="37385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RF amplifier</a:t>
            </a:r>
          </a:p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(DC/pulse power to RF power : ~50%)</a:t>
            </a:r>
            <a:endParaRPr lang="en-US" altLang="ko-KR" sz="1600" dirty="0">
              <a:solidFill>
                <a:srgbClr val="C00000"/>
              </a:solidFill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1201230" y="5937741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Vacuum system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2917178" y="5937741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Magnet system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4618248" y="5937741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Power supply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5446757" y="5171994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Cooling system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7164963" y="5179203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Beam diagnostics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8879946" y="5179203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Control system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1250072" y="4456867"/>
            <a:ext cx="68900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RF power to beam power</a:t>
            </a:r>
          </a:p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(room temperature cavity : ~20~30%, superconducting cavity : ~100%)</a:t>
            </a:r>
            <a:endParaRPr lang="en-US" altLang="ko-KR" sz="1600" dirty="0">
              <a:solidFill>
                <a:srgbClr val="C00000"/>
              </a:solidFill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6329186" y="5945311"/>
            <a:ext cx="1671553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ko-KR" sz="1600" dirty="0" smtClean="0">
                <a:latin typeface="휴먼옛체" pitchFamily="2" charset="-127"/>
                <a:ea typeface="휴먼옛체" pitchFamily="2" charset="-127"/>
              </a:rPr>
              <a:t>Radiation safety</a:t>
            </a:r>
            <a:endParaRPr lang="ko-KR" altLang="en-US" sz="16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38" name="직사각형 37"/>
          <p:cNvSpPr/>
          <p:nvPr/>
        </p:nvSpPr>
        <p:spPr bwMode="auto">
          <a:xfrm>
            <a:off x="1201230" y="5076131"/>
            <a:ext cx="9511743" cy="167833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47919" y="5179203"/>
            <a:ext cx="2496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휴먼옛체" pitchFamily="2" charset="-127"/>
                <a:ea typeface="휴먼옛체" pitchFamily="2" charset="-127"/>
              </a:rPr>
              <a:t>Ancillary system</a:t>
            </a:r>
            <a:endParaRPr lang="ko-KR" altLang="en-US" sz="2400" dirty="0"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1193734" y="2842028"/>
            <a:ext cx="22461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RF Transmission line</a:t>
            </a:r>
          </a:p>
          <a:p>
            <a:pPr eaLnBrk="1" hangingPunct="1"/>
            <a:r>
              <a:rPr lang="en-US" altLang="ko-KR" sz="1600" dirty="0" smtClean="0">
                <a:solidFill>
                  <a:srgbClr val="C00000"/>
                </a:solidFill>
                <a:latin typeface="휴먼옛체" pitchFamily="2" charset="-127"/>
                <a:ea typeface="휴먼옛체" pitchFamily="2" charset="-127"/>
              </a:rPr>
              <a:t>(Transmission : ~90%)</a:t>
            </a:r>
            <a:endParaRPr lang="en-US" altLang="ko-KR" sz="1600" dirty="0">
              <a:solidFill>
                <a:srgbClr val="C00000"/>
              </a:solidFill>
              <a:latin typeface="휴먼옛체" pitchFamily="2" charset="-127"/>
              <a:ea typeface="휴먼옛체" pitchFamily="2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9528" y="115043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일반적인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고주파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양성자 선형 가속기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구성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314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66707" y="822967"/>
            <a:ext cx="1052597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marL="342900" indent="-342900" algn="l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일렬로 늘어선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cavity array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빔 가속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algn="l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Standing wave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algn="l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빔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번치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algn="l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빔과 고주파의 등시성이 중요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algn="l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Velocity acceptance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작은 경우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(cell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수가 많은 경우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입자 속도에 따른 길이 보상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algn="l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Velocity acceptance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큰 경우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(cell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수가 작은 경우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–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고주파 위상 조절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528" y="115043"/>
            <a:ext cx="1138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양성자 고주파 선형 가속기 기본 원리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: Single cell array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992" y="3686837"/>
            <a:ext cx="6496517" cy="304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9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313620" y="859203"/>
            <a:ext cx="7471047" cy="225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defRPr>
            </a:lvl9pPr>
          </a:lstStyle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여러 개의 공진기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 (cell) -&gt;</a:t>
            </a: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 하나의 공진구조 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(cavity)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1</a:t>
            </a: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개의 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RF source </a:t>
            </a: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사용</a:t>
            </a:r>
            <a:endParaRPr lang="en-US" altLang="ko-KR" sz="18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Symbol" pitchFamily="18" charset="2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전체 시스템 간단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, </a:t>
            </a: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가격 저렴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, </a:t>
            </a: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시스템 운전은 제한됨</a:t>
            </a:r>
            <a:endParaRPr lang="en-US" altLang="ko-KR" sz="18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Symbol" pitchFamily="18" charset="2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대부분 양성자 가속기에 사용</a:t>
            </a:r>
            <a:endParaRPr lang="en-US" altLang="ko-KR" sz="18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Symbol" pitchFamily="18" charset="2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동기화 조건 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</a:p>
          <a:p>
            <a:pPr lvl="1" eaLnBrk="1" hangingPunct="1"/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빔 </a:t>
            </a:r>
            <a:r>
              <a:rPr lang="ko-KR" altLang="en-US" sz="1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번치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주파수 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 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고주파 주파수 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 n (n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은 정수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1" eaLnBrk="1" hangingPunct="1"/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가속 공동 사이 거리 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Ln = 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</a:t>
            </a:r>
            <a:r>
              <a:rPr lang="en-US" altLang="ko-KR" sz="1800" b="1" baseline="-25000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n-1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 x {m + (</a:t>
            </a:r>
            <a:r>
              <a:rPr lang="en-US" altLang="ko-KR" sz="1800" b="1" baseline="-25000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n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-</a:t>
            </a:r>
            <a:r>
              <a:rPr lang="en-US" altLang="ko-KR" sz="1800" b="1" baseline="-25000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n-1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)/2} (m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은 </a:t>
            </a:r>
            <a:r>
              <a:rPr lang="ko-KR" altLang="en-US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정수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Symbol" pitchFamily="18" charset="2"/>
              </a:rPr>
              <a:t>)</a:t>
            </a:r>
            <a:endParaRPr lang="en-US" altLang="ko-KR" sz="1800" b="1" dirty="0">
              <a:latin typeface="맑은 고딕" panose="020B0503020000020004" pitchFamily="50" charset="-127"/>
              <a:ea typeface="맑은 고딕" panose="020B0503020000020004" pitchFamily="50" charset="-127"/>
              <a:sym typeface="Symbol" pitchFamily="18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528" y="115043"/>
            <a:ext cx="1138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양성자 고주파 선형 가속기 기본 원리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3200" b="1" dirty="0" err="1" smtClean="0">
                <a:latin typeface="맑은 고딕" pitchFamily="50" charset="-127"/>
                <a:ea typeface="맑은 고딕" pitchFamily="50" charset="-127"/>
              </a:rPr>
              <a:t>Multicell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714" y="3004039"/>
            <a:ext cx="6838392" cy="374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uff_Alvar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24" y="939774"/>
            <a:ext cx="4616871" cy="203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uff_Alvar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24" y="2881484"/>
            <a:ext cx="4616871" cy="203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Duff_Alvar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24" y="4823194"/>
            <a:ext cx="4616871" cy="203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05167" y="103287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 Narrow" panose="020B0606020202030204" pitchFamily="34" charset="0"/>
              </a:rPr>
              <a:t>t=0</a:t>
            </a:r>
            <a:endParaRPr lang="ko-KR" altLang="en-US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5167" y="294186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 Narrow" panose="020B0606020202030204" pitchFamily="34" charset="0"/>
              </a:rPr>
              <a:t>t=T</a:t>
            </a:r>
            <a:r>
              <a:rPr lang="en-US" altLang="ko-KR" baseline="-25000" dirty="0" smtClean="0">
                <a:latin typeface="Arial Narrow" panose="020B0606020202030204" pitchFamily="34" charset="0"/>
              </a:rPr>
              <a:t>RF</a:t>
            </a:r>
            <a:r>
              <a:rPr lang="en-US" altLang="ko-KR" dirty="0" smtClean="0">
                <a:latin typeface="Arial Narrow" panose="020B0606020202030204" pitchFamily="34" charset="0"/>
              </a:rPr>
              <a:t>/2</a:t>
            </a:r>
            <a:endParaRPr lang="ko-KR" altLang="en-US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5167" y="4850866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 Narrow" panose="020B0606020202030204" pitchFamily="34" charset="0"/>
              </a:rPr>
              <a:t>t=T</a:t>
            </a:r>
            <a:r>
              <a:rPr lang="en-US" altLang="ko-KR" baseline="-25000" dirty="0" smtClean="0">
                <a:latin typeface="Arial Narrow" panose="020B0606020202030204" pitchFamily="34" charset="0"/>
              </a:rPr>
              <a:t>RF</a:t>
            </a:r>
            <a:endParaRPr lang="ko-KR" altLang="en-US" baseline="-25000" dirty="0">
              <a:latin typeface="Arial Narrow" panose="020B0606020202030204" pitchFamily="34" charset="0"/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3807584" y="1632857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4323878" y="1635967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4883715" y="1626636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5490204" y="1639077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6255314" y="1648407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7104401" y="1648407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3372155" y="1635967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3810696" y="5526832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4326990" y="5529942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/>
          <p:nvPr/>
        </p:nvCxnSpPr>
        <p:spPr>
          <a:xfrm>
            <a:off x="4886827" y="5520611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5493316" y="5533052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/>
          <p:nvPr/>
        </p:nvCxnSpPr>
        <p:spPr>
          <a:xfrm>
            <a:off x="6258426" y="5542382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7107513" y="5542382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3375267" y="5529942"/>
            <a:ext cx="2052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3785813" y="3576734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/>
          <p:cNvCxnSpPr/>
          <p:nvPr/>
        </p:nvCxnSpPr>
        <p:spPr>
          <a:xfrm>
            <a:off x="4302107" y="3579844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/>
          <p:nvPr/>
        </p:nvCxnSpPr>
        <p:spPr>
          <a:xfrm>
            <a:off x="4861944" y="3570513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>
            <a:off x="5468433" y="3582954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/>
          <p:cNvCxnSpPr/>
          <p:nvPr/>
        </p:nvCxnSpPr>
        <p:spPr>
          <a:xfrm>
            <a:off x="6233543" y="3592284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/>
          <p:nvPr/>
        </p:nvCxnSpPr>
        <p:spPr>
          <a:xfrm>
            <a:off x="7082630" y="3592284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>
            <a:off x="3350384" y="3579844"/>
            <a:ext cx="205273" cy="0"/>
          </a:xfrm>
          <a:prstGeom prst="straightConnector1">
            <a:avLst/>
          </a:prstGeom>
          <a:ln w="38100">
            <a:solidFill>
              <a:srgbClr val="004D9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그림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037" y="1553427"/>
            <a:ext cx="3865199" cy="152413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628" y="3500527"/>
            <a:ext cx="3956647" cy="152413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3039" y="5463064"/>
            <a:ext cx="4109060" cy="146317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159527" y="115043"/>
            <a:ext cx="11104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양성자 선형 가속기 기본 원리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: DTL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8049648" y="2050487"/>
            <a:ext cx="38258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DTL (Drift Tube </a:t>
            </a:r>
            <a:r>
              <a:rPr lang="en-US" altLang="ko-KR" sz="2400" b="1" dirty="0" err="1">
                <a:latin typeface="맑은 고딕" pitchFamily="50" charset="-127"/>
                <a:ea typeface="맑은 고딕" pitchFamily="50" charset="-127"/>
              </a:rPr>
              <a:t>Linac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빔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집속은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자기장 이용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Tx/>
              <a:buChar char="-"/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빔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집속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자석은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DT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내부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66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527" y="115043"/>
            <a:ext cx="11104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양성자 선형 가속기 기본 원리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: RFQ 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510559" y="1127034"/>
            <a:ext cx="53824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RFQ (Radio-frequency </a:t>
            </a:r>
            <a:r>
              <a:rPr lang="en-US" altLang="ko-KR" sz="2400" b="1" dirty="0" err="1" smtClean="0">
                <a:latin typeface="맑은 고딕" pitchFamily="50" charset="-127"/>
                <a:ea typeface="맑은 고딕" pitchFamily="50" charset="-127"/>
              </a:rPr>
              <a:t>Quadrupole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빔 가속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집속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번칭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All in one</a:t>
            </a:r>
          </a:p>
          <a:p>
            <a:pPr marL="342900" indent="-342900">
              <a:buFontTx/>
              <a:buChar char="-"/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전기장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집속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90" y="914400"/>
            <a:ext cx="5351970" cy="344937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760" y="2385247"/>
            <a:ext cx="6181423" cy="4225277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769153" y="4497885"/>
            <a:ext cx="3873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일반 </a:t>
            </a:r>
            <a:r>
              <a:rPr lang="en-US" altLang="ko-KR" sz="2400" b="1" dirty="0" err="1" smtClean="0">
                <a:latin typeface="맑은 고딕" pitchFamily="50" charset="-127"/>
                <a:ea typeface="맑은 고딕" pitchFamily="50" charset="-127"/>
              </a:rPr>
              <a:t>quadrupole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: RF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집속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147889" y="5603784"/>
            <a:ext cx="44398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 err="1" smtClean="0">
                <a:latin typeface="맑은 고딕" pitchFamily="50" charset="-127"/>
                <a:ea typeface="맑은 고딕" pitchFamily="50" charset="-127"/>
              </a:rPr>
              <a:t>Quadrupole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전극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modulation</a:t>
            </a:r>
          </a:p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번칭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가속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집속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261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8DE864C-6310-4275-BB1A-D2F7824DE194}"/>
              </a:ext>
            </a:extLst>
          </p:cNvPr>
          <p:cNvSpPr txBox="1"/>
          <p:nvPr/>
        </p:nvSpPr>
        <p:spPr>
          <a:xfrm>
            <a:off x="1960252" y="4611866"/>
            <a:ext cx="5856732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>
              <a:defRPr sz="5800" b="1" spc="-120">
                <a:solidFill>
                  <a:schemeClr val="bg1"/>
                </a:solidFill>
                <a:effectLst>
                  <a:glow rad="127000">
                    <a:srgbClr val="00567D">
                      <a:alpha val="40000"/>
                    </a:srgbClr>
                  </a:glow>
                </a:effectLst>
                <a:latin typeface="넥슨Lv2고딕 Bold" panose="00000800000000000000" pitchFamily="2" charset="-127"/>
                <a:ea typeface="넥슨Lv2고딕 Bold" panose="00000800000000000000" pitchFamily="2" charset="-127"/>
                <a:cs typeface="Arial" panose="020B0604020202020204" pitchFamily="34" charset="0"/>
              </a:defRPr>
            </a:lvl1pPr>
          </a:lstStyle>
          <a:p>
            <a:r>
              <a:rPr lang="ko-KR" altLang="en-US" sz="4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양성자가속기 운영현황</a:t>
            </a:r>
            <a:endParaRPr lang="en-US" altLang="ko-KR" sz="4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3B3451-7C95-45B5-A0D9-06016F2853FB}"/>
              </a:ext>
            </a:extLst>
          </p:cNvPr>
          <p:cNvSpPr txBox="1"/>
          <p:nvPr/>
        </p:nvSpPr>
        <p:spPr>
          <a:xfrm>
            <a:off x="727493" y="4396423"/>
            <a:ext cx="1197764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r>
              <a:rPr lang="en-US" altLang="ko-KR" sz="7200" b="1" spc="-225" dirty="0" smtClean="0">
                <a:ln w="6350">
                  <a:noFill/>
                </a:ln>
                <a:solidFill>
                  <a:schemeClr val="bg1">
                    <a:alpha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0</a:t>
            </a:r>
            <a:r>
              <a:rPr lang="en-US" altLang="ko-KR" sz="7200" b="1" spc="-225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</a:t>
            </a:r>
            <a:endParaRPr lang="en-US" altLang="ko-KR" sz="7200" b="1" spc="-225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42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847" y="779929"/>
            <a:ext cx="9012188" cy="6008124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100 MeV </a:t>
            </a: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1786778" y="960904"/>
            <a:ext cx="8424022" cy="1242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288000" indent="-288000" fontAlgn="base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한국원자력연구원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양성자과학연구단 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경주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288000" indent="-288000" fontAlgn="base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2002~2012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 양성자기반공학기술개발사업 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(21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세기 프런티어사업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 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으로 구축</a:t>
            </a:r>
            <a:endParaRPr lang="en-US" altLang="ko-KR" sz="1600" b="1" dirty="0" smtClean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8000" indent="-288000" fontAlgn="base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2013</a:t>
            </a: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년부터 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100 MeV </a:t>
            </a: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운영 중</a:t>
            </a:r>
            <a:endParaRPr lang="en-US" altLang="ko-KR" sz="1600" b="1" dirty="0" smtClean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8000" indent="-288000" fontAlgn="base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확장 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(200 MeV, </a:t>
            </a:r>
            <a:r>
              <a:rPr lang="en-US" altLang="ko-KR" sz="1600" b="1" dirty="0" err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GeV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급</a:t>
            </a:r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부지 마련되어 있음</a:t>
            </a:r>
            <a:endParaRPr lang="en-US" altLang="ko-KR" sz="1600" b="1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855895" y="227776"/>
            <a:ext cx="7939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2400" b="1" dirty="0" smtClean="0">
                <a:solidFill>
                  <a:srgbClr val="045F85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(KOMAC: Korea Multi-purpose Accelerator Complex)</a:t>
            </a:r>
            <a:endParaRPr lang="en-US" altLang="ko-KR" sz="2400" b="1" dirty="0">
              <a:solidFill>
                <a:srgbClr val="045F85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5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2" y="788718"/>
            <a:ext cx="8378149" cy="2637832"/>
          </a:xfrm>
          <a:prstGeom prst="rect">
            <a:avLst/>
          </a:prstGeom>
          <a:solidFill>
            <a:schemeClr val="bg2">
              <a:alpha val="70000"/>
            </a:schemeClr>
          </a:solidFill>
          <a:ln w="19050">
            <a:solidFill>
              <a:schemeClr val="bg1"/>
            </a:solidFill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err="1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Linac</a:t>
            </a: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 commissioning at 2013</a:t>
            </a:r>
            <a:endParaRPr lang="en-US" altLang="ko-KR" sz="1600" b="1" dirty="0">
              <a:solidFill>
                <a:srgbClr val="000066"/>
              </a:solidFill>
              <a:latin typeface="Arial Narrow" panose="020B0606020202030204" pitchFamily="34" charset="0"/>
              <a:ea typeface="HY헤드라인M"/>
              <a:cs typeface="Arial" panose="020B0604020202020204" pitchFamily="34" charset="0"/>
            </a:endParaRP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General purpose beamline and user service starts (2013~)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RI production beamline (2016~)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Low flux beamline (2017~)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* Accelerator test beamline (2017~)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* Prototype RI beam production beamline (2018~) 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* </a:t>
            </a: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Pilot operation of neutron beam </a:t>
            </a:r>
            <a:r>
              <a:rPr lang="en-US" altLang="ko-KR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test </a:t>
            </a:r>
            <a:r>
              <a:rPr lang="en-US" altLang="ko-KR" sz="1600" b="1" dirty="0">
                <a:solidFill>
                  <a:srgbClr val="002060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(2018~) </a:t>
            </a:r>
            <a:endParaRPr lang="en-US" altLang="ko-KR" sz="1600" b="1" dirty="0" smtClean="0">
              <a:solidFill>
                <a:srgbClr val="002060"/>
              </a:solidFill>
              <a:latin typeface="Arial Narrow" panose="020B0606020202030204" pitchFamily="34" charset="0"/>
              <a:ea typeface="HY헤드라인M"/>
              <a:cs typeface="Arial" panose="020B0604020202020204" pitchFamily="34" charset="0"/>
            </a:endParaRP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Official operation of neutron beam service (2024</a:t>
            </a:r>
            <a:r>
              <a:rPr lang="en-US" altLang="ko-KR" sz="1600" b="1" dirty="0">
                <a:solidFill>
                  <a:srgbClr val="002060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 ~)</a:t>
            </a:r>
            <a:endParaRPr lang="en-US" altLang="ko-KR" sz="1600" b="1" dirty="0" smtClean="0">
              <a:solidFill>
                <a:srgbClr val="002060"/>
              </a:solidFill>
              <a:latin typeface="Arial Narrow" panose="020B0606020202030204" pitchFamily="34" charset="0"/>
              <a:ea typeface="HY헤드라인M"/>
              <a:cs typeface="Arial" panose="020B0604020202020204" pitchFamily="34" charset="0"/>
            </a:endParaRP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Total 4 proton beamlines and 1 neutron beamline are under user service at 2025</a:t>
            </a:r>
            <a:endParaRPr lang="en-US" altLang="ko-KR" sz="1600" b="1" dirty="0">
              <a:solidFill>
                <a:srgbClr val="000066"/>
              </a:solidFill>
              <a:latin typeface="Arial Narrow" panose="020B0606020202030204" pitchFamily="34" charset="0"/>
              <a:ea typeface="HY헤드라인M"/>
              <a:cs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t="24220" r="4196" b="21714"/>
          <a:stretch/>
        </p:blipFill>
        <p:spPr bwMode="auto">
          <a:xfrm>
            <a:off x="1758472" y="3358639"/>
            <a:ext cx="8918006" cy="324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1"/>
          <p:cNvSpPr>
            <a:spLocks noChangeArrowheads="1"/>
          </p:cNvSpPr>
          <p:nvPr/>
        </p:nvSpPr>
        <p:spPr bwMode="auto">
          <a:xfrm>
            <a:off x="6747121" y="3599877"/>
            <a:ext cx="1174750" cy="255587"/>
          </a:xfrm>
          <a:prstGeom prst="roundRect">
            <a:avLst>
              <a:gd name="adj" fmla="val 16667"/>
            </a:avLst>
          </a:prstGeom>
          <a:solidFill>
            <a:srgbClr val="0000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/>
            <a:r>
              <a:rPr kumimoji="0" lang="en-US" altLang="ko-KR" sz="14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DTL I</a:t>
            </a:r>
            <a:endParaRPr kumimoji="0" lang="en-US" altLang="ko-KR" sz="1400" dirty="0">
              <a:solidFill>
                <a:srgbClr val="FFFF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" name="모서리가 둥근 직사각형 31"/>
          <p:cNvSpPr>
            <a:spLocks noChangeArrowheads="1"/>
          </p:cNvSpPr>
          <p:nvPr/>
        </p:nvSpPr>
        <p:spPr bwMode="auto">
          <a:xfrm>
            <a:off x="3380407" y="6073893"/>
            <a:ext cx="1152525" cy="650341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(TR103)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General purpose BL Under </a:t>
            </a:r>
            <a:r>
              <a:rPr kumimoji="0" lang="en-US" altLang="ko-KR" sz="1100" dirty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operation</a:t>
            </a:r>
          </a:p>
        </p:txBody>
      </p:sp>
      <p:sp>
        <p:nvSpPr>
          <p:cNvPr id="6" name="모서리가 둥근 직사각형 31"/>
          <p:cNvSpPr>
            <a:spLocks noChangeArrowheads="1"/>
          </p:cNvSpPr>
          <p:nvPr/>
        </p:nvSpPr>
        <p:spPr bwMode="auto">
          <a:xfrm>
            <a:off x="7948328" y="3383855"/>
            <a:ext cx="1173163" cy="471611"/>
          </a:xfrm>
          <a:prstGeom prst="roundRect">
            <a:avLst>
              <a:gd name="adj" fmla="val 16667"/>
            </a:avLst>
          </a:prstGeom>
          <a:solidFill>
            <a:srgbClr val="0000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/>
            <a:r>
              <a:rPr kumimoji="0" lang="en-US" altLang="ko-KR" sz="1400" dirty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Ion </a:t>
            </a:r>
            <a:r>
              <a:rPr kumimoji="0" lang="en-US" altLang="ko-KR" sz="14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Source</a:t>
            </a:r>
          </a:p>
          <a:p>
            <a:pPr algn="ctr" eaLnBrk="0" latinLnBrk="0" hangingPunct="0"/>
            <a:r>
              <a:rPr kumimoji="0" lang="en-US" altLang="ko-KR" sz="14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&amp; RFQ</a:t>
            </a:r>
            <a:endParaRPr kumimoji="0" lang="en-US" altLang="ko-KR" sz="1400" dirty="0">
              <a:solidFill>
                <a:srgbClr val="FFFF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cxnSp>
        <p:nvCxnSpPr>
          <p:cNvPr id="7" name="직선 화살표 연결선 6"/>
          <p:cNvCxnSpPr/>
          <p:nvPr/>
        </p:nvCxnSpPr>
        <p:spPr bwMode="auto">
          <a:xfrm flipH="1" flipV="1">
            <a:off x="4532932" y="4510767"/>
            <a:ext cx="372316" cy="27044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직선 화살표 연결선 7"/>
          <p:cNvCxnSpPr>
            <a:stCxn id="5" idx="0"/>
          </p:cNvCxnSpPr>
          <p:nvPr/>
        </p:nvCxnSpPr>
        <p:spPr bwMode="auto">
          <a:xfrm flipV="1">
            <a:off x="3956670" y="5463560"/>
            <a:ext cx="346433" cy="61033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직선 화살표 연결선 8"/>
          <p:cNvCxnSpPr/>
          <p:nvPr/>
        </p:nvCxnSpPr>
        <p:spPr bwMode="auto">
          <a:xfrm flipH="1" flipV="1">
            <a:off x="7013032" y="5408590"/>
            <a:ext cx="930179" cy="64824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모서리가 둥근 직사각형 31"/>
          <p:cNvSpPr>
            <a:spLocks noChangeArrowheads="1"/>
          </p:cNvSpPr>
          <p:nvPr/>
        </p:nvSpPr>
        <p:spPr bwMode="auto">
          <a:xfrm>
            <a:off x="2012254" y="5279179"/>
            <a:ext cx="1152525" cy="6216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(TR105)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Test beamline</a:t>
            </a:r>
          </a:p>
        </p:txBody>
      </p:sp>
      <p:sp>
        <p:nvSpPr>
          <p:cNvPr id="11" name="모서리가 둥근 직사각형 31"/>
          <p:cNvSpPr>
            <a:spLocks noChangeArrowheads="1"/>
          </p:cNvSpPr>
          <p:nvPr/>
        </p:nvSpPr>
        <p:spPr bwMode="auto">
          <a:xfrm>
            <a:off x="2012255" y="4646385"/>
            <a:ext cx="1152525" cy="5032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(Tunnel)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Neutron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beamline</a:t>
            </a:r>
            <a:endParaRPr kumimoji="0" lang="en-US" altLang="ko-KR" sz="1100" dirty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" name="모서리가 둥근 직사각형 31"/>
          <p:cNvSpPr>
            <a:spLocks noChangeArrowheads="1"/>
          </p:cNvSpPr>
          <p:nvPr/>
        </p:nvSpPr>
        <p:spPr bwMode="auto">
          <a:xfrm>
            <a:off x="4756990" y="6085358"/>
            <a:ext cx="1152525" cy="6503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(TR102)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Low-flux BL</a:t>
            </a:r>
            <a:endParaRPr kumimoji="0" lang="en-US" altLang="ko-KR" sz="1100" dirty="0">
              <a:solidFill>
                <a:srgbClr val="FFFF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Under operation</a:t>
            </a:r>
          </a:p>
        </p:txBody>
      </p:sp>
      <p:sp>
        <p:nvSpPr>
          <p:cNvPr id="13" name="모서리가 둥근 직사각형 31"/>
          <p:cNvSpPr>
            <a:spLocks noChangeArrowheads="1"/>
          </p:cNvSpPr>
          <p:nvPr/>
        </p:nvSpPr>
        <p:spPr bwMode="auto">
          <a:xfrm>
            <a:off x="4757934" y="4787415"/>
            <a:ext cx="1152525" cy="5032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(TR101)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RI production BL</a:t>
            </a:r>
            <a:endParaRPr kumimoji="0" lang="en-US" altLang="ko-KR" sz="1100" dirty="0">
              <a:solidFill>
                <a:srgbClr val="FFFF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Under operation</a:t>
            </a:r>
          </a:p>
        </p:txBody>
      </p:sp>
      <p:sp>
        <p:nvSpPr>
          <p:cNvPr id="14" name="모서리가 둥근 직사각형 31"/>
          <p:cNvSpPr>
            <a:spLocks noChangeArrowheads="1"/>
          </p:cNvSpPr>
          <p:nvPr/>
        </p:nvSpPr>
        <p:spPr bwMode="auto">
          <a:xfrm>
            <a:off x="7268839" y="6016422"/>
            <a:ext cx="1152525" cy="707812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(TR23)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General purpose</a:t>
            </a:r>
            <a:endParaRPr kumimoji="0" lang="en-US" altLang="ko-KR" sz="1100" dirty="0">
              <a:solidFill>
                <a:srgbClr val="FFFF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Under operation</a:t>
            </a:r>
          </a:p>
        </p:txBody>
      </p:sp>
      <p:cxnSp>
        <p:nvCxnSpPr>
          <p:cNvPr id="15" name="직선 화살표 연결선 14"/>
          <p:cNvCxnSpPr>
            <a:stCxn id="12" idx="0"/>
          </p:cNvCxnSpPr>
          <p:nvPr/>
        </p:nvCxnSpPr>
        <p:spPr bwMode="auto">
          <a:xfrm flipH="1" flipV="1">
            <a:off x="4571086" y="5463560"/>
            <a:ext cx="762167" cy="6217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직선 화살표 연결선 15"/>
          <p:cNvCxnSpPr>
            <a:stCxn id="11" idx="0"/>
          </p:cNvCxnSpPr>
          <p:nvPr/>
        </p:nvCxnSpPr>
        <p:spPr bwMode="auto">
          <a:xfrm flipV="1">
            <a:off x="2588518" y="4150727"/>
            <a:ext cx="1276851" cy="49565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직선 화살표 연결선 16"/>
          <p:cNvCxnSpPr>
            <a:stCxn id="10" idx="3"/>
          </p:cNvCxnSpPr>
          <p:nvPr/>
        </p:nvCxnSpPr>
        <p:spPr bwMode="auto">
          <a:xfrm flipV="1">
            <a:off x="3164779" y="4588635"/>
            <a:ext cx="827298" cy="100137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모서리가 둥근 직사각형 31"/>
          <p:cNvSpPr>
            <a:spLocks noChangeArrowheads="1"/>
          </p:cNvSpPr>
          <p:nvPr/>
        </p:nvSpPr>
        <p:spPr bwMode="auto">
          <a:xfrm>
            <a:off x="2000436" y="5996471"/>
            <a:ext cx="1152525" cy="72776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(TR104)</a:t>
            </a:r>
          </a:p>
          <a:p>
            <a:pPr algn="ctr" eaLnBrk="0" latinLnBrk="0" hangingPunct="0">
              <a:lnSpc>
                <a:spcPct val="80000"/>
              </a:lnSpc>
            </a:pPr>
            <a:r>
              <a:rPr kumimoji="0" lang="en-US" altLang="ko-KR" sz="11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Prototype RI beam production beamline -&gt; </a:t>
            </a:r>
            <a:r>
              <a:rPr kumimoji="0" lang="en-US" altLang="ko-KR" sz="1100" b="1" dirty="0" smtClean="0">
                <a:solidFill>
                  <a:srgbClr val="C00000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Space beamline</a:t>
            </a:r>
            <a:endParaRPr kumimoji="0" lang="en-US" altLang="ko-KR" sz="1100" b="1" dirty="0">
              <a:solidFill>
                <a:srgbClr val="C00000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cxnSp>
        <p:nvCxnSpPr>
          <p:cNvPr id="19" name="직선 화살표 연결선 18"/>
          <p:cNvCxnSpPr/>
          <p:nvPr/>
        </p:nvCxnSpPr>
        <p:spPr bwMode="auto">
          <a:xfrm flipV="1">
            <a:off x="3152961" y="5460871"/>
            <a:ext cx="841863" cy="63984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모서리가 둥근 직사각형 19"/>
          <p:cNvSpPr>
            <a:spLocks noChangeArrowheads="1"/>
          </p:cNvSpPr>
          <p:nvPr/>
        </p:nvSpPr>
        <p:spPr bwMode="auto">
          <a:xfrm>
            <a:off x="4830000" y="3599879"/>
            <a:ext cx="1174750" cy="255587"/>
          </a:xfrm>
          <a:prstGeom prst="roundRect">
            <a:avLst>
              <a:gd name="adj" fmla="val 16667"/>
            </a:avLst>
          </a:prstGeom>
          <a:solidFill>
            <a:srgbClr val="0000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latinLnBrk="0" hangingPunct="0"/>
            <a:r>
              <a:rPr kumimoji="0" lang="en-US" altLang="ko-KR" sz="1400" dirty="0" smtClean="0">
                <a:solidFill>
                  <a:srgbClr val="FFFF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DTL II</a:t>
            </a:r>
            <a:endParaRPr kumimoji="0" lang="en-US" altLang="ko-KR" sz="1400" dirty="0">
              <a:solidFill>
                <a:srgbClr val="FFFF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100 MeV </a:t>
            </a:r>
            <a:r>
              <a:rPr lang="ko-KR" alt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및 빔라인 현황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5102921" y="2839627"/>
            <a:ext cx="3634258" cy="2330368"/>
            <a:chOff x="3420013" y="3221530"/>
            <a:chExt cx="3132487" cy="2050337"/>
          </a:xfrm>
        </p:grpSpPr>
        <p:grpSp>
          <p:nvGrpSpPr>
            <p:cNvPr id="19" name="그룹 18"/>
            <p:cNvGrpSpPr/>
            <p:nvPr/>
          </p:nvGrpSpPr>
          <p:grpSpPr>
            <a:xfrm>
              <a:off x="3420030" y="3221530"/>
              <a:ext cx="1131812" cy="385097"/>
              <a:chOff x="4921871" y="2464264"/>
              <a:chExt cx="1509080" cy="513462"/>
            </a:xfrm>
          </p:grpSpPr>
          <p:sp>
            <p:nvSpPr>
              <p:cNvPr id="29" name="TextBox 28">
                <a:extLst>
                  <a:ext uri="{FF2B5EF4-FFF2-40B4-BE49-F238E27FC236}">
                    <a16:creationId xmlns="" xmlns:a16="http://schemas.microsoft.com/office/drawing/2014/main" id="{5E90382E-97F6-418B-9482-C8E68094A5F3}"/>
                  </a:ext>
                </a:extLst>
              </p:cNvPr>
              <p:cNvSpPr txBox="1"/>
              <p:nvPr/>
            </p:nvSpPr>
            <p:spPr>
              <a:xfrm>
                <a:off x="5629208" y="2508353"/>
                <a:ext cx="801743" cy="469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>
                  <a:defRPr sz="2400" b="1" spc="-150">
                    <a:solidFill>
                      <a:srgbClr val="5B6670"/>
                    </a:solidFill>
                    <a:latin typeface="넥슨Lv2고딕 Medium" panose="00000600000000000000" pitchFamily="2" charset="-127"/>
                    <a:ea typeface="넥슨Lv2고딕 Medium" panose="00000600000000000000" pitchFamily="2" charset="-127"/>
                    <a:cs typeface="Arial" panose="020B0604020202020204" pitchFamily="34" charset="0"/>
                  </a:defRPr>
                </a:lvl1pPr>
              </a:lstStyle>
              <a:p>
                <a:r>
                  <a:rPr lang="ko-KR" altLang="en-US" sz="2000" kern="1000" spc="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배경</a:t>
                </a:r>
                <a:endParaRPr lang="en-US" altLang="ko-KR" sz="2000" kern="1000" spc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3E3B3451-7C95-45B5-A0D9-06016F2853FB}"/>
                  </a:ext>
                </a:extLst>
              </p:cNvPr>
              <p:cNvSpPr txBox="1"/>
              <p:nvPr/>
            </p:nvSpPr>
            <p:spPr>
              <a:xfrm>
                <a:off x="4921871" y="2464264"/>
                <a:ext cx="609389" cy="505478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2800" b="1" dirty="0">
                    <a:solidFill>
                      <a:srgbClr val="00567D"/>
                    </a:solidFill>
                    <a:effectLst>
                      <a:reflection blurRad="6350" stA="40000" endPos="45000" dist="17780" dir="5400000" sy="-100000" algn="bl" rotWithShape="0"/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Arial" panose="020B0604020202020204" pitchFamily="34" charset="0"/>
                  </a:rPr>
                  <a:t>01</a:t>
                </a: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3420015" y="3776610"/>
              <a:ext cx="2977740" cy="385101"/>
              <a:chOff x="4921871" y="3039277"/>
              <a:chExt cx="3970329" cy="513467"/>
            </a:xfrm>
          </p:grpSpPr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5E90382E-97F6-418B-9482-C8E68094A5F3}"/>
                  </a:ext>
                </a:extLst>
              </p:cNvPr>
              <p:cNvSpPr txBox="1"/>
              <p:nvPr/>
            </p:nvSpPr>
            <p:spPr>
              <a:xfrm>
                <a:off x="5629215" y="3083371"/>
                <a:ext cx="3262985" cy="469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>
                  <a:defRPr sz="2400" b="1" spc="0">
                    <a:solidFill>
                      <a:srgbClr val="5B6670"/>
                    </a:solidFill>
                    <a:latin typeface="넥슨Lv2고딕 Medium" panose="00000600000000000000" pitchFamily="2" charset="-127"/>
                    <a:ea typeface="넥슨Lv2고딕 Medium" panose="00000600000000000000" pitchFamily="2" charset="-127"/>
                    <a:cs typeface="Arial" panose="020B0604020202020204" pitchFamily="34" charset="0"/>
                  </a:defRPr>
                </a:lvl1pPr>
              </a:lstStyle>
              <a:p>
                <a:r>
                  <a:rPr lang="ko-KR" altLang="en-US" sz="2000" kern="1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양성자가속기 운영현황</a:t>
                </a:r>
                <a:endParaRPr lang="en-US" altLang="ko-KR" sz="2000" kern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3E3B3451-7C95-45B5-A0D9-06016F2853FB}"/>
                  </a:ext>
                </a:extLst>
              </p:cNvPr>
              <p:cNvSpPr txBox="1"/>
              <p:nvPr/>
            </p:nvSpPr>
            <p:spPr>
              <a:xfrm>
                <a:off x="4921871" y="3039277"/>
                <a:ext cx="609391" cy="505478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2800" b="1" dirty="0">
                    <a:solidFill>
                      <a:srgbClr val="00567D"/>
                    </a:solidFill>
                    <a:effectLst>
                      <a:reflection blurRad="6350" stA="40000" endPos="45000" dist="17780" dir="5400000" sy="-100000" algn="bl" rotWithShape="0"/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Arial" panose="020B0604020202020204" pitchFamily="34" charset="0"/>
                  </a:rPr>
                  <a:t>02</a:t>
                </a:r>
              </a:p>
            </p:txBody>
          </p:sp>
        </p:grpSp>
        <p:grpSp>
          <p:nvGrpSpPr>
            <p:cNvPr id="21" name="그룹 20"/>
            <p:cNvGrpSpPr/>
            <p:nvPr/>
          </p:nvGrpSpPr>
          <p:grpSpPr>
            <a:xfrm>
              <a:off x="3420017" y="4331690"/>
              <a:ext cx="2911417" cy="385098"/>
              <a:chOff x="4921871" y="3944206"/>
              <a:chExt cx="3881896" cy="513463"/>
            </a:xfrm>
          </p:grpSpPr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5E90382E-97F6-418B-9482-C8E68094A5F3}"/>
                  </a:ext>
                </a:extLst>
              </p:cNvPr>
              <p:cNvSpPr txBox="1"/>
              <p:nvPr/>
            </p:nvSpPr>
            <p:spPr>
              <a:xfrm>
                <a:off x="5629211" y="3988296"/>
                <a:ext cx="3174556" cy="469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>
                  <a:defRPr sz="2400" b="1" spc="0">
                    <a:solidFill>
                      <a:srgbClr val="5B6670"/>
                    </a:solidFill>
                    <a:latin typeface="넥슨Lv2고딕 Medium" panose="00000600000000000000" pitchFamily="2" charset="-127"/>
                    <a:ea typeface="넥슨Lv2고딕 Medium" panose="00000600000000000000" pitchFamily="2" charset="-127"/>
                    <a:cs typeface="Arial" panose="020B0604020202020204" pitchFamily="34" charset="0"/>
                  </a:defRPr>
                </a:lvl1pPr>
              </a:lstStyle>
              <a:p>
                <a:r>
                  <a:rPr lang="ko-KR" altLang="en-US" sz="2000" kern="1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가속기 관련 연구 소개</a:t>
                </a:r>
                <a:endParaRPr lang="en-US" altLang="ko-KR" sz="2000" kern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3E3B3451-7C95-45B5-A0D9-06016F2853FB}"/>
                  </a:ext>
                </a:extLst>
              </p:cNvPr>
              <p:cNvSpPr txBox="1"/>
              <p:nvPr/>
            </p:nvSpPr>
            <p:spPr>
              <a:xfrm>
                <a:off x="4921871" y="3944206"/>
                <a:ext cx="609391" cy="505478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2800" b="1" dirty="0">
                    <a:solidFill>
                      <a:srgbClr val="00567D"/>
                    </a:solidFill>
                    <a:effectLst>
                      <a:reflection blurRad="6350" stA="40000" endPos="45000" dist="17780" dir="5400000" sy="-100000" algn="bl" rotWithShape="0"/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3420013" y="4886769"/>
              <a:ext cx="3132487" cy="385098"/>
              <a:chOff x="4921871" y="4684177"/>
              <a:chExt cx="4176660" cy="5134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5E90382E-97F6-418B-9482-C8E68094A5F3}"/>
                  </a:ext>
                </a:extLst>
              </p:cNvPr>
              <p:cNvSpPr txBox="1"/>
              <p:nvPr/>
            </p:nvSpPr>
            <p:spPr>
              <a:xfrm>
                <a:off x="5629213" y="4728267"/>
                <a:ext cx="3469318" cy="469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>
                <a:defPPr>
                  <a:defRPr lang="ko-KR"/>
                </a:defPPr>
                <a:lvl1pPr>
                  <a:defRPr sz="2400" b="1" spc="0">
                    <a:solidFill>
                      <a:srgbClr val="5B6670"/>
                    </a:solidFill>
                    <a:latin typeface="넥슨Lv2고딕 Medium" panose="00000600000000000000" pitchFamily="2" charset="-127"/>
                    <a:ea typeface="넥슨Lv2고딕 Medium" panose="00000600000000000000" pitchFamily="2" charset="-127"/>
                    <a:cs typeface="Arial" panose="020B0604020202020204" pitchFamily="34" charset="0"/>
                  </a:defRPr>
                </a:lvl1pPr>
              </a:lstStyle>
              <a:p>
                <a:r>
                  <a:rPr lang="ko-KR" altLang="en-US" sz="2000" kern="1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업그레이드 계획 및 요약</a:t>
                </a:r>
                <a:endParaRPr lang="en-US" altLang="ko-KR" sz="2000" kern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3E3B3451-7C95-45B5-A0D9-06016F2853FB}"/>
                  </a:ext>
                </a:extLst>
              </p:cNvPr>
              <p:cNvSpPr txBox="1"/>
              <p:nvPr/>
            </p:nvSpPr>
            <p:spPr>
              <a:xfrm>
                <a:off x="4921871" y="4684177"/>
                <a:ext cx="609391" cy="505478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2800" b="1" dirty="0">
                    <a:solidFill>
                      <a:srgbClr val="00567D"/>
                    </a:solidFill>
                    <a:effectLst>
                      <a:reflection blurRad="6350" stA="40000" endPos="45000" dist="17780" dir="5400000" sy="-100000" algn="bl" rotWithShape="0"/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Arial" panose="020B0604020202020204" pitchFamily="34" charset="0"/>
                  </a:rPr>
                  <a:t>04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107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72" y="788718"/>
            <a:ext cx="6308509" cy="807607"/>
          </a:xfrm>
          <a:prstGeom prst="rect">
            <a:avLst/>
          </a:prstGeom>
          <a:solidFill>
            <a:schemeClr val="bg2">
              <a:alpha val="70000"/>
            </a:schemeClr>
          </a:solidFill>
          <a:ln w="19050">
            <a:solidFill>
              <a:schemeClr val="bg1"/>
            </a:solidFill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24 hour beam service (2024.08~)</a:t>
            </a:r>
            <a:endParaRPr lang="en-US" altLang="ko-KR" sz="1600" b="1" dirty="0">
              <a:solidFill>
                <a:srgbClr val="000066"/>
              </a:solidFill>
              <a:latin typeface="Arial Narrow" panose="020B0606020202030204" pitchFamily="34" charset="0"/>
              <a:ea typeface="HY헤드라인M"/>
              <a:cs typeface="Arial" panose="020B0604020202020204" pitchFamily="34" charset="0"/>
            </a:endParaRP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Accumulated operation time exceeds 40,000 hours (2026.05)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553" y="220035"/>
            <a:ext cx="4796723" cy="335298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l="2513"/>
          <a:stretch/>
        </p:blipFill>
        <p:spPr>
          <a:xfrm>
            <a:off x="964862" y="1596325"/>
            <a:ext cx="4738644" cy="279831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947" y="3573019"/>
            <a:ext cx="5110473" cy="32849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100 MeV </a:t>
            </a: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운영 통계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43" y="3573019"/>
            <a:ext cx="3748141" cy="2960914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862519" y="6533933"/>
            <a:ext cx="31694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운전시간 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만시간 돌파</a:t>
            </a:r>
            <a:endParaRPr lang="ko-KR" altLang="en-US" sz="1400" dirty="0"/>
          </a:p>
        </p:txBody>
      </p:sp>
      <p:sp>
        <p:nvSpPr>
          <p:cNvPr id="10" name="직사각형 9"/>
          <p:cNvSpPr/>
          <p:nvPr/>
        </p:nvSpPr>
        <p:spPr>
          <a:xfrm>
            <a:off x="2118724" y="6565640"/>
            <a:ext cx="27061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연간 운전시간 및 누적운전시간</a:t>
            </a:r>
            <a:endParaRPr lang="ko-KR" altLang="en-US" sz="1400" dirty="0"/>
          </a:p>
        </p:txBody>
      </p:sp>
      <p:sp>
        <p:nvSpPr>
          <p:cNvPr id="11" name="직사각형 10"/>
          <p:cNvSpPr/>
          <p:nvPr/>
        </p:nvSpPr>
        <p:spPr>
          <a:xfrm>
            <a:off x="8622031" y="3328056"/>
            <a:ext cx="13244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빔타임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경쟁률</a:t>
            </a:r>
            <a:endParaRPr lang="ko-KR" altLang="en-US" sz="1400" dirty="0"/>
          </a:p>
        </p:txBody>
      </p:sp>
      <p:sp>
        <p:nvSpPr>
          <p:cNvPr id="12" name="직사각형 11"/>
          <p:cNvSpPr/>
          <p:nvPr/>
        </p:nvSpPr>
        <p:spPr>
          <a:xfrm>
            <a:off x="2432335" y="3320170"/>
            <a:ext cx="18037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2025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 이용자 통계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241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34855" y="845066"/>
            <a:ext cx="11619766" cy="1050410"/>
          </a:xfrm>
          <a:prstGeom prst="rect">
            <a:avLst/>
          </a:prstGeom>
          <a:noFill/>
          <a:ln w="19050">
            <a:noFill/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다양한 프런티어 연구 도구로서의 파급효과</a:t>
            </a:r>
            <a:endParaRPr lang="en-US" altLang="ko-KR" sz="1600" b="1" dirty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200150" lvl="2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</a:t>
            </a:r>
            <a:r>
              <a:rPr lang="en-US" altLang="ko-KR" sz="16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 사용시설로서의 국제 연구 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플랫폼</a:t>
            </a:r>
            <a:endParaRPr lang="en-US" altLang="ko-KR" sz="16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200150" lvl="2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고에너지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물리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핵물리 등 기초과학분야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반도체 및 우주부품의 방사선 영향평가</a:t>
            </a:r>
            <a:r>
              <a:rPr lang="en-US" altLang="ko-KR" sz="16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등 산업적 이용분야</a:t>
            </a:r>
            <a:endParaRPr lang="en-US" altLang="ko-KR" sz="16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66412" y="4047721"/>
            <a:ext cx="2662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양성자빔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유도 </a:t>
            </a:r>
            <a:r>
              <a:rPr lang="ko-KR" altLang="en-US" sz="14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핵자료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측정</a:t>
            </a:r>
            <a:endParaRPr lang="en-US" altLang="ko-KR" sz="14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(IAEA, Hokkaido Univ., 2026)</a:t>
            </a:r>
            <a:endParaRPr lang="ko-KR" altLang="en-US" sz="1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0" y="1895476"/>
            <a:ext cx="2869660" cy="2152245"/>
          </a:xfrm>
          <a:prstGeom prst="rect">
            <a:avLst/>
          </a:prstGeom>
        </p:spPr>
      </p:pic>
      <p:pic>
        <p:nvPicPr>
          <p:cNvPr id="41" name="_x282481448" descr="EMB00003bb8793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99"/>
          <a:stretch/>
        </p:blipFill>
        <p:spPr bwMode="auto">
          <a:xfrm>
            <a:off x="134855" y="4555205"/>
            <a:ext cx="1962934" cy="175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_x282481448" descr="EMB00003bb8793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4"/>
          <a:stretch/>
        </p:blipFill>
        <p:spPr bwMode="auto">
          <a:xfrm>
            <a:off x="2001677" y="4555205"/>
            <a:ext cx="2009660" cy="175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직사각형 42"/>
          <p:cNvSpPr/>
          <p:nvPr/>
        </p:nvSpPr>
        <p:spPr>
          <a:xfrm>
            <a:off x="529159" y="6277630"/>
            <a:ext cx="29450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중성자에 의한 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SRAM</a:t>
            </a:r>
            <a:r>
              <a:rPr lang="ko-KR" altLang="en-US" sz="1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의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SER </a:t>
            </a:r>
            <a:r>
              <a:rPr lang="ko-KR" altLang="en-US" sz="1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측정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(Arista Networks (</a:t>
            </a:r>
            <a:r>
              <a:rPr lang="ko-KR" altLang="en-US" sz="1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미국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), 2025)</a:t>
            </a:r>
            <a:endParaRPr lang="ko-KR" altLang="en-US" sz="1400" dirty="0"/>
          </a:p>
        </p:txBody>
      </p:sp>
      <p:sp>
        <p:nvSpPr>
          <p:cNvPr id="44" name="직사각형 43"/>
          <p:cNvSpPr/>
          <p:nvPr/>
        </p:nvSpPr>
        <p:spPr>
          <a:xfrm>
            <a:off x="8252924" y="6291263"/>
            <a:ext cx="2823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이용 산업파급효과</a:t>
            </a:r>
            <a:endParaRPr lang="ko-KR" altLang="en-US" sz="1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536" y="2200275"/>
            <a:ext cx="2848547" cy="3952875"/>
          </a:xfrm>
          <a:prstGeom prst="rect">
            <a:avLst/>
          </a:prstGeom>
        </p:spPr>
      </p:pic>
      <p:sp>
        <p:nvSpPr>
          <p:cNvPr id="45" name="직사각형 44"/>
          <p:cNvSpPr/>
          <p:nvPr/>
        </p:nvSpPr>
        <p:spPr>
          <a:xfrm>
            <a:off x="3891900" y="6204049"/>
            <a:ext cx="336983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양성자빔을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이용한 검출기 개발 및 시험</a:t>
            </a:r>
            <a:endParaRPr lang="en-US" altLang="ko-KR" sz="14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/>
            <a:r>
              <a:rPr lang="en-US" altLang="ko-KR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김신형</a:t>
            </a:r>
            <a:r>
              <a:rPr lang="en-US" altLang="ko-KR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한국핵물리의 다음 </a:t>
            </a:r>
            <a:r>
              <a:rPr lang="en-US" altLang="ko-KR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</a:t>
            </a:r>
            <a:r>
              <a:rPr lang="ko-KR" altLang="en-US" sz="10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</a:t>
            </a:r>
            <a:r>
              <a:rPr lang="en-US" altLang="ko-KR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ko-KR" altLang="en-US" sz="10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핵분과</a:t>
            </a:r>
            <a:r>
              <a:rPr lang="ko-KR" altLang="en-US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장래계획 </a:t>
            </a:r>
            <a:r>
              <a:rPr lang="en-US" altLang="ko-KR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</a:t>
            </a:r>
            <a:r>
              <a:rPr lang="ko-KR" altLang="en-US" sz="10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 타운홀 미팅</a:t>
            </a:r>
            <a:r>
              <a:rPr lang="en-US" altLang="ko-KR" sz="1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sz="1000" dirty="0"/>
          </a:p>
        </p:txBody>
      </p:sp>
      <p:sp>
        <p:nvSpPr>
          <p:cNvPr id="2" name="직사각형 1"/>
          <p:cNvSpPr/>
          <p:nvPr/>
        </p:nvSpPr>
        <p:spPr>
          <a:xfrm>
            <a:off x="6141204" y="859335"/>
            <a:ext cx="5961888" cy="338554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반도체 방사선영향평가 국제시험기준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최소 에너지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200 MeV</a:t>
            </a:r>
            <a:endParaRPr lang="ko-KR" altLang="en-US" sz="16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2282" y="1956624"/>
            <a:ext cx="5012702" cy="4310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100 MeV </a:t>
            </a: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대표적 이용 실적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8DE864C-6310-4275-BB1A-D2F7824DE194}"/>
              </a:ext>
            </a:extLst>
          </p:cNvPr>
          <p:cNvSpPr txBox="1"/>
          <p:nvPr/>
        </p:nvSpPr>
        <p:spPr>
          <a:xfrm>
            <a:off x="1960252" y="4611866"/>
            <a:ext cx="5491247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>
              <a:defRPr sz="5800" b="1" spc="-120">
                <a:solidFill>
                  <a:schemeClr val="bg1"/>
                </a:solidFill>
                <a:effectLst>
                  <a:glow rad="127000">
                    <a:srgbClr val="00567D">
                      <a:alpha val="40000"/>
                    </a:srgbClr>
                  </a:glow>
                </a:effectLst>
                <a:latin typeface="넥슨Lv2고딕 Bold" panose="00000800000000000000" pitchFamily="2" charset="-127"/>
                <a:ea typeface="넥슨Lv2고딕 Bold" panose="00000800000000000000" pitchFamily="2" charset="-127"/>
                <a:cs typeface="Arial" panose="020B0604020202020204" pitchFamily="34" charset="0"/>
              </a:defRPr>
            </a:lvl1pPr>
          </a:lstStyle>
          <a:p>
            <a:r>
              <a:rPr lang="ko-KR" altLang="en-US" sz="4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가속기 관련 연구소개</a:t>
            </a:r>
            <a:endParaRPr lang="en-US" altLang="ko-KR" sz="4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3B3451-7C95-45B5-A0D9-06016F2853FB}"/>
              </a:ext>
            </a:extLst>
          </p:cNvPr>
          <p:cNvSpPr txBox="1"/>
          <p:nvPr/>
        </p:nvSpPr>
        <p:spPr>
          <a:xfrm>
            <a:off x="727493" y="4396423"/>
            <a:ext cx="1197764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r>
              <a:rPr lang="en-US" altLang="ko-KR" sz="7200" b="1" spc="-225" dirty="0" smtClean="0">
                <a:ln w="6350">
                  <a:noFill/>
                </a:ln>
                <a:solidFill>
                  <a:schemeClr val="bg1">
                    <a:alpha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0</a:t>
            </a:r>
            <a:r>
              <a:rPr lang="en-US" altLang="ko-KR" sz="7200" b="1" spc="-225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</a:t>
            </a:r>
            <a:endParaRPr lang="en-US" altLang="ko-KR" sz="7200" b="1" spc="-225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31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Highlight(1): BTS based accelerator &amp; beam studies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2" y="788718"/>
            <a:ext cx="7711106" cy="1644516"/>
          </a:xfrm>
          <a:prstGeom prst="rect">
            <a:avLst/>
          </a:prstGeom>
          <a:solidFill>
            <a:schemeClr val="bg2">
              <a:alpha val="70000"/>
            </a:schemeClr>
          </a:solidFill>
          <a:ln w="19050">
            <a:solidFill>
              <a:schemeClr val="bg1"/>
            </a:solidFill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BTS operation (2022~)</a:t>
            </a:r>
            <a:endParaRPr lang="en-US" altLang="ko-KR" sz="1600" b="1" dirty="0">
              <a:solidFill>
                <a:srgbClr val="000066"/>
              </a:solidFill>
              <a:latin typeface="Arial Narrow" panose="020B0606020202030204" pitchFamily="34" charset="0"/>
              <a:ea typeface="HY헤드라인M"/>
              <a:cs typeface="Arial" panose="020B0604020202020204" pitchFamily="34" charset="0"/>
            </a:endParaRP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Ion source characterization (Gas neutralization, time evolution of the beam)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LLRF control algorithm development (Adaptive FF based on </a:t>
            </a:r>
            <a:r>
              <a:rPr lang="en-US" altLang="ko-KR" sz="1600" b="1" dirty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i</a:t>
            </a: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terative learning)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Beam diagnostics (Allison scanner, gas profile measurement,</a:t>
            </a:r>
            <a:r>
              <a:rPr lang="en-US" altLang="ko-KR" sz="1600" b="1" dirty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 4D </a:t>
            </a: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measurement, CT, VPP)</a:t>
            </a:r>
          </a:p>
          <a:p>
            <a:pPr marL="252000" indent="-252000">
              <a:lnSpc>
                <a:spcPct val="110000"/>
              </a:lnSpc>
              <a:buBlip>
                <a:blip r:embed="rId2"/>
              </a:buBlip>
            </a:pPr>
            <a:r>
              <a:rPr lang="en-US" altLang="ko-KR" sz="1600" b="1" dirty="0" smtClean="0">
                <a:solidFill>
                  <a:srgbClr val="000066"/>
                </a:solidFill>
                <a:latin typeface="Arial Narrow" panose="020B0606020202030204" pitchFamily="34" charset="0"/>
                <a:ea typeface="HY헤드라인M"/>
                <a:cs typeface="Arial" panose="020B0604020202020204" pitchFamily="34" charset="0"/>
              </a:rPr>
              <a:t>Optimization based on machine learning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2" y="2558863"/>
            <a:ext cx="5184578" cy="388843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511" y="4641051"/>
            <a:ext cx="3056103" cy="20698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54E133B3-AF48-428A-A7C2-5885647ACB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81" y="2465589"/>
            <a:ext cx="3075236" cy="192626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8089" y="788718"/>
            <a:ext cx="3431626" cy="211885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2054" y="2945832"/>
            <a:ext cx="3336806" cy="1720261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8745499" y="4424206"/>
            <a:ext cx="2774117" cy="2364052"/>
            <a:chOff x="3073400" y="2516108"/>
            <a:chExt cx="4846600" cy="3600000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463F779E-2627-477D-A9CC-9E4495218FC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184"/>
            <a:stretch/>
          </p:blipFill>
          <p:spPr>
            <a:xfrm>
              <a:off x="3974542" y="2516108"/>
              <a:ext cx="3945458" cy="3600000"/>
            </a:xfrm>
            <a:prstGeom prst="rect">
              <a:avLst/>
            </a:prstGeom>
          </p:spPr>
        </p:pic>
        <p:sp>
          <p:nvSpPr>
            <p:cNvPr id="11" name="직사각형 10"/>
            <p:cNvSpPr/>
            <p:nvPr/>
          </p:nvSpPr>
          <p:spPr>
            <a:xfrm>
              <a:off x="3073400" y="2844800"/>
              <a:ext cx="554235" cy="476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614132" y="2844800"/>
              <a:ext cx="554235" cy="476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2661294" y="6489643"/>
            <a:ext cx="4985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BTS</a:t>
            </a:r>
            <a:endParaRPr lang="ko-KR" altLang="en-US" sz="1400" dirty="0"/>
          </a:p>
        </p:txBody>
      </p:sp>
      <p:sp>
        <p:nvSpPr>
          <p:cNvPr id="14" name="직사각형 13"/>
          <p:cNvSpPr/>
          <p:nvPr/>
        </p:nvSpPr>
        <p:spPr>
          <a:xfrm>
            <a:off x="10132082" y="4798907"/>
            <a:ext cx="17787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Virtual pepper pot</a:t>
            </a:r>
            <a:endParaRPr lang="ko-KR" altLang="en-US" sz="1400" dirty="0"/>
          </a:p>
        </p:txBody>
      </p:sp>
      <p:sp>
        <p:nvSpPr>
          <p:cNvPr id="15" name="직사각형 14"/>
          <p:cNvSpPr/>
          <p:nvPr/>
        </p:nvSpPr>
        <p:spPr>
          <a:xfrm>
            <a:off x="6434808" y="4391851"/>
            <a:ext cx="1489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CT 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기반 빔 분석</a:t>
            </a:r>
            <a:endParaRPr lang="ko-KR" altLang="en-US" sz="1400" dirty="0"/>
          </a:p>
        </p:txBody>
      </p:sp>
      <p:sp>
        <p:nvSpPr>
          <p:cNvPr id="16" name="직사각형 15"/>
          <p:cNvSpPr/>
          <p:nvPr/>
        </p:nvSpPr>
        <p:spPr>
          <a:xfrm>
            <a:off x="7973878" y="6548976"/>
            <a:ext cx="1087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4D 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 측정</a:t>
            </a:r>
            <a:endParaRPr lang="ko-KR" altLang="en-US" sz="1400" dirty="0"/>
          </a:p>
        </p:txBody>
      </p:sp>
      <p:sp>
        <p:nvSpPr>
          <p:cNvPr id="17" name="직사각형 16"/>
          <p:cNvSpPr/>
          <p:nvPr/>
        </p:nvSpPr>
        <p:spPr>
          <a:xfrm>
            <a:off x="9210777" y="2867157"/>
            <a:ext cx="18426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Machining learning</a:t>
            </a:r>
            <a:endParaRPr lang="ko-KR" altLang="en-US" sz="1400" dirty="0"/>
          </a:p>
        </p:txBody>
      </p:sp>
      <p:sp>
        <p:nvSpPr>
          <p:cNvPr id="18" name="직사각형 17"/>
          <p:cNvSpPr/>
          <p:nvPr/>
        </p:nvSpPr>
        <p:spPr>
          <a:xfrm>
            <a:off x="10277001" y="4349190"/>
            <a:ext cx="18666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Adaptive FF control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081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Highlight(2): Spare RFQ and DTL development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1519" y="764704"/>
            <a:ext cx="7938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□</a:t>
            </a:r>
            <a:r>
              <a:rPr kumimoji="1" lang="ko-KR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제작후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20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년간 운전한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3 MeV RFQ, 20 MeV DTL 1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세트 스페어 제작 </a:t>
            </a:r>
            <a:endParaRPr kumimoji="1"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  <a:p>
            <a:pPr>
              <a:lnSpc>
                <a:spcPct val="125000"/>
              </a:lnSpc>
            </a:pP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- RFQ </a:t>
            </a:r>
            <a:r>
              <a:rPr kumimoji="1"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베인전극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침식으로 인한 고주파 불안정성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DTL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사극전자석 단락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4" y="4044704"/>
            <a:ext cx="3259963" cy="2444971"/>
          </a:xfrm>
          <a:prstGeom prst="rect">
            <a:avLst/>
          </a:prstGeom>
        </p:spPr>
      </p:pic>
      <p:pic>
        <p:nvPicPr>
          <p:cNvPr id="5" name="Picture 2" descr="C:\Users\kaeri\Desktop\2017 빔실험 정리\브레이징 시험\170413_브레이징로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4" r="22550"/>
          <a:stretch/>
        </p:blipFill>
        <p:spPr bwMode="auto">
          <a:xfrm>
            <a:off x="3533962" y="4036458"/>
            <a:ext cx="2375960" cy="246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3"/>
          <a:stretch/>
        </p:blipFill>
        <p:spPr>
          <a:xfrm>
            <a:off x="6084168" y="4028214"/>
            <a:ext cx="2768534" cy="246146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63123"/>
            <a:ext cx="2775342" cy="208150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9370" y="1477509"/>
            <a:ext cx="3941104" cy="21700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4176" y="3648853"/>
            <a:ext cx="2222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RFQ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베인 전극 침식 모습</a:t>
            </a:r>
            <a:endParaRPr lang="en-US" altLang="ko-KR" sz="14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8687" y="3629858"/>
            <a:ext cx="4142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국외 대형 양성자가속기의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RFQ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스페어 개발 현황</a:t>
            </a:r>
            <a:endParaRPr lang="en-US" altLang="ko-KR" sz="14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464" y="6497919"/>
            <a:ext cx="3201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베인 전극 가공 모습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 제작 업체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8755" y="6497919"/>
            <a:ext cx="2116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브레이징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err="1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자체 보유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3489" y="6489675"/>
            <a:ext cx="1386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브레이징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접합 </a:t>
            </a:r>
            <a:endParaRPr lang="en-US" altLang="ko-KR" sz="14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8159" y="915124"/>
            <a:ext cx="3550466" cy="235088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92DD710C-312B-4EC2-84CB-893EFC2E26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954" y="3614647"/>
            <a:ext cx="2164602" cy="288346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8457886" y="3286440"/>
            <a:ext cx="3400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노후화 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DTL DT 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 공정 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(2024~2026)</a:t>
            </a:r>
            <a:endParaRPr lang="ko-KR" altLang="en-US" sz="1400" dirty="0"/>
          </a:p>
        </p:txBody>
      </p:sp>
      <p:sp>
        <p:nvSpPr>
          <p:cNvPr id="17" name="직사각형 16"/>
          <p:cNvSpPr/>
          <p:nvPr/>
        </p:nvSpPr>
        <p:spPr>
          <a:xfrm>
            <a:off x="8698849" y="6493415"/>
            <a:ext cx="2918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노후화 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DTL 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가속관 </a:t>
            </a:r>
            <a:r>
              <a:rPr lang="ko-KR" altLang="en-US" sz="14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제작중</a:t>
            </a:r>
            <a:r>
              <a:rPr lang="ko-KR" altLang="en-US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(2026)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48241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Highlight(3): DT alignment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1520" y="763292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□</a:t>
            </a:r>
            <a:r>
              <a:rPr kumimoji="1" lang="ko-KR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가속기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, </a:t>
            </a:r>
            <a:r>
              <a:rPr kumimoji="1"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빔라인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정렬</a:t>
            </a:r>
            <a:endParaRPr kumimoji="1"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  <a:p>
            <a:pPr>
              <a:lnSpc>
                <a:spcPct val="125000"/>
              </a:lnSpc>
            </a:pP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-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가속관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12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kumimoji="1"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빔라인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Drift tube 311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 포함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정렬오차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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100 m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이내</a:t>
            </a:r>
            <a:endParaRPr kumimoji="1"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   - 2024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년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12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주 </a:t>
            </a: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(3/18~6/7)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Symbol" panose="05050102010706020507" pitchFamily="18" charset="2"/>
              </a:rPr>
              <a:t>간 수행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548" y="1865564"/>
            <a:ext cx="2695567" cy="269556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572" y="4795461"/>
            <a:ext cx="6607967" cy="19660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7" y="1865564"/>
            <a:ext cx="2021676" cy="269556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084" y="1879158"/>
            <a:ext cx="3142696" cy="2652397"/>
          </a:xfrm>
          <a:prstGeom prst="rect">
            <a:avLst/>
          </a:prstGeom>
        </p:spPr>
      </p:pic>
      <p:cxnSp>
        <p:nvCxnSpPr>
          <p:cNvPr id="8" name="직선 화살표 연결선 7"/>
          <p:cNvCxnSpPr>
            <a:endCxn id="7" idx="2"/>
          </p:cNvCxnSpPr>
          <p:nvPr/>
        </p:nvCxnSpPr>
        <p:spPr>
          <a:xfrm flipV="1">
            <a:off x="7749037" y="4531555"/>
            <a:ext cx="711395" cy="747988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17606" y="4561131"/>
            <a:ext cx="1875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Drift tube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정렬 모습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7609" y="4561130"/>
            <a:ext cx="2526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젊은 부서원의 정렬기술 경험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47231" y="5457416"/>
            <a:ext cx="1875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Drift tube </a:t>
            </a:r>
            <a:r>
              <a:rPr lang="ko-KR" altLang="en-US" sz="14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정렬 결과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85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Highlight(4): RI beam production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91744" y="741457"/>
            <a:ext cx="8435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□</a:t>
            </a:r>
            <a:r>
              <a:rPr kumimoji="1" lang="ko-KR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방사선 동위원소 빔 발생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(Li8+, 30 </a:t>
            </a:r>
            <a:r>
              <a:rPr lang="en-US" altLang="ko-KR" sz="16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keV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25000"/>
              </a:lnSpc>
            </a:pPr>
            <a:r>
              <a:rPr lang="en-US" altLang="ko-KR" sz="16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- 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박막 표면 분석에의 응용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양성자빔을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이용한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</a:t>
            </a: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차 입자 발생 이용의 대표적인 예</a:t>
            </a:r>
            <a:endParaRPr lang="en-US" altLang="ko-KR" sz="1600" b="1" dirty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6080986" y="4209684"/>
            <a:ext cx="3452731" cy="2563651"/>
            <a:chOff x="4518538" y="3045126"/>
            <a:chExt cx="4363932" cy="2843398"/>
          </a:xfrm>
          <a:noFill/>
        </p:grpSpPr>
        <p:pic>
          <p:nvPicPr>
            <p:cNvPr id="5" name="_x620852848" descr="EMB0000169c27af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035" r="3568" b="5412"/>
            <a:stretch/>
          </p:blipFill>
          <p:spPr bwMode="auto">
            <a:xfrm>
              <a:off x="4518538" y="3045126"/>
              <a:ext cx="4363932" cy="2843398"/>
            </a:xfrm>
            <a:prstGeom prst="rect">
              <a:avLst/>
            </a:prstGeom>
            <a:grpFill/>
            <a:extLst/>
          </p:spPr>
        </p:pic>
        <p:pic>
          <p:nvPicPr>
            <p:cNvPr id="6" name="_x620831176" descr="EMB0000169c285b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32" r="5655"/>
            <a:stretch/>
          </p:blipFill>
          <p:spPr bwMode="auto">
            <a:xfrm>
              <a:off x="6405312" y="3682441"/>
              <a:ext cx="2206314" cy="1531399"/>
            </a:xfrm>
            <a:prstGeom prst="rect">
              <a:avLst/>
            </a:prstGeom>
            <a:grpFill/>
            <a:extLst/>
          </p:spPr>
        </p:pic>
      </p:grpSp>
      <p:sp>
        <p:nvSpPr>
          <p:cNvPr id="7" name="직사각형 6"/>
          <p:cNvSpPr/>
          <p:nvPr/>
        </p:nvSpPr>
        <p:spPr>
          <a:xfrm>
            <a:off x="6790496" y="4286488"/>
            <a:ext cx="182453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400" b="1" spc="-1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1.10×10</a:t>
            </a:r>
            <a:r>
              <a:rPr lang="en-US" altLang="ko-KR" sz="1400" b="1" spc="-150" baseline="300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6</a:t>
            </a:r>
            <a:r>
              <a:rPr lang="en-US" altLang="ko-KR" sz="1400" b="1" spc="-1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400" b="1" spc="-150" dirty="0" err="1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pps</a:t>
            </a:r>
            <a:r>
              <a:rPr lang="en-US" altLang="ko-KR" sz="1400" b="1" spc="-150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400" b="1" spc="-15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발생 성공</a:t>
            </a:r>
            <a:endParaRPr lang="ko-KR" altLang="en-US" sz="140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8" name="_x620855584" descr="EMB0000169c27a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362" y="1566239"/>
            <a:ext cx="3240360" cy="242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5714" y="4301636"/>
            <a:ext cx="3755319" cy="2286735"/>
          </a:xfrm>
          <a:prstGeom prst="rect">
            <a:avLst/>
          </a:prstGeom>
          <a:noFill/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46" y="1552654"/>
            <a:ext cx="4309848" cy="242429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7258761" y="3976944"/>
            <a:ext cx="116249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 </a:t>
            </a:r>
            <a:r>
              <a:rPr lang="ko-KR" altLang="en-US" sz="12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빔라인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046293" y="3992269"/>
            <a:ext cx="1008609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표적 </a:t>
            </a:r>
            <a:r>
              <a:rPr lang="ko-KR" altLang="en-US" sz="12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이온원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764247" y="6515665"/>
            <a:ext cx="208743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표적 </a:t>
            </a:r>
            <a:r>
              <a:rPr lang="ko-KR" altLang="en-US" sz="1200" b="1" dirty="0" err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이온원</a:t>
            </a:r>
            <a:r>
              <a:rPr lang="ko-KR" altLang="en-US" sz="12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가열 </a:t>
            </a:r>
            <a:r>
              <a:rPr lang="en-US" altLang="ko-KR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(2,000</a:t>
            </a:r>
            <a:r>
              <a:rPr lang="ko-KR" altLang="en-US" sz="12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도</a:t>
            </a:r>
            <a:r>
              <a:rPr lang="en-US" altLang="ko-KR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5496424" y="2591036"/>
            <a:ext cx="3639730" cy="7604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2861468" y="2320769"/>
            <a:ext cx="1249090" cy="17048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3046293" y="2598640"/>
            <a:ext cx="1456469" cy="97855"/>
          </a:xfrm>
          <a:prstGeom prst="straightConnector1">
            <a:avLst/>
          </a:prstGeom>
          <a:ln w="4762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54229" y="2227541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 MeV 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양성자빔</a:t>
            </a:r>
            <a:endParaRPr lang="ko-KR" altLang="en-US" sz="1600" b="1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6566" y="1982215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 MeV </a:t>
            </a:r>
            <a:r>
              <a:rPr lang="ko-KR" altLang="en-US" sz="1600" b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양성자빔</a:t>
            </a:r>
            <a:endParaRPr lang="ko-KR" altLang="en-US" sz="1600" b="1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41094" y="2757113"/>
            <a:ext cx="1664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rgbClr val="92D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 </a:t>
            </a:r>
            <a:r>
              <a:rPr lang="en-US" altLang="ko-KR" sz="1600" b="1" dirty="0" err="1" smtClean="0">
                <a:solidFill>
                  <a:srgbClr val="92D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keV</a:t>
            </a:r>
            <a:r>
              <a:rPr lang="en-US" altLang="ko-KR" sz="1600" b="1" dirty="0" smtClean="0">
                <a:solidFill>
                  <a:srgbClr val="92D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Li8+ </a:t>
            </a:r>
            <a:r>
              <a:rPr lang="ko-KR" altLang="en-US" sz="1600" b="1" smtClean="0">
                <a:solidFill>
                  <a:srgbClr val="92D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빔</a:t>
            </a:r>
            <a:endParaRPr lang="ko-KR" altLang="en-US" sz="1600" b="1" dirty="0">
              <a:solidFill>
                <a:srgbClr val="92D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772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Highlight(5): Neutron beam service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E870B9F7-B5B7-49CA-BA44-04981277EB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749" y="866263"/>
            <a:ext cx="3655164" cy="2741373"/>
          </a:xfrm>
          <a:prstGeom prst="rect">
            <a:avLst/>
          </a:prstGeom>
        </p:spPr>
      </p:pic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6576174" y="3842049"/>
            <a:ext cx="3655164" cy="2681365"/>
            <a:chOff x="8737601" y="4974337"/>
            <a:chExt cx="2259014" cy="1609241"/>
          </a:xfrm>
          <a:noFill/>
        </p:grpSpPr>
        <p:pic>
          <p:nvPicPr>
            <p:cNvPr id="5" name="_x356223168">
              <a:extLst>
                <a:ext uri="{FF2B5EF4-FFF2-40B4-BE49-F238E27FC236}">
                  <a16:creationId xmlns="" xmlns:a16="http://schemas.microsoft.com/office/drawing/2014/main" id="{40E9116D-CDC5-49A9-8A5A-21817D026B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77"/>
            <a:stretch/>
          </p:blipFill>
          <p:spPr bwMode="auto">
            <a:xfrm>
              <a:off x="8737601" y="5032591"/>
              <a:ext cx="2259014" cy="1550987"/>
            </a:xfrm>
            <a:prstGeom prst="rect">
              <a:avLst/>
            </a:prstGeom>
            <a:grpFill/>
            <a:extLst/>
          </p:spPr>
        </p:pic>
        <p:pic>
          <p:nvPicPr>
            <p:cNvPr id="6" name="_x356223240">
              <a:extLst>
                <a:ext uri="{FF2B5EF4-FFF2-40B4-BE49-F238E27FC236}">
                  <a16:creationId xmlns="" xmlns:a16="http://schemas.microsoft.com/office/drawing/2014/main" id="{7E31E4A0-5A7A-4DE5-9F4E-F671F34DD7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20" t="36844" b="21386"/>
            <a:stretch/>
          </p:blipFill>
          <p:spPr bwMode="auto">
            <a:xfrm>
              <a:off x="9906000" y="4974337"/>
              <a:ext cx="1090614" cy="603503"/>
            </a:xfrm>
            <a:prstGeom prst="rect">
              <a:avLst/>
            </a:prstGeom>
            <a:grpFill/>
            <a:extLst/>
          </p:spPr>
        </p:pic>
      </p:grpSp>
      <p:pic>
        <p:nvPicPr>
          <p:cNvPr id="7" name="_x263702912" descr="EMB00000e1c4cc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" r="12039" b="24164"/>
          <a:stretch/>
        </p:blipFill>
        <p:spPr bwMode="auto">
          <a:xfrm>
            <a:off x="1675441" y="1723974"/>
            <a:ext cx="4487175" cy="22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428FBED8-AF30-4B0B-8588-C5C55B318A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176"/>
          <a:stretch/>
        </p:blipFill>
        <p:spPr>
          <a:xfrm>
            <a:off x="1530224" y="4416097"/>
            <a:ext cx="2199403" cy="19982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4416097"/>
            <a:ext cx="2664659" cy="1998264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10" name="직사각형 9"/>
          <p:cNvSpPr/>
          <p:nvPr/>
        </p:nvSpPr>
        <p:spPr>
          <a:xfrm>
            <a:off x="2509107" y="4001887"/>
            <a:ext cx="308289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 터널 내부 빔 덤프 </a:t>
            </a:r>
            <a:r>
              <a:rPr lang="en-US" altLang="ko-KR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2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 발생원</a:t>
            </a:r>
            <a:r>
              <a:rPr lang="en-US" altLang="ko-KR" sz="12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913269" y="6507811"/>
            <a:ext cx="157927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 발생 각 분포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422693" y="6479351"/>
            <a:ext cx="183255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 에너지 스펙트럼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236296" y="3607636"/>
            <a:ext cx="261802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지상 방사선 시험 </a:t>
            </a:r>
            <a:r>
              <a:rPr lang="ko-KR" altLang="en-US" sz="12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시설 구축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(2024)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135645" y="6507811"/>
            <a:ext cx="1162498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이용자 조정실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51520" y="764704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□</a:t>
            </a:r>
            <a:r>
              <a:rPr kumimoji="1" lang="ko-KR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터널 내부 중성자 발생용 덤프 </a:t>
            </a:r>
            <a:endParaRPr kumimoji="1"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  <a:p>
            <a:pPr>
              <a:lnSpc>
                <a:spcPct val="125000"/>
              </a:lnSpc>
            </a:pP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- 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시범 운영 후 시설 구축</a:t>
            </a:r>
            <a:endParaRPr kumimoji="1"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kumimoji="1"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- 2025</a:t>
            </a:r>
            <a:r>
              <a:rPr kumimoji="1"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년부터 정식 운영 시작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8DE864C-6310-4275-BB1A-D2F7824DE194}"/>
              </a:ext>
            </a:extLst>
          </p:cNvPr>
          <p:cNvSpPr txBox="1"/>
          <p:nvPr/>
        </p:nvSpPr>
        <p:spPr>
          <a:xfrm>
            <a:off x="1960252" y="4611866"/>
            <a:ext cx="4210127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>
              <a:defRPr sz="5800" b="1" spc="-120">
                <a:solidFill>
                  <a:schemeClr val="bg1"/>
                </a:solidFill>
                <a:effectLst>
                  <a:glow rad="127000">
                    <a:srgbClr val="00567D">
                      <a:alpha val="40000"/>
                    </a:srgbClr>
                  </a:glow>
                </a:effectLst>
                <a:latin typeface="넥슨Lv2고딕 Bold" panose="00000800000000000000" pitchFamily="2" charset="-127"/>
                <a:ea typeface="넥슨Lv2고딕 Bold" panose="00000800000000000000" pitchFamily="2" charset="-127"/>
                <a:cs typeface="Arial" panose="020B0604020202020204" pitchFamily="34" charset="0"/>
              </a:defRPr>
            </a:lvl1pPr>
          </a:lstStyle>
          <a:p>
            <a:r>
              <a:rPr lang="ko-KR" altLang="en-US" sz="4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업그레이드 계획</a:t>
            </a:r>
            <a:endParaRPr lang="en-US" altLang="ko-KR" sz="4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3B3451-7C95-45B5-A0D9-06016F2853FB}"/>
              </a:ext>
            </a:extLst>
          </p:cNvPr>
          <p:cNvSpPr txBox="1"/>
          <p:nvPr/>
        </p:nvSpPr>
        <p:spPr>
          <a:xfrm>
            <a:off x="727493" y="4396423"/>
            <a:ext cx="1197764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r>
              <a:rPr lang="en-US" altLang="ko-KR" sz="7200" b="1" spc="-225" dirty="0" smtClean="0">
                <a:ln w="6350">
                  <a:noFill/>
                </a:ln>
                <a:solidFill>
                  <a:schemeClr val="bg1">
                    <a:alpha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0</a:t>
            </a:r>
            <a:r>
              <a:rPr lang="en-US" altLang="ko-KR" sz="7200" b="1" spc="-225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</a:t>
            </a:r>
            <a:endParaRPr lang="en-US" altLang="ko-KR" sz="7200" b="1" spc="-225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5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Upgrade Plan (1): KOMAC phase 2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607"/>
            <a:ext cx="9144000" cy="5251400"/>
          </a:xfrm>
          <a:prstGeom prst="rect">
            <a:avLst/>
          </a:prstGeom>
        </p:spPr>
      </p:pic>
      <p:cxnSp>
        <p:nvCxnSpPr>
          <p:cNvPr id="4" name="직선 화살표 연결선 3"/>
          <p:cNvCxnSpPr/>
          <p:nvPr/>
        </p:nvCxnSpPr>
        <p:spPr>
          <a:xfrm flipV="1">
            <a:off x="1409116" y="4653835"/>
            <a:ext cx="2163010" cy="1455247"/>
          </a:xfrm>
          <a:prstGeom prst="straightConnector1">
            <a:avLst/>
          </a:prstGeom>
          <a:ln w="317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화살표 연결선 4"/>
          <p:cNvCxnSpPr/>
          <p:nvPr/>
        </p:nvCxnSpPr>
        <p:spPr>
          <a:xfrm flipV="1">
            <a:off x="3212086" y="2534008"/>
            <a:ext cx="2620574" cy="1736110"/>
          </a:xfrm>
          <a:prstGeom prst="straightConnector1">
            <a:avLst/>
          </a:prstGeom>
          <a:ln w="317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2435413" y="5333446"/>
            <a:ext cx="1059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en-US" altLang="ko-KR" sz="16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200 MeV</a:t>
            </a:r>
            <a:endParaRPr lang="en-US" altLang="ko-KR" sz="16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Symbol" pitchFamily="18" charset="2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21931" y="2830716"/>
            <a:ext cx="1059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0">
              <a:lnSpc>
                <a:spcPct val="150000"/>
              </a:lnSpc>
              <a:defRPr/>
            </a:pPr>
            <a:r>
              <a:rPr lang="en-US" altLang="ko-KR" sz="16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1</a:t>
            </a:r>
            <a:r>
              <a:rPr lang="en-US" altLang="ko-KR" sz="16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00 MeV</a:t>
            </a:r>
            <a:endParaRPr lang="en-US" altLang="ko-KR" sz="16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Symbol" pitchFamily="18" charset="2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1325" y="2489076"/>
            <a:ext cx="2595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>
              <a:defRPr/>
            </a:pPr>
            <a:r>
              <a:rPr lang="en-US" altLang="ko-KR" sz="14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Low flux beam line</a:t>
            </a:r>
          </a:p>
          <a:p>
            <a:pPr algn="ctr" latinLnBrk="0">
              <a:defRPr/>
            </a:pPr>
            <a:r>
              <a:rPr lang="en-US" altLang="ko-KR" sz="14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(Space radiation simulation)</a:t>
            </a:r>
            <a:endParaRPr lang="en-US" altLang="ko-KR" sz="14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Symbol" pitchFamily="18" charset="2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542250" y="3116329"/>
            <a:ext cx="267948" cy="242807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623004" y="3443833"/>
            <a:ext cx="3140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>
              <a:defRPr/>
            </a:pPr>
            <a:r>
              <a:rPr lang="en-US" altLang="ko-KR" sz="14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Proton beam + neutron beam line</a:t>
            </a:r>
          </a:p>
          <a:p>
            <a:pPr algn="ctr" latinLnBrk="0">
              <a:defRPr/>
            </a:pPr>
            <a:r>
              <a:rPr lang="en-US" altLang="ko-KR" sz="14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Symbol" pitchFamily="18" charset="2"/>
              </a:rPr>
              <a:t>(Terrestrial radiation simulation)</a:t>
            </a:r>
            <a:endParaRPr lang="en-US" altLang="ko-KR" sz="14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Symbol" pitchFamily="18" charset="2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flipH="1">
            <a:off x="1050724" y="4122052"/>
            <a:ext cx="1253379" cy="1481184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833" y="915457"/>
            <a:ext cx="3979293" cy="270559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extBox 12"/>
          <p:cNvSpPr txBox="1"/>
          <p:nvPr/>
        </p:nvSpPr>
        <p:spPr>
          <a:xfrm>
            <a:off x="238859" y="970130"/>
            <a:ext cx="5310294" cy="108740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200 MeV 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빔라인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건물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유틸리티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475494" y="5763441"/>
            <a:ext cx="1747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200 MeV 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330467" y="3535324"/>
            <a:ext cx="8002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ko-KR" altLang="en-US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빔라인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297535" y="6445174"/>
            <a:ext cx="328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건물 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 개발된 부지내에서 가능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892" y="3926281"/>
            <a:ext cx="3794593" cy="2528047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9253538" y="5112544"/>
            <a:ext cx="180975" cy="145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9144000" y="5029200"/>
            <a:ext cx="109538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8905875" y="4810125"/>
            <a:ext cx="685800" cy="609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36633" y="2009739"/>
            <a:ext cx="3301941" cy="4001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ko-KR" sz="16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en-US" altLang="ko-KR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GeV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급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가속기의 입사기로 사용</a:t>
            </a:r>
            <a:r>
              <a:rPr lang="en-US" altLang="ko-KR" sz="16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504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8DE864C-6310-4275-BB1A-D2F7824DE194}"/>
              </a:ext>
            </a:extLst>
          </p:cNvPr>
          <p:cNvSpPr txBox="1"/>
          <p:nvPr/>
        </p:nvSpPr>
        <p:spPr>
          <a:xfrm>
            <a:off x="1876341" y="4611866"/>
            <a:ext cx="1282403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>
              <a:defRPr sz="5800" b="1" spc="-120">
                <a:solidFill>
                  <a:schemeClr val="bg1"/>
                </a:solidFill>
                <a:effectLst>
                  <a:glow rad="127000">
                    <a:srgbClr val="00567D">
                      <a:alpha val="40000"/>
                    </a:srgbClr>
                  </a:glow>
                </a:effectLst>
                <a:latin typeface="넥슨Lv2고딕 Bold" panose="00000800000000000000" pitchFamily="2" charset="-127"/>
                <a:ea typeface="넥슨Lv2고딕 Bold" panose="00000800000000000000" pitchFamily="2" charset="-127"/>
                <a:cs typeface="Arial" panose="020B0604020202020204" pitchFamily="34" charset="0"/>
              </a:defRPr>
            </a:lvl1pPr>
          </a:lstStyle>
          <a:p>
            <a:pPr algn="r"/>
            <a:r>
              <a:rPr lang="ko-KR" altLang="en-US" sz="4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배경</a:t>
            </a:r>
            <a:endParaRPr lang="en-US" altLang="ko-KR" sz="4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3B3451-7C95-45B5-A0D9-06016F2853FB}"/>
              </a:ext>
            </a:extLst>
          </p:cNvPr>
          <p:cNvSpPr txBox="1"/>
          <p:nvPr/>
        </p:nvSpPr>
        <p:spPr>
          <a:xfrm>
            <a:off x="727493" y="4396423"/>
            <a:ext cx="1197764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r>
              <a:rPr lang="en-US" altLang="ko-KR" sz="7200" b="1" spc="-225" dirty="0">
                <a:ln w="6350">
                  <a:noFill/>
                </a:ln>
                <a:solidFill>
                  <a:schemeClr val="bg1">
                    <a:alpha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0</a:t>
            </a:r>
            <a:r>
              <a:rPr lang="en-US" altLang="ko-KR" sz="7200" b="1" spc="-225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8336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Upgrade Plan (2): KOMAC phase 3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r="31888"/>
          <a:stretch/>
        </p:blipFill>
        <p:spPr>
          <a:xfrm>
            <a:off x="778963" y="2655815"/>
            <a:ext cx="5936497" cy="3707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859" y="970131"/>
            <a:ext cx="5310294" cy="1253930"/>
          </a:xfrm>
          <a:prstGeom prst="rect">
            <a:avLst/>
          </a:prstGeom>
          <a:noFill/>
          <a:ln w="19050">
            <a:noFill/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 </a:t>
            </a:r>
            <a:r>
              <a:rPr lang="en-US" altLang="ko-KR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GeV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핵파쇄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중성자 표적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중성자 </a:t>
            </a:r>
            <a:r>
              <a:rPr lang="ko-KR" altLang="en-US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빔라인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및 이용장치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건물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유틸리티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286556" y="6270968"/>
            <a:ext cx="14606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 </a:t>
            </a:r>
            <a:r>
              <a:rPr lang="en-US" altLang="ko-KR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GeV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9" t="17827" r="21352" b="22107"/>
          <a:stretch/>
        </p:blipFill>
        <p:spPr>
          <a:xfrm>
            <a:off x="6534269" y="4812278"/>
            <a:ext cx="3082248" cy="198291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09" y="287912"/>
            <a:ext cx="4426671" cy="2542238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9475322" y="1924372"/>
            <a:ext cx="2435282" cy="6756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200 MeV 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 입사기</a:t>
            </a:r>
            <a:endParaRPr lang="en-US" altLang="ko-KR" sz="1600" b="1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(1</a:t>
            </a:r>
            <a:r>
              <a:rPr lang="ko-KR" altLang="en-US" sz="1600" b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단계 결과물</a:t>
            </a:r>
            <a:r>
              <a:rPr lang="en-US" altLang="ko-KR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549327" y="6009492"/>
            <a:ext cx="21146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ko-KR" altLang="en-US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핵파쇄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중성자원 및 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빔라인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0" r="13387"/>
          <a:stretch/>
        </p:blipFill>
        <p:spPr>
          <a:xfrm>
            <a:off x="8250149" y="2838677"/>
            <a:ext cx="3413859" cy="2759299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9616517" y="5197866"/>
            <a:ext cx="2308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ko-KR" altLang="en-US" sz="1600" b="1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핵파쇄</a:t>
            </a:r>
            <a:r>
              <a:rPr lang="ko-KR" altLang="en-US" sz="1600" b="1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중성자발생표적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cxnSp>
        <p:nvCxnSpPr>
          <p:cNvPr id="12" name="직선 화살표 연결선 11"/>
          <p:cNvCxnSpPr/>
          <p:nvPr/>
        </p:nvCxnSpPr>
        <p:spPr>
          <a:xfrm flipH="1">
            <a:off x="6998137" y="2600006"/>
            <a:ext cx="380144" cy="230144"/>
          </a:xfrm>
          <a:prstGeom prst="straightConnector1">
            <a:avLst/>
          </a:prstGeom>
          <a:ln w="381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6715460" y="2830150"/>
            <a:ext cx="28267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flipV="1">
            <a:off x="6196603" y="5653825"/>
            <a:ext cx="1389053" cy="50227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V="1">
            <a:off x="7585656" y="4509625"/>
            <a:ext cx="978795" cy="1088351"/>
          </a:xfrm>
          <a:prstGeom prst="straightConnector1">
            <a:avLst/>
          </a:prstGeom>
          <a:ln w="38100">
            <a:solidFill>
              <a:srgbClr val="004D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588029" y="2316985"/>
            <a:ext cx="3480440" cy="367858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ko-KR" sz="16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수십 </a:t>
            </a:r>
            <a:r>
              <a:rPr lang="en-US" altLang="ko-KR" sz="16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GeV</a:t>
            </a:r>
            <a:r>
              <a:rPr lang="en-US" altLang="ko-KR" sz="16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가속기의 입사기로 사용</a:t>
            </a:r>
            <a:r>
              <a:rPr lang="en-US" altLang="ko-KR" sz="16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879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KoPub돋움체 Bold" panose="00000800000000000000" pitchFamily="2" charset="-127"/>
                <a:cs typeface="Arial" panose="020B0604020202020204" pitchFamily="34" charset="0"/>
              </a:rPr>
              <a:t>High Power Proton Accelerator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ea typeface="KoPub돋움체 Bold" panose="00000800000000000000" pitchFamily="2" charset="-127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729" y="1152334"/>
            <a:ext cx="8916248" cy="5242116"/>
          </a:xfrm>
          <a:prstGeom prst="rect">
            <a:avLst/>
          </a:prstGeom>
        </p:spPr>
      </p:pic>
      <p:sp>
        <p:nvSpPr>
          <p:cNvPr id="5" name="타원 4"/>
          <p:cNvSpPr>
            <a:spLocks noChangeAspect="1"/>
          </p:cNvSpPr>
          <p:nvPr/>
        </p:nvSpPr>
        <p:spPr>
          <a:xfrm>
            <a:off x="4063120" y="3323084"/>
            <a:ext cx="75195" cy="7519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5396" y="3229876"/>
            <a:ext cx="10823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KOMAC 1 (2017)</a:t>
            </a:r>
            <a:endParaRPr lang="ko-KR" altLang="en-US" sz="11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타원 6"/>
          <p:cNvSpPr>
            <a:spLocks noChangeAspect="1"/>
          </p:cNvSpPr>
          <p:nvPr/>
        </p:nvSpPr>
        <p:spPr>
          <a:xfrm>
            <a:off x="4390262" y="3320375"/>
            <a:ext cx="75195" cy="751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4993" y="3114944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KOMAC 2 </a:t>
            </a:r>
            <a:endParaRPr lang="ko-KR" altLang="en-US" sz="11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4632" y="3144657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KOMAC 3</a:t>
            </a:r>
            <a:r>
              <a:rPr lang="ko-KR" altLang="en-US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endParaRPr lang="ko-KR" altLang="en-US" sz="11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포인트가 5개인 별 9"/>
          <p:cNvSpPr>
            <a:spLocks noChangeAspect="1"/>
          </p:cNvSpPr>
          <p:nvPr/>
        </p:nvSpPr>
        <p:spPr>
          <a:xfrm>
            <a:off x="5359806" y="3208455"/>
            <a:ext cx="216024" cy="216024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2670" y="1487614"/>
            <a:ext cx="278634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KOMAC 1 (KOMAC 1</a:t>
            </a:r>
            <a:r>
              <a:rPr lang="en-US" altLang="ko-KR" sz="1100" b="1" baseline="30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st</a:t>
            </a:r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phase): 100 MeV, 30 kW</a:t>
            </a:r>
          </a:p>
          <a:p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KOMAC 2 (KOMAC 2</a:t>
            </a:r>
            <a:r>
              <a:rPr lang="en-US" altLang="ko-KR" sz="1100" b="1" baseline="30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nd</a:t>
            </a:r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phase): 200 MeV, 60 kW </a:t>
            </a:r>
          </a:p>
          <a:p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KOMAC 3 (KOMAC 3</a:t>
            </a:r>
            <a:r>
              <a:rPr lang="en-US" altLang="ko-KR" sz="1100" b="1" baseline="30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rd</a:t>
            </a:r>
            <a:r>
              <a:rPr lang="en-US" altLang="ko-KR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phase): 1GeV, 250 kW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679729" y="6394450"/>
            <a:ext cx="96651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sz="10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S. </a:t>
            </a:r>
            <a:r>
              <a:rPr lang="en-US" altLang="ko-KR" sz="1000" b="1" kern="0" dirty="0" err="1">
                <a:solidFill>
                  <a:srgbClr val="000000"/>
                </a:solidFill>
                <a:latin typeface="Arial Narrow" panose="020B0606020202030204" pitchFamily="34" charset="0"/>
              </a:rPr>
              <a:t>Cousineau</a:t>
            </a:r>
            <a:r>
              <a:rPr lang="en-US" altLang="ko-KR" sz="10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, High power proton facilities: Operational experience, challenges and the future, Proceedings of 6</a:t>
            </a:r>
            <a:r>
              <a:rPr lang="en-US" altLang="ko-KR" sz="1000" b="1" kern="0" baseline="30000" dirty="0">
                <a:solidFill>
                  <a:srgbClr val="000000"/>
                </a:solidFill>
                <a:latin typeface="Arial Narrow" panose="020B0606020202030204" pitchFamily="34" charset="0"/>
              </a:rPr>
              <a:t>th</a:t>
            </a:r>
            <a:r>
              <a:rPr lang="en-US" altLang="ko-KR" sz="10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 International Particle Accelerator Conference, </a:t>
            </a:r>
            <a:r>
              <a:rPr lang="en-US" altLang="ko-KR" sz="1000" b="1" kern="0" dirty="0" err="1">
                <a:solidFill>
                  <a:srgbClr val="000000"/>
                </a:solidFill>
                <a:latin typeface="Arial Narrow" panose="020B0606020202030204" pitchFamily="34" charset="0"/>
              </a:rPr>
              <a:t>Richardmond</a:t>
            </a:r>
            <a:r>
              <a:rPr lang="en-US" altLang="ko-KR" sz="1000" b="1" kern="0" dirty="0">
                <a:solidFill>
                  <a:srgbClr val="000000"/>
                </a:solidFill>
                <a:latin typeface="Arial Narrow" panose="020B0606020202030204" pitchFamily="34" charset="0"/>
              </a:rPr>
              <a:t>, VA, USA, 2015)</a:t>
            </a:r>
            <a:endParaRPr lang="en-US" altLang="ko-KR" sz="1000" b="1" kern="0" spc="0" dirty="0"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50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1030" r="2321" b="1371"/>
          <a:stretch/>
        </p:blipFill>
        <p:spPr>
          <a:xfrm>
            <a:off x="2755650" y="1896635"/>
            <a:ext cx="4497723" cy="48254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성능향상 선행 </a:t>
            </a: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R&amp;D </a:t>
            </a: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사업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59" y="935553"/>
            <a:ext cx="11619766" cy="1159947"/>
          </a:xfrm>
          <a:prstGeom prst="rect">
            <a:avLst/>
          </a:prstGeom>
          <a:noFill/>
          <a:ln w="19050">
            <a:noFill/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성능향상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(200 MeV)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선행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R&amp;D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사업 수행중</a:t>
            </a:r>
            <a:endParaRPr lang="en-US" altLang="ko-KR" sz="1600" b="1" dirty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200150" lvl="2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기간 및 예산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2026~2028, 250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억원</a:t>
            </a:r>
            <a:endParaRPr lang="en-US" altLang="ko-KR" sz="16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200150" lvl="2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내용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200 MeV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 핵심기술 개발 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 기본모듈 개발 및 성능평가</a:t>
            </a:r>
            <a:r>
              <a:rPr lang="en-US" altLang="ko-KR" sz="16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888" y="3725650"/>
            <a:ext cx="1972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200 MeV Upgrade</a:t>
            </a:r>
            <a:endParaRPr lang="ko-KR" altLang="en-US" sz="16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8888" y="5278855"/>
            <a:ext cx="24375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200 MeV Pre-R&amp;D</a:t>
            </a:r>
          </a:p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: Accelerator module</a:t>
            </a:r>
          </a:p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: Test Stand</a:t>
            </a:r>
            <a:endParaRPr lang="ko-KR" altLang="en-US" sz="16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233591" y="4309359"/>
            <a:ext cx="495840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가속기 구축 기술은 보유</a:t>
            </a:r>
            <a:endParaRPr lang="en-US" altLang="ko-KR" sz="24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endParaRPr lang="en-US" altLang="ko-KR" sz="2400" b="1" dirty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선행 </a:t>
            </a:r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R&amp;D </a:t>
            </a:r>
            <a:r>
              <a:rPr lang="ko-KR" altLang="en-US" sz="2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목적</a:t>
            </a:r>
            <a:endParaRPr lang="en-US" altLang="ko-KR" sz="24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lvl="1"/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2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공급체계 재건</a:t>
            </a:r>
            <a:endParaRPr lang="en-US" altLang="ko-KR" sz="2400" b="1" dirty="0" smtClean="0">
              <a:solidFill>
                <a:srgbClr val="00006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lvl="1"/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2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최신 기술 적용 </a:t>
            </a:r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2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반도체</a:t>
            </a:r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400" b="1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회로</a:t>
            </a:r>
            <a:r>
              <a:rPr lang="en-US" altLang="ko-KR" sz="24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210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761730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요약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118764" y="1045169"/>
            <a:ext cx="777686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운영현황</a:t>
            </a:r>
            <a:endParaRPr kumimoji="1"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2013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운영 시작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26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만시간 돌파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빔타임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경쟁률 심화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24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시간 빔 서비스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우주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지상 방사선의 반도체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우주부품 오류 시험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고에너지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물리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핵물리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첨단 생명과학 분야 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base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가속기 관련 연구 현황</a:t>
            </a:r>
            <a:endParaRPr kumimoji="1"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BTS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기반 가속기 연구 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상전도 가속관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Spare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RI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빔 발생 연구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중성자 빔 서비스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fontAlgn="base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에너지 업그레이드 계획</a:t>
            </a:r>
            <a:endParaRPr kumimoji="1"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200 MeV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가속기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(KOMAC 2</a:t>
            </a:r>
            <a:r>
              <a:rPr lang="en-US" altLang="ko-KR" sz="2000" b="1" baseline="30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nd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phase)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 fontAlgn="base">
              <a:lnSpc>
                <a:spcPct val="130000"/>
              </a:lnSpc>
              <a:buFontTx/>
              <a:buChar char="-"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 </a:t>
            </a:r>
            <a:r>
              <a:rPr lang="en-US" altLang="ko-KR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GeV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가속기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(KOMAC 3</a:t>
            </a:r>
            <a:r>
              <a:rPr lang="en-US" altLang="ko-KR" sz="2000" b="1" baseline="30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rd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phase)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0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891" y="818207"/>
            <a:ext cx="5915130" cy="6039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9598" y="1206774"/>
            <a:ext cx="6254931" cy="1722406"/>
          </a:xfrm>
          <a:prstGeom prst="rect">
            <a:avLst/>
          </a:prstGeom>
          <a:noFill/>
          <a:ln w="19050">
            <a:noFill/>
          </a:ln>
        </p:spPr>
        <p:txBody>
          <a:bodyPr wrap="square" lIns="108000" tIns="36000" rIns="36000" bIns="36000" rtlCol="0" anchor="ctr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ko-KR" altLang="en-US" sz="4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많은 관심 부탁 드립니다</a:t>
            </a:r>
            <a:r>
              <a:rPr lang="en-US" altLang="ko-KR" sz="4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5000"/>
              </a:lnSpc>
            </a:pPr>
            <a:r>
              <a:rPr lang="ko-KR" altLang="en-US" sz="4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감사합니다</a:t>
            </a:r>
            <a:r>
              <a:rPr lang="en-US" altLang="ko-KR" sz="4000" b="1" dirty="0" smtClean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742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파동이 볼펜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9712" y="1678277"/>
            <a:ext cx="5699315" cy="427448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872120" y="1037425"/>
            <a:ext cx="6732612" cy="608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바나나 한 개에는 약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0.1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마이크로시버트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uSv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방사선이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있어요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BED)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865" y="2334096"/>
            <a:ext cx="6540867" cy="3987195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529617" y="6358043"/>
            <a:ext cx="42258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0" i="0" u="none" strike="noStrike" baseline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방사선작업종사자를 위한 방사선안전 기본교육</a:t>
            </a:r>
            <a:r>
              <a:rPr lang="en-US" altLang="ko-KR" sz="1000" b="0" i="0" u="none" strike="noStrike" baseline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0" i="0" u="none" strike="noStrike" baseline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한국원자력안전재단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72120" y="1688849"/>
            <a:ext cx="6732612" cy="608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b="1" baseline="30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39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 (93.258%), </a:t>
            </a:r>
            <a:r>
              <a:rPr lang="en-US" altLang="ko-KR" sz="1600" b="1" baseline="300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40</a:t>
            </a:r>
            <a:r>
              <a:rPr lang="en-US" altLang="ko-KR" sz="16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 (0.012%)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600" b="1" baseline="30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41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 (6.730%) 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66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우주 방사선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91" y="851262"/>
            <a:ext cx="8547009" cy="568357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242734" y="6552986"/>
            <a:ext cx="52916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b="1" i="0" u="none" strike="noStrike" baseline="0" dirty="0" smtClean="0">
                <a:latin typeface="Arial Narrow" panose="020B0606020202030204" pitchFamily="34" charset="0"/>
              </a:rPr>
              <a:t>www.radiation-dosimetry.org/what-is-galactic-cosmic-radiation-gcr-definition/)</a:t>
            </a:r>
            <a:endParaRPr lang="ko-KR" altLang="en-US" sz="1000" b="1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2305" y="5401159"/>
            <a:ext cx="3260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Proton: 92% (&lt; 1 </a:t>
            </a:r>
            <a:r>
              <a:rPr lang="en-US" altLang="ko-KR" b="1" dirty="0" err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GeV</a:t>
            </a:r>
            <a:r>
              <a:rPr lang="en-US" altLang="ko-KR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Helium: 6%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Gamma &amp; Heavy ion: 2%</a:t>
            </a:r>
            <a:endParaRPr lang="ko-KR" altLang="en-US" b="1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89709" y="1136542"/>
            <a:ext cx="2351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Proton: 85~90%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Helium: 10~13%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Heavy ion: ~1%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대기 방사선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48" y="941581"/>
            <a:ext cx="4606739" cy="53154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5748" y="6350874"/>
            <a:ext cx="492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 Narrow" panose="020B0606020202030204" pitchFamily="34" charset="0"/>
                <a:ea typeface="맑은 고딕" panose="020B0503020000020004" pitchFamily="50" charset="-127"/>
              </a:rPr>
              <a:t>Radiation Handbook for Electronics, TEXAS Instruments</a:t>
            </a:r>
            <a:endParaRPr lang="ko-KR" altLang="en-US" dirty="0">
              <a:latin typeface="Arial Narrow" panose="020B0606020202030204" pitchFamily="34" charset="0"/>
              <a:ea typeface="맑은 고딕" panose="020B0503020000020004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919" y="2007169"/>
            <a:ext cx="5539607" cy="4713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8581" y="1053062"/>
            <a:ext cx="51042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ko-KR" sz="20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Neutron </a:t>
            </a:r>
            <a:r>
              <a:rPr lang="en-US" altLang="ko-KR" sz="2000" dirty="0">
                <a:latin typeface="Arial Narrow" panose="020B0606020202030204" pitchFamily="34" charset="0"/>
                <a:cs typeface="Arial" panose="020B0604020202020204" pitchFamily="34" charset="0"/>
              </a:rPr>
              <a:t>flux at atmosphere with energy &gt;10 MeV </a:t>
            </a:r>
          </a:p>
          <a:p>
            <a:pPr marL="361950" indent="-180975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 Narrow" panose="020B0606020202030204" pitchFamily="34" charset="0"/>
                <a:cs typeface="Arial" panose="020B0604020202020204" pitchFamily="34" charset="0"/>
              </a:rPr>
              <a:t>6000 </a:t>
            </a:r>
            <a:r>
              <a:rPr lang="en-US" altLang="ko-KR" dirty="0" smtClean="0">
                <a:latin typeface="Arial Narrow" panose="020B0606020202030204" pitchFamily="34" charset="0"/>
                <a:cs typeface="Arial" panose="020B0604020202020204" pitchFamily="34" charset="0"/>
              </a:rPr>
              <a:t>n/cm</a:t>
            </a:r>
            <a:r>
              <a:rPr lang="en-US" altLang="ko-KR" baseline="300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r>
              <a:rPr lang="en-US" altLang="ko-KR" dirty="0" smtClean="0">
                <a:latin typeface="Arial Narrow" panose="020B0606020202030204" pitchFamily="34" charset="0"/>
                <a:cs typeface="Arial" panose="020B0604020202020204" pitchFamily="34" charset="0"/>
              </a:rPr>
              <a:t>/h </a:t>
            </a:r>
            <a:r>
              <a:rPr lang="en-US" altLang="ko-KR" dirty="0">
                <a:latin typeface="Arial Narrow" panose="020B0606020202030204" pitchFamily="34" charset="0"/>
                <a:cs typeface="Arial" panose="020B0604020202020204" pitchFamily="34" charset="0"/>
              </a:rPr>
              <a:t>(@ 12 km high)</a:t>
            </a:r>
          </a:p>
          <a:p>
            <a:pPr marL="361950" indent="-180975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 Narrow" panose="020B0606020202030204" pitchFamily="34" charset="0"/>
                <a:cs typeface="Arial" panose="020B0604020202020204" pitchFamily="34" charset="0"/>
              </a:rPr>
              <a:t>13 n/cm</a:t>
            </a:r>
            <a:r>
              <a:rPr lang="en-US" altLang="ko-KR" baseline="300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r>
              <a:rPr lang="en-US" altLang="ko-KR" dirty="0" smtClean="0">
                <a:latin typeface="Arial Narrow" panose="020B0606020202030204" pitchFamily="34" charset="0"/>
                <a:cs typeface="Arial" panose="020B0604020202020204" pitchFamily="34" charset="0"/>
              </a:rPr>
              <a:t>/h </a:t>
            </a:r>
            <a:r>
              <a:rPr lang="en-US" altLang="ko-KR" dirty="0">
                <a:latin typeface="Arial Narrow" panose="020B0606020202030204" pitchFamily="34" charset="0"/>
                <a:cs typeface="Arial" panose="020B0604020202020204" pitchFamily="34" charset="0"/>
              </a:rPr>
              <a:t>(@ sea level)  </a:t>
            </a:r>
          </a:p>
        </p:txBody>
      </p:sp>
    </p:spTree>
    <p:extLst>
      <p:ext uri="{BB962C8B-B14F-4D97-AF65-F5344CB8AC3E}">
        <p14:creationId xmlns:p14="http://schemas.microsoft.com/office/powerpoint/2010/main" val="237807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13"/>
          <a:stretch/>
        </p:blipFill>
        <p:spPr>
          <a:xfrm>
            <a:off x="8159228" y="794872"/>
            <a:ext cx="3603812" cy="328536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967" y="1217248"/>
            <a:ext cx="6176458" cy="22912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84270" y="4579012"/>
                <a:ext cx="402780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𝑅𝑒𝑎𝑐𝑡𝑖𝑜𝑛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∝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altLang="ko-KR" sz="2800" b="0" dirty="0" smtClea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270" y="4579012"/>
                <a:ext cx="4027809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205282" y="4992924"/>
                <a:ext cx="117070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2800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= </a:t>
                </a:r>
                <a14:m>
                  <m:oMath xmlns:m="http://schemas.openxmlformats.org/officeDocument/2006/math">
                    <m:r>
                      <a:rPr lang="ko-KR" altLang="en-US" sz="28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2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ko-KR" altLang="en-US" sz="2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282" y="4992924"/>
                <a:ext cx="1170705" cy="430887"/>
              </a:xfrm>
              <a:prstGeom prst="rect">
                <a:avLst/>
              </a:prstGeom>
              <a:blipFill rotWithShape="0">
                <a:blip r:embed="rId5"/>
                <a:stretch>
                  <a:fillRect l="-18229" t="-25352" b="-4929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직사각형 7"/>
          <p:cNvSpPr/>
          <p:nvPr/>
        </p:nvSpPr>
        <p:spPr>
          <a:xfrm>
            <a:off x="258887" y="3588937"/>
            <a:ext cx="82392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Alexandre Louis </a:t>
            </a:r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BOSSER, SINGLE-EVENT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EFFECTS OF SPACE AND ATMOSPHERIC </a:t>
            </a:r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RADIATION ON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MEMORY </a:t>
            </a:r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COMPONENTS, 2017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8401" y="4142732"/>
            <a:ext cx="3740260" cy="2291567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71646" y="6484027"/>
            <a:ext cx="72191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https://semiconductor.samsung.com/kr/support/tools-resources/dictionary/semiconductor-glossary-mobile-dram/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방사선에 의한 반도체에의 영향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번개 11"/>
          <p:cNvSpPr/>
          <p:nvPr/>
        </p:nvSpPr>
        <p:spPr>
          <a:xfrm>
            <a:off x="10713593" y="2934071"/>
            <a:ext cx="611206" cy="656575"/>
          </a:xfrm>
          <a:prstGeom prst="lightningBol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번개 12"/>
          <p:cNvSpPr/>
          <p:nvPr/>
        </p:nvSpPr>
        <p:spPr>
          <a:xfrm>
            <a:off x="9961134" y="2377575"/>
            <a:ext cx="611206" cy="656575"/>
          </a:xfrm>
          <a:prstGeom prst="lightningBol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번개 13"/>
          <p:cNvSpPr/>
          <p:nvPr/>
        </p:nvSpPr>
        <p:spPr>
          <a:xfrm>
            <a:off x="9317229" y="2929633"/>
            <a:ext cx="611206" cy="656575"/>
          </a:xfrm>
          <a:prstGeom prst="lightningBol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731647" y="4917276"/>
            <a:ext cx="1676976" cy="484632"/>
          </a:xfrm>
          <a:prstGeom prst="rightArrow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76781" y="4299231"/>
                <a:ext cx="3867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4000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ko-KR" altLang="en-US" sz="40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781" y="4299231"/>
                <a:ext cx="386708" cy="61555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74842" y="5445503"/>
            <a:ext cx="1633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우주 방사선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양성자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대기 방사선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중성자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42870" y="5420947"/>
            <a:ext cx="23743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latin typeface="Arial Narrow" panose="020B0606020202030204" pitchFamily="34" charset="0"/>
              </a:rPr>
              <a:t>J: incident radiation flux</a:t>
            </a:r>
          </a:p>
          <a:p>
            <a:r>
              <a:rPr lang="en-US" altLang="ko-KR" b="1" dirty="0" smtClean="0">
                <a:latin typeface="Arial Narrow" panose="020B0606020202030204" pitchFamily="34" charset="0"/>
              </a:rPr>
              <a:t>N: total number of cell</a:t>
            </a:r>
          </a:p>
          <a:p>
            <a:r>
              <a:rPr lang="en-US" altLang="ko-KR" b="1" dirty="0" smtClean="0">
                <a:latin typeface="Arial Narrow" panose="020B0606020202030204" pitchFamily="34" charset="0"/>
                <a:sym typeface="Symbol" panose="05050102010706020507" pitchFamily="18" charset="2"/>
              </a:rPr>
              <a:t>: cross section</a:t>
            </a:r>
            <a:endParaRPr lang="ko-KR" altLang="en-US" b="1" dirty="0"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2529" y="6408266"/>
            <a:ext cx="3571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45F85"/>
                </a:solidFill>
                <a:latin typeface="Arial Narrow" panose="020B0606020202030204" pitchFamily="34" charset="0"/>
              </a:rPr>
              <a:t>N </a:t>
            </a:r>
            <a:r>
              <a:rPr lang="ko-KR" altLang="en-US" b="1" dirty="0" smtClean="0">
                <a:solidFill>
                  <a:srgbClr val="045F85"/>
                </a:solidFill>
                <a:latin typeface="Arial Narrow" panose="020B0606020202030204" pitchFamily="34" charset="0"/>
              </a:rPr>
              <a:t>증가</a:t>
            </a:r>
            <a:r>
              <a:rPr lang="en-US" altLang="ko-KR" b="1" dirty="0" smtClean="0">
                <a:solidFill>
                  <a:srgbClr val="045F85"/>
                </a:solidFill>
                <a:latin typeface="Arial Narrow" panose="020B0606020202030204" pitchFamily="34" charset="0"/>
              </a:rPr>
              <a:t>, Q </a:t>
            </a:r>
            <a:r>
              <a:rPr lang="ko-KR" altLang="en-US" b="1" dirty="0" smtClean="0">
                <a:solidFill>
                  <a:srgbClr val="045F85"/>
                </a:solidFill>
                <a:latin typeface="Arial Narrow" panose="020B0606020202030204" pitchFamily="34" charset="0"/>
              </a:rPr>
              <a:t>감소 </a:t>
            </a:r>
            <a:r>
              <a:rPr lang="en-US" altLang="ko-KR" b="1" dirty="0" smtClean="0">
                <a:solidFill>
                  <a:srgbClr val="045F85"/>
                </a:solidFill>
                <a:latin typeface="Arial Narrow" panose="020B0606020202030204" pitchFamily="34" charset="0"/>
              </a:rPr>
              <a:t>-&gt; </a:t>
            </a:r>
            <a:r>
              <a:rPr lang="ko-KR" altLang="en-US" b="1" dirty="0" smtClean="0">
                <a:solidFill>
                  <a:srgbClr val="045F85"/>
                </a:solidFill>
                <a:latin typeface="Arial Narrow" panose="020B0606020202030204" pitchFamily="34" charset="0"/>
              </a:rPr>
              <a:t>방사선 영향 증가</a:t>
            </a:r>
            <a:endParaRPr lang="en-US" altLang="ko-KR" b="1" dirty="0" smtClean="0">
              <a:solidFill>
                <a:srgbClr val="045F85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17229" y="3948626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45F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ＤＲＡＭ　</a:t>
            </a:r>
            <a:r>
              <a:rPr lang="ko-KR" altLang="en-US" b="1" dirty="0" err="1" smtClean="0">
                <a:solidFill>
                  <a:srgbClr val="045F8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오류예</a:t>
            </a:r>
            <a:endParaRPr lang="en-US" altLang="ko-KR" b="1" dirty="0" smtClean="0">
              <a:solidFill>
                <a:srgbClr val="045F8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241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 animBg="1"/>
      <p:bldP spid="13" grpId="0" animBg="1"/>
      <p:bldP spid="14" grpId="0" animBg="1"/>
      <p:bldP spid="15" grpId="0" animBg="1"/>
      <p:bldP spid="16" grpId="0"/>
      <p:bldP spid="3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686" y="125514"/>
            <a:ext cx="5193287" cy="3717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8" y="232202"/>
            <a:ext cx="9033622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우주 </a:t>
            </a: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대기 방사선의 영향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1520" y="1043444"/>
            <a:ext cx="3825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kumimoji="1"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□</a:t>
            </a:r>
            <a:r>
              <a:rPr kumimoji="1" lang="ko-KR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우주 방사선 영향의 대표적인 예</a:t>
            </a:r>
            <a:endParaRPr kumimoji="1"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536" y="1439999"/>
            <a:ext cx="6192688" cy="23093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SAA (South Atlantic Anomaly)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현상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천리안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 감시 전자모듈 오작동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(2018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2019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(3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))</a:t>
            </a: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스페이스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X,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스타링크 위성 지자기 폭풍 영향으로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49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개중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40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 추락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(2022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*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우주급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부품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방사선 시험 필수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** New Space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시대에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COTS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부품 사용 증가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51520" y="3903871"/>
            <a:ext cx="3825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kumimoji="1"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□</a:t>
            </a:r>
            <a:r>
              <a:rPr kumimoji="1" lang="ko-KR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 </a:t>
            </a:r>
            <a:r>
              <a:rPr kumimoji="1"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굴림" pitchFamily="50" charset="-127"/>
              </a:rPr>
              <a:t>대기 방사선 영향의 대표적인 예</a:t>
            </a:r>
            <a:endParaRPr kumimoji="1"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4300427"/>
            <a:ext cx="6192688" cy="15048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벨기에 전자투표 오류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(2003</a:t>
            </a:r>
            <a:r>
              <a:rPr lang="ko-KR" altLang="en-US" sz="16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6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Qantas Flight 72 </a:t>
            </a:r>
            <a:r>
              <a:rPr lang="ko-KR" altLang="en-US" sz="16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고도센서 오류로 인한 급강하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(2008</a:t>
            </a:r>
            <a:r>
              <a:rPr lang="ko-KR" altLang="en-US" sz="16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도요다 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자동차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급발진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(2009</a:t>
            </a:r>
            <a:r>
              <a:rPr lang="ko-KR" altLang="en-US" sz="16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88000" indent="-288000" fontAlgn="base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데이터 센터 서버 에러 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(2013</a:t>
            </a:r>
            <a:r>
              <a:rPr lang="ko-KR" altLang="en-US" sz="16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7840133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DB196DE-FF8C-432A-BE66-B09677003F5F}" type="slidenum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8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7160319" y="1124823"/>
            <a:ext cx="5045787" cy="2717752"/>
            <a:chOff x="4808342" y="2467610"/>
            <a:chExt cx="3819601" cy="1978030"/>
          </a:xfrm>
        </p:grpSpPr>
        <p:pic>
          <p:nvPicPr>
            <p:cNvPr id="12" name="_x307266112" descr="EMB00000c34039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9" t="2579" r="5603" b="7930"/>
            <a:stretch>
              <a:fillRect/>
            </a:stretch>
          </p:blipFill>
          <p:spPr bwMode="auto">
            <a:xfrm>
              <a:off x="4808342" y="2467610"/>
              <a:ext cx="2413000" cy="1391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4"/>
            <a:srcRect l="3461" r="4392"/>
            <a:stretch/>
          </p:blipFill>
          <p:spPr>
            <a:xfrm>
              <a:off x="6117160" y="3307153"/>
              <a:ext cx="2510783" cy="1138487"/>
            </a:xfrm>
            <a:prstGeom prst="rect">
              <a:avLst/>
            </a:prstGeom>
          </p:spPr>
        </p:pic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319" y="1690042"/>
            <a:ext cx="4925058" cy="3615864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86" y="2130023"/>
            <a:ext cx="4969020" cy="3365430"/>
          </a:xfrm>
          <a:prstGeom prst="rect">
            <a:avLst/>
          </a:prstGeom>
        </p:spPr>
      </p:pic>
      <p:pic>
        <p:nvPicPr>
          <p:cNvPr id="16" name="_x190447224" descr="EMB000010bc2cd2">
            <a:extLst>
              <a:ext uri="{FF2B5EF4-FFF2-40B4-BE49-F238E27FC236}">
                <a16:creationId xmlns="" xmlns:a16="http://schemas.microsoft.com/office/drawing/2014/main" id="{41960446-FB80-6D79-CA74-48B9A58F6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723" y="2636687"/>
            <a:ext cx="5061398" cy="399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그룹 16"/>
          <p:cNvGrpSpPr>
            <a:grpSpLocks noChangeAspect="1"/>
          </p:cNvGrpSpPr>
          <p:nvPr/>
        </p:nvGrpSpPr>
        <p:grpSpPr>
          <a:xfrm>
            <a:off x="7144490" y="2917327"/>
            <a:ext cx="4904152" cy="3845339"/>
            <a:chOff x="2674996" y="4004304"/>
            <a:chExt cx="2762414" cy="1989560"/>
          </a:xfrm>
        </p:grpSpPr>
        <p:pic>
          <p:nvPicPr>
            <p:cNvPr id="18" name="_x221412968" descr="EMB00001a2030bd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8935" y="4892002"/>
              <a:ext cx="2221763" cy="110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_x221415048" descr="EMB00001a2030ca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4996" y="4004304"/>
              <a:ext cx="2762414" cy="849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772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BA45628-F85A-4971-A1E3-1798EBAE7E32}"/>
              </a:ext>
            </a:extLst>
          </p:cNvPr>
          <p:cNvSpPr txBox="1"/>
          <p:nvPr/>
        </p:nvSpPr>
        <p:spPr>
          <a:xfrm>
            <a:off x="110377" y="232202"/>
            <a:ext cx="9664243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defRPr/>
            </a:pPr>
            <a:r>
              <a:rPr lang="ko-KR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우주 </a:t>
            </a: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대기 방사선의 영향 평가 시험 </a:t>
            </a:r>
            <a:r>
              <a:rPr lang="en-US" altLang="ko-K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양성자가속기 기반</a:t>
            </a:r>
            <a:endParaRPr lang="en-US" altLang="ko-KR" sz="2800" b="1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20" name="_x279894432" descr="EMB0000361c39c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71" y="920526"/>
            <a:ext cx="3721534" cy="279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70" y="4104617"/>
            <a:ext cx="3135064" cy="2351298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/>
          <a:srcRect r="4897"/>
          <a:stretch/>
        </p:blipFill>
        <p:spPr>
          <a:xfrm>
            <a:off x="265745" y="4104617"/>
            <a:ext cx="4592879" cy="2351298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732" y="3975313"/>
            <a:ext cx="3113678" cy="2520102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2273" y="920526"/>
            <a:ext cx="2966064" cy="2794783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8072150" y="1037559"/>
            <a:ext cx="2797349" cy="2563284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1816325" y="3715309"/>
            <a:ext cx="16930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양성자빔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표적실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196694" y="3715309"/>
            <a:ext cx="7761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SRAM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8470966" y="3715309"/>
            <a:ext cx="17914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Signal processor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560743" y="6455915"/>
            <a:ext cx="1282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열진공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환경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988490" y="6467473"/>
            <a:ext cx="14879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양성자빔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조사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9475844" y="6414298"/>
            <a:ext cx="17652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반응 단면적 측정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797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한국원자력연구원">
      <a:majorFont>
        <a:latin typeface="KoPub돋움체 Bold"/>
        <a:ea typeface="KoPub돋움체 Bold"/>
        <a:cs typeface=""/>
      </a:majorFont>
      <a:minorFont>
        <a:latin typeface="KoPub돋움체 Medium"/>
        <a:ea typeface="KoPub돋움체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4441</TotalTime>
  <Words>1729</Words>
  <Application>Microsoft Office PowerPoint</Application>
  <PresentationFormat>와이드스크린</PresentationFormat>
  <Paragraphs>323</Paragraphs>
  <Slides>34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50" baseType="lpstr">
      <vt:lpstr>Symbol</vt:lpstr>
      <vt:lpstr>KoPub돋움체 Bold</vt:lpstr>
      <vt:lpstr>맑은 고딕</vt:lpstr>
      <vt:lpstr>휴먼둥근헤드라인</vt:lpstr>
      <vt:lpstr>Arial</vt:lpstr>
      <vt:lpstr>휴먼엑스포</vt:lpstr>
      <vt:lpstr>Cambria Math</vt:lpstr>
      <vt:lpstr>휴먼옛체</vt:lpstr>
      <vt:lpstr>굴림</vt:lpstr>
      <vt:lpstr>Arial Narrow</vt:lpstr>
      <vt:lpstr>Wingdings</vt:lpstr>
      <vt:lpstr>KoPub돋움체 Medium</vt:lpstr>
      <vt:lpstr>HY헤드라인M</vt:lpstr>
      <vt:lpstr>KoPub돋움체 Light</vt:lpstr>
      <vt:lpstr>HY견고딕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Microsoft 계정</cp:lastModifiedBy>
  <cp:revision>389</cp:revision>
  <cp:lastPrinted>2026-06-30T02:13:43Z</cp:lastPrinted>
  <dcterms:created xsi:type="dcterms:W3CDTF">2023-03-14T06:29:07Z</dcterms:created>
  <dcterms:modified xsi:type="dcterms:W3CDTF">2026-07-06T04:55:43Z</dcterms:modified>
</cp:coreProperties>
</file>