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3"/>
  </p:notesMasterIdLst>
  <p:sldIdLst>
    <p:sldId id="357" r:id="rId2"/>
    <p:sldId id="1603" r:id="rId3"/>
    <p:sldId id="360" r:id="rId4"/>
    <p:sldId id="1591" r:id="rId5"/>
    <p:sldId id="359" r:id="rId6"/>
    <p:sldId id="346" r:id="rId7"/>
    <p:sldId id="350" r:id="rId8"/>
    <p:sldId id="406" r:id="rId9"/>
    <p:sldId id="429" r:id="rId10"/>
    <p:sldId id="430" r:id="rId11"/>
    <p:sldId id="431" r:id="rId12"/>
  </p:sldIdLst>
  <p:sldSz cx="12192000" cy="6858000"/>
  <p:notesSz cx="6858000" cy="9144000"/>
  <p:embeddedFontLst>
    <p:embeddedFont>
      <p:font typeface="함초롬돋움" panose="020B0604000101010101" pitchFamily="50" charset="-127"/>
      <p:regular r:id="rId14"/>
      <p:bold r:id="rId15"/>
    </p:embeddedFont>
    <p:embeddedFont>
      <p:font typeface="Cambria Math" panose="02040503050406030204" pitchFamily="18" charset="0"/>
      <p:regular r:id="rId16"/>
    </p:embeddedFont>
    <p:embeddedFont>
      <p:font typeface="Verdana" panose="020B0604030504040204" pitchFamily="34" charset="0"/>
      <p:regular r:id="rId17"/>
      <p:bold r:id="rId18"/>
      <p:italic r:id="rId19"/>
      <p:boldItalic r:id="rId20"/>
    </p:embeddedFont>
    <p:embeddedFont>
      <p:font typeface="맑은 고딕" panose="020B0503020000020004" pitchFamily="50" charset="-127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34C4"/>
    <a:srgbClr val="7F0073"/>
    <a:srgbClr val="D000B9"/>
    <a:srgbClr val="A553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24" autoAdjust="0"/>
    <p:restoredTop sz="96197"/>
  </p:normalViewPr>
  <p:slideViewPr>
    <p:cSldViewPr snapToGrid="0">
      <p:cViewPr varScale="1">
        <p:scale>
          <a:sx n="110" d="100"/>
          <a:sy n="110" d="100"/>
        </p:scale>
        <p:origin x="42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62B2C-FB38-4452-A5C5-3C85A76EA0CD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5B2FE-CA9F-4C41-AE75-D4A4E2FD6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357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81C21-E50A-474C-A8A3-F7B7A8DC4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6AEEF-5B9B-4112-B7ED-CA3F03153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D26FE-50C8-492F-BBF3-77F1D95631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526628" cy="365125"/>
          </a:xfrm>
        </p:spPr>
        <p:txBody>
          <a:bodyPr/>
          <a:lstStyle/>
          <a:p>
            <a:r>
              <a:rPr lang="en-US" altLang="ko-KR"/>
              <a:t>01/29/2026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FC739-506C-4D8C-835F-84F15D05C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6400800" cy="365760"/>
          </a:xfrm>
        </p:spPr>
        <p:txBody>
          <a:bodyPr/>
          <a:lstStyle/>
          <a:p>
            <a:r>
              <a:rPr lang="en-US" altLang="ko-KR"/>
              <a:t>Chong Shik Park, Ph.D | Korea University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1C025-EA80-4AD2-874C-04778552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7262-53EF-4FE1-81B3-2503AC3065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6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FCB010-519A-45DF-AD65-D77A97D168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53ABC3-F7DA-4543-8D66-6D8FABB23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C60F2-ACEE-47FF-A941-21765D040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01/29/2026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7C549-E547-4DAE-B786-2A36FE669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Chong Shik Park, Ph.D | Korea University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E6A0D-AF5E-492A-9591-80C8C56B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7262-53EF-4FE1-81B3-2503AC30655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logo with a train and atom model&#10;&#10;AI-generated content may be incorrect.">
            <a:extLst>
              <a:ext uri="{FF2B5EF4-FFF2-40B4-BE49-F238E27FC236}">
                <a16:creationId xmlns:a16="http://schemas.microsoft.com/office/drawing/2014/main" id="{6070D5F5-B83A-D2FC-9B92-E4CD335F66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742" y="0"/>
            <a:ext cx="1023257" cy="102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9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31936" y="0"/>
            <a:ext cx="86378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/>
          </a:p>
        </p:txBody>
      </p:sp>
      <p:sp>
        <p:nvSpPr>
          <p:cNvPr id="5" name="직사각형 4"/>
          <p:cNvSpPr/>
          <p:nvPr userDrawn="1"/>
        </p:nvSpPr>
        <p:spPr>
          <a:xfrm>
            <a:off x="331936" y="392652"/>
            <a:ext cx="11521157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1680" b="1">
              <a:solidFill>
                <a:schemeClr val="tx2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6" name="그룹 5"/>
          <p:cNvGrpSpPr/>
          <p:nvPr userDrawn="1"/>
        </p:nvGrpSpPr>
        <p:grpSpPr>
          <a:xfrm>
            <a:off x="1" y="6398191"/>
            <a:ext cx="12191999" cy="459809"/>
            <a:chOff x="1" y="7996258"/>
            <a:chExt cx="15236824" cy="574655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/>
            </a:p>
          </p:txBody>
        </p:sp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524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DB173-B039-4B23-A021-0E11C7B3F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lang="en-US" sz="28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lnSpc>
                <a:spcPct val="15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lang="en-US" sz="24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50000"/>
              </a:lnSpc>
              <a:spcBef>
                <a:spcPts val="500"/>
              </a:spcBef>
              <a:defRPr>
                <a:solidFill>
                  <a:srgbClr val="002060"/>
                </a:solidFill>
              </a:defRPr>
            </a:lvl3pPr>
            <a:lvl4pPr>
              <a:lnSpc>
                <a:spcPct val="150000"/>
              </a:lnSpc>
              <a:spcBef>
                <a:spcPts val="500"/>
              </a:spcBef>
              <a:defRPr>
                <a:solidFill>
                  <a:srgbClr val="002060"/>
                </a:solidFill>
              </a:defRPr>
            </a:lvl4pPr>
            <a:lvl5pPr>
              <a:lnSpc>
                <a:spcPct val="150000"/>
              </a:lnSpc>
              <a:spcBef>
                <a:spcPts val="500"/>
              </a:spcBef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70C00A-0FF6-43D2-91A6-C4AF81BDB6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82287" cy="365125"/>
          </a:xfrm>
        </p:spPr>
        <p:txBody>
          <a:bodyPr/>
          <a:lstStyle/>
          <a:p>
            <a:r>
              <a:rPr lang="en-US" altLang="ko-KR"/>
              <a:t>01/29/2026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FBDC81-4D3D-4DCB-8391-546A364FE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356349"/>
            <a:ext cx="6400800" cy="365125"/>
          </a:xfrm>
        </p:spPr>
        <p:txBody>
          <a:bodyPr/>
          <a:lstStyle/>
          <a:p>
            <a:r>
              <a:rPr lang="en-US" altLang="ko-KR"/>
              <a:t>Chong Shik Park, Ph.D | Korea University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44D735-6EB9-46F9-AB4E-CE0DF0043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0414" y="6356350"/>
            <a:ext cx="763385" cy="365125"/>
          </a:xfrm>
        </p:spPr>
        <p:txBody>
          <a:bodyPr/>
          <a:lstStyle/>
          <a:p>
            <a:fld id="{06667262-53EF-4FE1-81B3-2503AC3065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2C90672C-609B-ED41-9525-DE4C39AEB0F8}"/>
              </a:ext>
            </a:extLst>
          </p:cNvPr>
          <p:cNvSpPr/>
          <p:nvPr userDrawn="1"/>
        </p:nvSpPr>
        <p:spPr>
          <a:xfrm>
            <a:off x="838200" y="0"/>
            <a:ext cx="221572" cy="13643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632EEF8F-0A7A-2C4F-8E95-69DDBF733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152" y="109728"/>
            <a:ext cx="9089136" cy="731520"/>
          </a:xfrm>
          <a:prstGeom prst="rect">
            <a:avLst/>
          </a:prstGeom>
        </p:spPr>
        <p:txBody>
          <a:bodyPr anchor="ctr"/>
          <a:lstStyle>
            <a:lvl1pPr>
              <a:defRPr lang="en-US" sz="3200" kern="1200" baseline="0" dirty="0">
                <a:solidFill>
                  <a:schemeClr val="accent1">
                    <a:lumMod val="50000"/>
                  </a:schemeClr>
                </a:solidFill>
                <a:latin typeface="+mn-lt"/>
                <a:ea typeface="고려대학교B" panose="02020603020101020101" pitchFamily="18" charset="-127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2D5A1AC-E647-5645-BB8C-11EC2F042A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6152" y="1024128"/>
            <a:ext cx="9089136" cy="338328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고려대학교B" panose="02020603020101020101" pitchFamily="18" charset="-127"/>
                <a:cs typeface="+mn-cs"/>
              </a:defRPr>
            </a:lvl1pPr>
          </a:lstStyle>
          <a:p>
            <a:pPr lvl="0"/>
            <a:r>
              <a:rPr lang="en-US" dirty="0"/>
              <a:t>Click to add additional context</a:t>
            </a:r>
          </a:p>
        </p:txBody>
      </p:sp>
    </p:spTree>
    <p:extLst>
      <p:ext uri="{BB962C8B-B14F-4D97-AF65-F5344CB8AC3E}">
        <p14:creationId xmlns:p14="http://schemas.microsoft.com/office/powerpoint/2010/main" val="2443145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CBC72-3614-4E92-AEFB-F795E8082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3257D-F61A-42D0-A331-01F0B78AB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80326A-3923-4E63-A3D5-924734A9C9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82287" cy="365125"/>
          </a:xfrm>
        </p:spPr>
        <p:txBody>
          <a:bodyPr/>
          <a:lstStyle/>
          <a:p>
            <a:r>
              <a:rPr lang="en-US" altLang="ko-KR"/>
              <a:t>01/29/2026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D922B3-038A-422F-969F-B77FBB71E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9250" y="6356350"/>
            <a:ext cx="6400800" cy="365125"/>
          </a:xfrm>
        </p:spPr>
        <p:txBody>
          <a:bodyPr/>
          <a:lstStyle/>
          <a:p>
            <a:r>
              <a:rPr lang="en-US" altLang="ko-KR"/>
              <a:t>Chong Shik Park, Ph.D | Korea University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D933FA-5F83-4958-A60B-06330CFBB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0414" y="6356350"/>
            <a:ext cx="763385" cy="365125"/>
          </a:xfrm>
        </p:spPr>
        <p:txBody>
          <a:bodyPr/>
          <a:lstStyle/>
          <a:p>
            <a:fld id="{06667262-53EF-4FE1-81B3-2503AC30655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A logo with a tiger head&#10;&#10;Description automatically generated">
            <a:extLst>
              <a:ext uri="{FF2B5EF4-FFF2-40B4-BE49-F238E27FC236}">
                <a16:creationId xmlns:a16="http://schemas.microsoft.com/office/drawing/2014/main" id="{F9733C7A-3320-A0BB-52C8-4BE7043866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" y="109728"/>
            <a:ext cx="757164" cy="88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8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67878-35FA-4F5F-A1F5-75FEA57DF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>
                <a:solidFill>
                  <a:srgbClr val="002060"/>
                </a:solidFill>
              </a:defRPr>
            </a:lvl1pPr>
            <a:lvl2pPr>
              <a:spcBef>
                <a:spcPts val="500"/>
              </a:spcBef>
              <a:defRPr>
                <a:solidFill>
                  <a:srgbClr val="002060"/>
                </a:solidFill>
              </a:defRPr>
            </a:lvl2pPr>
            <a:lvl3pPr>
              <a:spcBef>
                <a:spcPts val="500"/>
              </a:spcBef>
              <a:defRPr>
                <a:solidFill>
                  <a:srgbClr val="002060"/>
                </a:solidFill>
              </a:defRPr>
            </a:lvl3pPr>
            <a:lvl4pPr>
              <a:spcBef>
                <a:spcPts val="500"/>
              </a:spcBef>
              <a:defRPr>
                <a:solidFill>
                  <a:srgbClr val="002060"/>
                </a:solidFill>
              </a:defRPr>
            </a:lvl4pPr>
            <a:lvl5pPr>
              <a:spcBef>
                <a:spcPts val="500"/>
              </a:spcBef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8201FC-939A-4C13-A96B-1B6461D20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lang="en-US" sz="2800" kern="120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spcBef>
                <a:spcPts val="500"/>
              </a:spcBef>
              <a:defRPr lang="en-US" sz="24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spcBef>
                <a:spcPts val="500"/>
              </a:spcBef>
              <a:defRPr lang="en-US" sz="20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spcBef>
                <a:spcPts val="500"/>
              </a:spcBef>
              <a:defRPr lang="en-US" sz="18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500"/>
              </a:spcBef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0797F75E-5E5D-425A-BFA1-8801D5DF33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82287" cy="365125"/>
          </a:xfrm>
        </p:spPr>
        <p:txBody>
          <a:bodyPr/>
          <a:lstStyle/>
          <a:p>
            <a:r>
              <a:rPr lang="en-US" altLang="ko-KR"/>
              <a:t>01/29/2026</a:t>
            </a:r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9FBBD3A-1D7E-4E21-9633-63F9F3A6E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6400800" cy="365125"/>
          </a:xfrm>
        </p:spPr>
        <p:txBody>
          <a:bodyPr/>
          <a:lstStyle/>
          <a:p>
            <a:r>
              <a:rPr lang="en-US" altLang="ko-KR"/>
              <a:t>Chong Shik Park, Ph.D | Korea University</a:t>
            </a:r>
            <a:endParaRPr lang="en-US" dirty="0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2AEE91F2-7A67-4D25-8D6B-61CD8257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0414" y="6356350"/>
            <a:ext cx="763385" cy="365125"/>
          </a:xfrm>
        </p:spPr>
        <p:txBody>
          <a:bodyPr/>
          <a:lstStyle/>
          <a:p>
            <a:fld id="{06667262-53EF-4FE1-81B3-2503AC3065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7C2571B1-EAA0-EF45-8CF8-239D6F77E847}"/>
              </a:ext>
            </a:extLst>
          </p:cNvPr>
          <p:cNvSpPr/>
          <p:nvPr userDrawn="1"/>
        </p:nvSpPr>
        <p:spPr>
          <a:xfrm>
            <a:off x="838200" y="0"/>
            <a:ext cx="221572" cy="13643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26">
            <a:extLst>
              <a:ext uri="{FF2B5EF4-FFF2-40B4-BE49-F238E27FC236}">
                <a16:creationId xmlns:a16="http://schemas.microsoft.com/office/drawing/2014/main" id="{AC856073-B291-A443-905C-0A218B3BB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152" y="109728"/>
            <a:ext cx="9089136" cy="731520"/>
          </a:xfrm>
          <a:prstGeom prst="rect">
            <a:avLst/>
          </a:prstGeom>
        </p:spPr>
        <p:txBody>
          <a:bodyPr anchor="ctr"/>
          <a:lstStyle>
            <a:lvl1pPr>
              <a:defRPr lang="en-US" sz="3200" kern="1200" baseline="0" dirty="0">
                <a:solidFill>
                  <a:schemeClr val="accent1">
                    <a:lumMod val="50000"/>
                  </a:schemeClr>
                </a:solidFill>
                <a:latin typeface="+mn-lt"/>
                <a:ea typeface="고려대학교B" panose="02020603020101020101" pitchFamily="18" charset="-127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2">
            <a:extLst>
              <a:ext uri="{FF2B5EF4-FFF2-40B4-BE49-F238E27FC236}">
                <a16:creationId xmlns:a16="http://schemas.microsoft.com/office/drawing/2014/main" id="{DFF3A28F-CF59-0346-B90D-8AF5540429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6152" y="1024128"/>
            <a:ext cx="9089136" cy="338328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고려대학교B" panose="02020603020101020101" pitchFamily="18" charset="-127"/>
                <a:cs typeface="+mn-cs"/>
              </a:defRPr>
            </a:lvl1pPr>
          </a:lstStyle>
          <a:p>
            <a:pPr lvl="0"/>
            <a:r>
              <a:rPr lang="en-US" dirty="0"/>
              <a:t>Click to add additional context</a:t>
            </a:r>
          </a:p>
        </p:txBody>
      </p:sp>
    </p:spTree>
    <p:extLst>
      <p:ext uri="{BB962C8B-B14F-4D97-AF65-F5344CB8AC3E}">
        <p14:creationId xmlns:p14="http://schemas.microsoft.com/office/powerpoint/2010/main" val="399491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48BED-F586-4CCC-806E-89A8C85F9F7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7FF80F-2C94-4963-A088-84A22F1B0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>
                <a:solidFill>
                  <a:srgbClr val="002060"/>
                </a:solidFill>
              </a:defRPr>
            </a:lvl1pPr>
            <a:lvl2pPr>
              <a:spcBef>
                <a:spcPts val="500"/>
              </a:spcBef>
              <a:defRPr>
                <a:solidFill>
                  <a:srgbClr val="002060"/>
                </a:solidFill>
              </a:defRPr>
            </a:lvl2pPr>
            <a:lvl3pPr>
              <a:spcBef>
                <a:spcPts val="500"/>
              </a:spcBef>
              <a:defRPr>
                <a:solidFill>
                  <a:srgbClr val="002060"/>
                </a:solidFill>
              </a:defRPr>
            </a:lvl3pPr>
            <a:lvl4pPr>
              <a:spcBef>
                <a:spcPts val="500"/>
              </a:spcBef>
              <a:defRPr>
                <a:solidFill>
                  <a:srgbClr val="002060"/>
                </a:solidFill>
              </a:defRPr>
            </a:lvl4pPr>
            <a:lvl5pPr>
              <a:spcBef>
                <a:spcPts val="500"/>
              </a:spcBef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A3F93-328D-4A5B-B948-FF0F12F8FB9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FC5EAF-4686-4C0B-8C50-6A008DCCE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>
                <a:solidFill>
                  <a:srgbClr val="002060"/>
                </a:solidFill>
              </a:defRPr>
            </a:lvl1pPr>
            <a:lvl2pPr>
              <a:spcBef>
                <a:spcPts val="500"/>
              </a:spcBef>
              <a:defRPr>
                <a:solidFill>
                  <a:srgbClr val="002060"/>
                </a:solidFill>
              </a:defRPr>
            </a:lvl2pPr>
            <a:lvl3pPr>
              <a:spcBef>
                <a:spcPts val="500"/>
              </a:spcBef>
              <a:defRPr>
                <a:solidFill>
                  <a:srgbClr val="002060"/>
                </a:solidFill>
              </a:defRPr>
            </a:lvl3pPr>
            <a:lvl4pPr>
              <a:spcBef>
                <a:spcPts val="500"/>
              </a:spcBef>
              <a:defRPr>
                <a:solidFill>
                  <a:srgbClr val="002060"/>
                </a:solidFill>
              </a:defRPr>
            </a:lvl4pPr>
            <a:lvl5pPr>
              <a:spcBef>
                <a:spcPts val="500"/>
              </a:spcBef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5E5E6DDE-9DD4-4244-B131-49D6D02A01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82287" cy="365125"/>
          </a:xfrm>
        </p:spPr>
        <p:txBody>
          <a:bodyPr/>
          <a:lstStyle/>
          <a:p>
            <a:r>
              <a:rPr lang="en-US" altLang="ko-KR"/>
              <a:t>01/29/2026</a:t>
            </a:r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26FFE7B2-4FF5-4DD8-AD37-84D31CD3B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6400800" cy="365125"/>
          </a:xfrm>
        </p:spPr>
        <p:txBody>
          <a:bodyPr/>
          <a:lstStyle/>
          <a:p>
            <a:r>
              <a:rPr lang="en-US" altLang="ko-KR"/>
              <a:t>Chong Shik Park, Ph.D | Korea University</a:t>
            </a:r>
            <a:endParaRPr lang="en-US" dirty="0"/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AACF2567-C649-4097-B02D-706C0306B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0414" y="6356350"/>
            <a:ext cx="763385" cy="365125"/>
          </a:xfrm>
        </p:spPr>
        <p:txBody>
          <a:bodyPr/>
          <a:lstStyle/>
          <a:p>
            <a:fld id="{06667262-53EF-4FE1-81B3-2503AC3065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DAA6B2ED-2099-8A4E-98E1-5F03BCE41388}"/>
              </a:ext>
            </a:extLst>
          </p:cNvPr>
          <p:cNvSpPr/>
          <p:nvPr userDrawn="1"/>
        </p:nvSpPr>
        <p:spPr>
          <a:xfrm>
            <a:off x="838200" y="0"/>
            <a:ext cx="221572" cy="13643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26">
            <a:extLst>
              <a:ext uri="{FF2B5EF4-FFF2-40B4-BE49-F238E27FC236}">
                <a16:creationId xmlns:a16="http://schemas.microsoft.com/office/drawing/2014/main" id="{DB537D7E-F18F-F240-8F70-469711902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152" y="109728"/>
            <a:ext cx="9089136" cy="731520"/>
          </a:xfrm>
          <a:prstGeom prst="rect">
            <a:avLst/>
          </a:prstGeom>
        </p:spPr>
        <p:txBody>
          <a:bodyPr anchor="ctr"/>
          <a:lstStyle>
            <a:lvl1pPr>
              <a:defRPr lang="en-US" sz="3200" kern="1200" baseline="0" dirty="0">
                <a:solidFill>
                  <a:schemeClr val="accent1">
                    <a:lumMod val="50000"/>
                  </a:schemeClr>
                </a:solidFill>
                <a:latin typeface="+mn-lt"/>
                <a:ea typeface="고려대학교B" panose="02020603020101020101" pitchFamily="18" charset="-127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B6157B26-8362-2E49-9970-FE81DD552C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6152" y="1024128"/>
            <a:ext cx="9089136" cy="338328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고려대학교B" panose="02020603020101020101" pitchFamily="18" charset="-127"/>
                <a:cs typeface="+mn-cs"/>
              </a:defRPr>
            </a:lvl1pPr>
          </a:lstStyle>
          <a:p>
            <a:pPr lvl="0"/>
            <a:r>
              <a:rPr lang="en-US" dirty="0"/>
              <a:t>Click to add additional context</a:t>
            </a:r>
          </a:p>
        </p:txBody>
      </p:sp>
      <p:pic>
        <p:nvPicPr>
          <p:cNvPr id="14" name="Picture 13" descr="A logo with a tiger head&#10;&#10;Description automatically generated">
            <a:extLst>
              <a:ext uri="{FF2B5EF4-FFF2-40B4-BE49-F238E27FC236}">
                <a16:creationId xmlns:a16="http://schemas.microsoft.com/office/drawing/2014/main" id="{73C21CDE-DEEF-2978-973E-D5F21C7547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" y="109728"/>
            <a:ext cx="757164" cy="88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7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5FDB0479-17FB-4BB0-9C33-EBAFDAF38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82287" cy="365125"/>
          </a:xfrm>
        </p:spPr>
        <p:txBody>
          <a:bodyPr/>
          <a:lstStyle/>
          <a:p>
            <a:r>
              <a:rPr lang="en-US" altLang="ko-KR"/>
              <a:t>01/29/2026</a:t>
            </a:r>
            <a:endParaRPr lang="en-US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06EF6037-1CB2-42A7-ABBB-30741143E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6400800" cy="365125"/>
          </a:xfrm>
        </p:spPr>
        <p:txBody>
          <a:bodyPr/>
          <a:lstStyle/>
          <a:p>
            <a:r>
              <a:rPr lang="en-US" altLang="ko-KR"/>
              <a:t>Chong Shik Park, Ph.D | Korea University</a:t>
            </a:r>
            <a:endParaRPr lang="en-US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4CBC0362-8DF7-4C09-BF8E-DFD3475E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0414" y="6356350"/>
            <a:ext cx="763385" cy="365125"/>
          </a:xfrm>
        </p:spPr>
        <p:txBody>
          <a:bodyPr/>
          <a:lstStyle/>
          <a:p>
            <a:fld id="{06667262-53EF-4FE1-81B3-2503AC3065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D34BC204-FE3F-FC46-B83E-37BD12FCBF84}"/>
              </a:ext>
            </a:extLst>
          </p:cNvPr>
          <p:cNvSpPr/>
          <p:nvPr userDrawn="1"/>
        </p:nvSpPr>
        <p:spPr>
          <a:xfrm>
            <a:off x="838200" y="0"/>
            <a:ext cx="221572" cy="13643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26">
            <a:extLst>
              <a:ext uri="{FF2B5EF4-FFF2-40B4-BE49-F238E27FC236}">
                <a16:creationId xmlns:a16="http://schemas.microsoft.com/office/drawing/2014/main" id="{0BA3EAC1-7631-5848-9ECE-0A86DA338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152" y="109728"/>
            <a:ext cx="9089136" cy="731520"/>
          </a:xfrm>
          <a:prstGeom prst="rect">
            <a:avLst/>
          </a:prstGeom>
        </p:spPr>
        <p:txBody>
          <a:bodyPr anchor="ctr"/>
          <a:lstStyle>
            <a:lvl1pPr>
              <a:defRPr lang="en-US" sz="3200" kern="1200" baseline="0" dirty="0">
                <a:solidFill>
                  <a:schemeClr val="accent1">
                    <a:lumMod val="50000"/>
                  </a:schemeClr>
                </a:solidFill>
                <a:latin typeface="+mn-lt"/>
                <a:ea typeface="고려대학교B" panose="02020603020101020101" pitchFamily="18" charset="-127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2">
            <a:extLst>
              <a:ext uri="{FF2B5EF4-FFF2-40B4-BE49-F238E27FC236}">
                <a16:creationId xmlns:a16="http://schemas.microsoft.com/office/drawing/2014/main" id="{72FF16EE-0D8C-8E4B-890E-648EC7F6FD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6152" y="1024128"/>
            <a:ext cx="9089136" cy="338328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고려대학교B" panose="02020603020101020101" pitchFamily="18" charset="-127"/>
                <a:cs typeface="+mn-cs"/>
              </a:defRPr>
            </a:lvl1pPr>
          </a:lstStyle>
          <a:p>
            <a:pPr lvl="0"/>
            <a:r>
              <a:rPr lang="en-US" dirty="0"/>
              <a:t>Click to add additional context</a:t>
            </a:r>
          </a:p>
        </p:txBody>
      </p:sp>
      <p:pic>
        <p:nvPicPr>
          <p:cNvPr id="4" name="Picture 3" descr="A logo with a tiger head&#10;&#10;Description automatically generated">
            <a:extLst>
              <a:ext uri="{FF2B5EF4-FFF2-40B4-BE49-F238E27FC236}">
                <a16:creationId xmlns:a16="http://schemas.microsoft.com/office/drawing/2014/main" id="{0BD4122E-DFE3-5810-DFCE-7BDF35DEA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" y="109728"/>
            <a:ext cx="757164" cy="88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9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4FF68-3346-444D-86A3-9065D61A8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453E9-96C5-4A9D-874F-DEC0E000A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002060"/>
                </a:solidFill>
              </a:defRPr>
            </a:lvl1pPr>
            <a:lvl2pPr>
              <a:defRPr sz="2800">
                <a:solidFill>
                  <a:srgbClr val="002060"/>
                </a:solidFill>
              </a:defRPr>
            </a:lvl2pPr>
            <a:lvl3pPr>
              <a:defRPr sz="2400">
                <a:solidFill>
                  <a:srgbClr val="002060"/>
                </a:solidFill>
              </a:defRPr>
            </a:lvl3pPr>
            <a:lvl4pPr>
              <a:defRPr sz="2000">
                <a:solidFill>
                  <a:srgbClr val="002060"/>
                </a:solidFill>
              </a:defRPr>
            </a:lvl4pPr>
            <a:lvl5pPr>
              <a:defRPr sz="2000">
                <a:solidFill>
                  <a:srgbClr val="00206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D3FE0-4B74-4606-9694-81B332945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642DF-7BB6-45A7-8B5B-DE4714AD3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01/29/2026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434C0-B57B-4EE7-92AB-97F7BC83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Chong Shik Park, Ph.D | Korea University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E9279-FAD6-462F-87A1-23143BD27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7262-53EF-4FE1-81B3-2503AC3065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51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01DF6-8EE6-4185-8534-3F23C76B2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BE4425-0187-42CE-A21D-271FBDF170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C5FD6-E435-45A5-A33F-8A49279825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577EC-7F81-4B53-8B64-C4519DE3E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01/29/2026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72ADE-16F3-4CDF-9F95-F0AC14727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Chong Shik Park, Ph.D | Korea University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D42A6-D077-45B7-9F19-FBFE40521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7262-53EF-4FE1-81B3-2503AC3065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8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04D064-1E04-4F36-9793-67BC9D7CA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82AC0-46FC-4FE6-94E6-CB830043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01/29/2026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1C3B4-D83C-40E8-9636-3CF8FA89F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Chong Shik Park, Ph.D | Korea University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FA638-CE8A-462B-A203-A89BF6A82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7262-53EF-4FE1-81B3-2503AC3065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41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ADED54-A1B9-4BE3-886A-13702A98E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BBA0F-DA38-4183-B682-D648CE933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01/29/2026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54990-2179-47C1-B12C-E86EFAB2A5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5600" y="6356350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Chong Shik Park, Ph.D | Korea University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8AD89-0160-45C4-BA37-180A56EC53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67262-53EF-4FE1-81B3-2503AC3065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66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kern="1200" dirty="0" smtClean="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12" Type="http://schemas.openxmlformats.org/officeDocument/2006/relationships/image" Target="../media/image820.png"/><Relationship Id="rId17" Type="http://schemas.openxmlformats.org/officeDocument/2006/relationships/image" Target="../media/image24.svg"/><Relationship Id="rId2" Type="http://schemas.openxmlformats.org/officeDocument/2006/relationships/image" Target="../media/image14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4" Type="http://schemas.openxmlformats.org/officeDocument/2006/relationships/image" Target="../media/image16.svg"/><Relationship Id="rId1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C22DEA1-972A-DF4E-08ED-C895D15CF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248" y="1060177"/>
            <a:ext cx="10163503" cy="238760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800" dirty="0"/>
              <a:t>Korea-4GSR Project Overview </a:t>
            </a:r>
            <a:br>
              <a:rPr lang="en-US" sz="3800" dirty="0"/>
            </a:br>
            <a:r>
              <a:rPr lang="en-US" sz="3800" dirty="0"/>
              <a:t>and Current Progress in LLRF Development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DA1237BD-76F8-9E7D-738D-B44FBE376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7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Chong Shik Park, Ph.D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Korea University, Sejong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Department of Accelerator Science and Accelerator Research Center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On behalf of Korea-4GSR Group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7030A0"/>
                </a:solidFill>
              </a:rPr>
              <a:t>Korea-France Collaboration Meeting on a LLRF Noise Reduction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7030A0"/>
                </a:solidFill>
              </a:rPr>
              <a:t>Jan. 29, 2026</a:t>
            </a:r>
          </a:p>
        </p:txBody>
      </p:sp>
    </p:spTree>
    <p:extLst>
      <p:ext uri="{BB962C8B-B14F-4D97-AF65-F5344CB8AC3E}">
        <p14:creationId xmlns:p14="http://schemas.microsoft.com/office/powerpoint/2010/main" val="3443513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7D7ED7E-92B3-756E-F9B4-48AC710C93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7"/>
          <a:stretch/>
        </p:blipFill>
        <p:spPr>
          <a:xfrm>
            <a:off x="673673" y="3397746"/>
            <a:ext cx="3381037" cy="1267111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F47E4C0-7B91-F596-C502-82F8ADDE97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2"/>
          <a:stretch/>
        </p:blipFill>
        <p:spPr>
          <a:xfrm>
            <a:off x="673672" y="2032944"/>
            <a:ext cx="3365425" cy="126711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C4AB2B1-527B-8717-01D0-0159B0EEE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133270" y="2032944"/>
            <a:ext cx="2192780" cy="26410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A51E2F-7671-AFEC-5582-0FA699F50E32}"/>
              </a:ext>
            </a:extLst>
          </p:cNvPr>
          <p:cNvSpPr txBox="1"/>
          <p:nvPr/>
        </p:nvSpPr>
        <p:spPr>
          <a:xfrm>
            <a:off x="332070" y="1047966"/>
            <a:ext cx="559540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29" indent="-228629">
              <a:buFont typeface="Wingdings" panose="05000000000000000000" pitchFamily="2" charset="2"/>
              <a:buChar char="§"/>
            </a:pPr>
            <a:r>
              <a:rPr lang="en-US" altLang="ko-KR" sz="1440" b="1">
                <a:latin typeface="+mn-ea"/>
              </a:rPr>
              <a:t>Implementation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5B928CF-89A2-794F-9025-C9F646C0AF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7991" y="2032944"/>
            <a:ext cx="4796459" cy="29225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653582-B949-4662-3C9A-0E91831DBF41}"/>
              </a:ext>
            </a:extLst>
          </p:cNvPr>
          <p:cNvSpPr txBox="1"/>
          <p:nvPr/>
        </p:nvSpPr>
        <p:spPr>
          <a:xfrm>
            <a:off x="1999601" y="5053148"/>
            <a:ext cx="3196463" cy="3030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1200" b="1" i="1" kern="1000" spc="24">
                <a:latin typeface="Arial" panose="020B0604020202020204" pitchFamily="34" charset="0"/>
                <a:cs typeface="Arial" panose="020B0604020202020204" pitchFamily="34" charset="0"/>
              </a:rPr>
              <a:t>LLRF Prototype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6ADC54-0740-15F8-3EA3-40258E099656}"/>
              </a:ext>
            </a:extLst>
          </p:cNvPr>
          <p:cNvSpPr txBox="1"/>
          <p:nvPr/>
        </p:nvSpPr>
        <p:spPr>
          <a:xfrm>
            <a:off x="7497989" y="5053148"/>
            <a:ext cx="3196463" cy="3030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b="1" i="1" kern="1000" spc="24">
                <a:latin typeface="Arial" panose="020B0604020202020204" pitchFamily="34" charset="0"/>
                <a:cs typeface="Arial" panose="020B0604020202020204" pitchFamily="34" charset="0"/>
              </a:rPr>
              <a:t>Pheobus GUI</a:t>
            </a:r>
          </a:p>
        </p:txBody>
      </p:sp>
    </p:spTree>
    <p:extLst>
      <p:ext uri="{BB962C8B-B14F-4D97-AF65-F5344CB8AC3E}">
        <p14:creationId xmlns:p14="http://schemas.microsoft.com/office/powerpoint/2010/main" val="1885205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A262C-0A6C-B433-EA79-42EA1D61E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10D96B-DC29-DEAA-DED0-110753B54C40}"/>
              </a:ext>
            </a:extLst>
          </p:cNvPr>
          <p:cNvSpPr txBox="1"/>
          <p:nvPr/>
        </p:nvSpPr>
        <p:spPr>
          <a:xfrm>
            <a:off x="332070" y="1047966"/>
            <a:ext cx="559540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29" indent="-228629">
              <a:buFont typeface="Wingdings" panose="05000000000000000000" pitchFamily="2" charset="2"/>
              <a:buChar char="§"/>
            </a:pPr>
            <a:r>
              <a:rPr lang="en-US" altLang="ko-KR" sz="1440" b="1">
                <a:latin typeface="+mn-ea"/>
              </a:rPr>
              <a:t>Performance test result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B42323D-23A8-A7A7-A420-80B49145D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59" y="1412798"/>
            <a:ext cx="3976260" cy="238575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8898F96-A288-69B7-5C93-86F6A41D6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477" y="1412798"/>
            <a:ext cx="3976260" cy="238575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4C18516-50C1-3A5F-230A-F753EB421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5253" y="1412798"/>
            <a:ext cx="3976260" cy="238575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26B6C19-224F-D891-36F7-756A441B4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917" y="3949683"/>
            <a:ext cx="3016250" cy="176207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468696C-7EB8-E060-5CAB-3EEDE1546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2382" y="3952274"/>
            <a:ext cx="3029207" cy="175947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2E08C303-EE21-E474-ADA7-8991227E01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6834" y="3949683"/>
            <a:ext cx="3031797" cy="1762070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94C02D2F-11EE-32CF-AD92-DEDF0085DF08}"/>
              </a:ext>
            </a:extLst>
          </p:cNvPr>
          <p:cNvGraphicFramePr>
            <a:graphicFrameLocks noGrp="1"/>
          </p:cNvGraphicFramePr>
          <p:nvPr/>
        </p:nvGraphicFramePr>
        <p:xfrm>
          <a:off x="911918" y="5804612"/>
          <a:ext cx="3021491" cy="630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0745">
                  <a:extLst>
                    <a:ext uri="{9D8B030D-6E8A-4147-A177-3AD203B41FA5}">
                      <a16:colId xmlns:a16="http://schemas.microsoft.com/office/drawing/2014/main" val="1513107842"/>
                    </a:ext>
                  </a:extLst>
                </a:gridCol>
                <a:gridCol w="755373">
                  <a:extLst>
                    <a:ext uri="{9D8B030D-6E8A-4147-A177-3AD203B41FA5}">
                      <a16:colId xmlns:a16="http://schemas.microsoft.com/office/drawing/2014/main" val="695070587"/>
                    </a:ext>
                  </a:extLst>
                </a:gridCol>
                <a:gridCol w="755373">
                  <a:extLst>
                    <a:ext uri="{9D8B030D-6E8A-4147-A177-3AD203B41FA5}">
                      <a16:colId xmlns:a16="http://schemas.microsoft.com/office/drawing/2014/main" val="2700574814"/>
                    </a:ext>
                  </a:extLst>
                </a:gridCol>
              </a:tblGrid>
              <a:tr h="20730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/>
                        <a:t>Intec</a:t>
                      </a:r>
                      <a:endParaRPr lang="ko-KR" altLang="en-US" sz="900"/>
                    </a:p>
                  </a:txBody>
                  <a:tcPr marL="73166" marR="73166" marT="36583" marB="36583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/>
                        <a:t>Open</a:t>
                      </a:r>
                      <a:endParaRPr lang="ko-KR" altLang="en-US" sz="900"/>
                    </a:p>
                  </a:txBody>
                  <a:tcPr marL="73166" marR="73166" marT="36583" marB="36583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/>
                        <a:t>Closed</a:t>
                      </a:r>
                      <a:endParaRPr lang="ko-KR" altLang="en-US" sz="900"/>
                    </a:p>
                  </a:txBody>
                  <a:tcPr marL="73166" marR="73166" marT="36583" marB="36583"/>
                </a:tc>
                <a:extLst>
                  <a:ext uri="{0D108BD9-81ED-4DB2-BD59-A6C34878D82A}">
                    <a16:rowId xmlns:a16="http://schemas.microsoft.com/office/drawing/2014/main" val="1826798410"/>
                  </a:ext>
                </a:extLst>
              </a:tr>
              <a:tr h="20730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/>
                        <a:t>Amplitude (%)</a:t>
                      </a:r>
                      <a:endParaRPr lang="ko-KR" altLang="en-US" sz="900"/>
                    </a:p>
                  </a:txBody>
                  <a:tcPr marL="73166" marR="73166" marT="36583" marB="36583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/>
                        <a:t>0.0166</a:t>
                      </a:r>
                      <a:endParaRPr lang="ko-KR" altLang="en-US" sz="900"/>
                    </a:p>
                  </a:txBody>
                  <a:tcPr marL="73166" marR="73166" marT="36583" marB="36583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/>
                        <a:t>0.0158</a:t>
                      </a:r>
                      <a:endParaRPr lang="ko-KR" altLang="en-US" sz="900"/>
                    </a:p>
                  </a:txBody>
                  <a:tcPr marL="73166" marR="73166" marT="36583" marB="36583"/>
                </a:tc>
                <a:extLst>
                  <a:ext uri="{0D108BD9-81ED-4DB2-BD59-A6C34878D82A}">
                    <a16:rowId xmlns:a16="http://schemas.microsoft.com/office/drawing/2014/main" val="1063704405"/>
                  </a:ext>
                </a:extLst>
              </a:tr>
              <a:tr h="20730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/>
                        <a:t>Phase (deg.)</a:t>
                      </a:r>
                      <a:endParaRPr lang="ko-KR" altLang="en-US" sz="900"/>
                    </a:p>
                  </a:txBody>
                  <a:tcPr marL="73166" marR="73166" marT="36583" marB="36583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/>
                        <a:t>0.03529</a:t>
                      </a:r>
                      <a:endParaRPr lang="ko-KR" altLang="en-US" sz="900"/>
                    </a:p>
                  </a:txBody>
                  <a:tcPr marL="73166" marR="73166" marT="36583" marB="36583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/>
                        <a:t>0.03503</a:t>
                      </a:r>
                      <a:endParaRPr lang="ko-KR" altLang="en-US" sz="900"/>
                    </a:p>
                  </a:txBody>
                  <a:tcPr marL="73166" marR="73166" marT="36583" marB="36583"/>
                </a:tc>
                <a:extLst>
                  <a:ext uri="{0D108BD9-81ED-4DB2-BD59-A6C34878D82A}">
                    <a16:rowId xmlns:a16="http://schemas.microsoft.com/office/drawing/2014/main" val="1091251419"/>
                  </a:ext>
                </a:extLst>
              </a:tr>
            </a:tbl>
          </a:graphicData>
        </a:graphic>
      </p:graphicFrame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95782851-099C-A932-F45B-C95FA76BD7BB}"/>
              </a:ext>
            </a:extLst>
          </p:cNvPr>
          <p:cNvGraphicFramePr>
            <a:graphicFrameLocks noGrp="1"/>
          </p:cNvGraphicFramePr>
          <p:nvPr/>
        </p:nvGraphicFramePr>
        <p:xfrm>
          <a:off x="4687609" y="5807203"/>
          <a:ext cx="3021491" cy="630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0745">
                  <a:extLst>
                    <a:ext uri="{9D8B030D-6E8A-4147-A177-3AD203B41FA5}">
                      <a16:colId xmlns:a16="http://schemas.microsoft.com/office/drawing/2014/main" val="1513107842"/>
                    </a:ext>
                  </a:extLst>
                </a:gridCol>
                <a:gridCol w="755373">
                  <a:extLst>
                    <a:ext uri="{9D8B030D-6E8A-4147-A177-3AD203B41FA5}">
                      <a16:colId xmlns:a16="http://schemas.microsoft.com/office/drawing/2014/main" val="695070587"/>
                    </a:ext>
                  </a:extLst>
                </a:gridCol>
                <a:gridCol w="755373">
                  <a:extLst>
                    <a:ext uri="{9D8B030D-6E8A-4147-A177-3AD203B41FA5}">
                      <a16:colId xmlns:a16="http://schemas.microsoft.com/office/drawing/2014/main" val="2700574814"/>
                    </a:ext>
                  </a:extLst>
                </a:gridCol>
              </a:tblGrid>
              <a:tr h="20730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/>
                        <a:t>Intec</a:t>
                      </a:r>
                      <a:endParaRPr lang="ko-KR" altLang="en-US" sz="900"/>
                    </a:p>
                  </a:txBody>
                  <a:tcPr marL="73166" marR="73166" marT="36583" marB="36583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/>
                        <a:t>Open</a:t>
                      </a:r>
                      <a:endParaRPr lang="ko-KR" altLang="en-US" sz="900"/>
                    </a:p>
                  </a:txBody>
                  <a:tcPr marL="73166" marR="73166" marT="36583" marB="36583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/>
                        <a:t>Closed</a:t>
                      </a:r>
                      <a:endParaRPr lang="ko-KR" altLang="en-US" sz="900"/>
                    </a:p>
                  </a:txBody>
                  <a:tcPr marL="73166" marR="73166" marT="36583" marB="36583"/>
                </a:tc>
                <a:extLst>
                  <a:ext uri="{0D108BD9-81ED-4DB2-BD59-A6C34878D82A}">
                    <a16:rowId xmlns:a16="http://schemas.microsoft.com/office/drawing/2014/main" val="1826798410"/>
                  </a:ext>
                </a:extLst>
              </a:tr>
              <a:tr h="20730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/>
                        <a:t>Amplitude (%)</a:t>
                      </a:r>
                      <a:endParaRPr lang="ko-KR" altLang="en-US" sz="900"/>
                    </a:p>
                  </a:txBody>
                  <a:tcPr marL="73166" marR="73166" marT="36583" marB="36583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/>
                        <a:t>0.7904</a:t>
                      </a:r>
                      <a:endParaRPr lang="ko-KR" altLang="en-US" sz="900"/>
                    </a:p>
                  </a:txBody>
                  <a:tcPr marL="73166" marR="73166" marT="36583" marB="36583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/>
                        <a:t>0.0216</a:t>
                      </a:r>
                      <a:endParaRPr lang="ko-KR" altLang="en-US" sz="900"/>
                    </a:p>
                  </a:txBody>
                  <a:tcPr marL="73166" marR="73166" marT="36583" marB="36583"/>
                </a:tc>
                <a:extLst>
                  <a:ext uri="{0D108BD9-81ED-4DB2-BD59-A6C34878D82A}">
                    <a16:rowId xmlns:a16="http://schemas.microsoft.com/office/drawing/2014/main" val="1063704405"/>
                  </a:ext>
                </a:extLst>
              </a:tr>
              <a:tr h="20730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/>
                        <a:t>Phase (deg.)</a:t>
                      </a:r>
                      <a:endParaRPr lang="ko-KR" altLang="en-US" sz="900"/>
                    </a:p>
                  </a:txBody>
                  <a:tcPr marL="73166" marR="73166" marT="36583" marB="36583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/>
                        <a:t>0.20654</a:t>
                      </a:r>
                      <a:endParaRPr lang="ko-KR" altLang="en-US" sz="900"/>
                    </a:p>
                  </a:txBody>
                  <a:tcPr marL="73166" marR="73166" marT="36583" marB="36583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/>
                        <a:t>0.03587</a:t>
                      </a:r>
                      <a:endParaRPr lang="ko-KR" altLang="en-US" sz="900"/>
                    </a:p>
                  </a:txBody>
                  <a:tcPr marL="73166" marR="73166" marT="36583" marB="36583"/>
                </a:tc>
                <a:extLst>
                  <a:ext uri="{0D108BD9-81ED-4DB2-BD59-A6C34878D82A}">
                    <a16:rowId xmlns:a16="http://schemas.microsoft.com/office/drawing/2014/main" val="1091251419"/>
                  </a:ext>
                </a:extLst>
              </a:tr>
            </a:tbl>
          </a:graphicData>
        </a:graphic>
      </p:graphicFrame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03B3B579-B91C-4BDC-2D7E-14C386AF5B3A}"/>
              </a:ext>
            </a:extLst>
          </p:cNvPr>
          <p:cNvGraphicFramePr>
            <a:graphicFrameLocks noGrp="1"/>
          </p:cNvGraphicFramePr>
          <p:nvPr/>
        </p:nvGraphicFramePr>
        <p:xfrm>
          <a:off x="8528705" y="5799189"/>
          <a:ext cx="3021491" cy="630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0745">
                  <a:extLst>
                    <a:ext uri="{9D8B030D-6E8A-4147-A177-3AD203B41FA5}">
                      <a16:colId xmlns:a16="http://schemas.microsoft.com/office/drawing/2014/main" val="1513107842"/>
                    </a:ext>
                  </a:extLst>
                </a:gridCol>
                <a:gridCol w="755373">
                  <a:extLst>
                    <a:ext uri="{9D8B030D-6E8A-4147-A177-3AD203B41FA5}">
                      <a16:colId xmlns:a16="http://schemas.microsoft.com/office/drawing/2014/main" val="695070587"/>
                    </a:ext>
                  </a:extLst>
                </a:gridCol>
                <a:gridCol w="755373">
                  <a:extLst>
                    <a:ext uri="{9D8B030D-6E8A-4147-A177-3AD203B41FA5}">
                      <a16:colId xmlns:a16="http://schemas.microsoft.com/office/drawing/2014/main" val="2700574814"/>
                    </a:ext>
                  </a:extLst>
                </a:gridCol>
              </a:tblGrid>
              <a:tr h="20730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/>
                        <a:t>Intec</a:t>
                      </a:r>
                      <a:endParaRPr lang="ko-KR" altLang="en-US" sz="900"/>
                    </a:p>
                  </a:txBody>
                  <a:tcPr marL="73166" marR="73166" marT="36583" marB="36583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/>
                        <a:t>Open</a:t>
                      </a:r>
                      <a:endParaRPr lang="ko-KR" altLang="en-US" sz="900"/>
                    </a:p>
                  </a:txBody>
                  <a:tcPr marL="73166" marR="73166" marT="36583" marB="36583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/>
                        <a:t>Closed</a:t>
                      </a:r>
                      <a:endParaRPr lang="ko-KR" altLang="en-US" sz="900"/>
                    </a:p>
                  </a:txBody>
                  <a:tcPr marL="73166" marR="73166" marT="36583" marB="36583"/>
                </a:tc>
                <a:extLst>
                  <a:ext uri="{0D108BD9-81ED-4DB2-BD59-A6C34878D82A}">
                    <a16:rowId xmlns:a16="http://schemas.microsoft.com/office/drawing/2014/main" val="1826798410"/>
                  </a:ext>
                </a:extLst>
              </a:tr>
              <a:tr h="20730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/>
                        <a:t>Amplitude (%)</a:t>
                      </a:r>
                      <a:endParaRPr lang="ko-KR" altLang="en-US" sz="900"/>
                    </a:p>
                  </a:txBody>
                  <a:tcPr marL="73166" marR="73166" marT="36583" marB="36583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/>
                        <a:t>1.1160</a:t>
                      </a:r>
                      <a:endParaRPr lang="ko-KR" altLang="en-US" sz="900"/>
                    </a:p>
                  </a:txBody>
                  <a:tcPr marL="73166" marR="73166" marT="36583" marB="36583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/>
                        <a:t>0.0264</a:t>
                      </a:r>
                      <a:endParaRPr lang="ko-KR" altLang="en-US" sz="900"/>
                    </a:p>
                  </a:txBody>
                  <a:tcPr marL="73166" marR="73166" marT="36583" marB="36583"/>
                </a:tc>
                <a:extLst>
                  <a:ext uri="{0D108BD9-81ED-4DB2-BD59-A6C34878D82A}">
                    <a16:rowId xmlns:a16="http://schemas.microsoft.com/office/drawing/2014/main" val="1063704405"/>
                  </a:ext>
                </a:extLst>
              </a:tr>
              <a:tr h="20730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/>
                        <a:t>Phase (deg.)</a:t>
                      </a:r>
                      <a:endParaRPr lang="ko-KR" altLang="en-US" sz="900"/>
                    </a:p>
                  </a:txBody>
                  <a:tcPr marL="73166" marR="73166" marT="36583" marB="36583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/>
                        <a:t>0.21440</a:t>
                      </a:r>
                      <a:endParaRPr lang="ko-KR" altLang="en-US" sz="900"/>
                    </a:p>
                  </a:txBody>
                  <a:tcPr marL="73166" marR="73166" marT="36583" marB="36583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/>
                        <a:t>0.03627</a:t>
                      </a:r>
                      <a:endParaRPr lang="ko-KR" altLang="en-US" sz="900"/>
                    </a:p>
                  </a:txBody>
                  <a:tcPr marL="73166" marR="73166" marT="36583" marB="36583"/>
                </a:tc>
                <a:extLst>
                  <a:ext uri="{0D108BD9-81ED-4DB2-BD59-A6C34878D82A}">
                    <a16:rowId xmlns:a16="http://schemas.microsoft.com/office/drawing/2014/main" val="1091251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961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0F71100-862A-CDE6-13C0-D3802C20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Korea-4GSR Project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23D4DF-095C-3115-DDC5-903B867CD0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그룹 2">
            <a:extLst>
              <a:ext uri="{FF2B5EF4-FFF2-40B4-BE49-F238E27FC236}">
                <a16:creationId xmlns:a16="http://schemas.microsoft.com/office/drawing/2014/main" id="{5F6A42E7-5B8B-78B5-36E2-824CC6DC4558}"/>
              </a:ext>
            </a:extLst>
          </p:cNvPr>
          <p:cNvGrpSpPr/>
          <p:nvPr/>
        </p:nvGrpSpPr>
        <p:grpSpPr>
          <a:xfrm>
            <a:off x="1360533" y="1557945"/>
            <a:ext cx="1745039" cy="4945594"/>
            <a:chOff x="218326" y="1557945"/>
            <a:chExt cx="1745039" cy="4945594"/>
          </a:xfrm>
        </p:grpSpPr>
        <p:sp>
          <p:nvSpPr>
            <p:cNvPr id="9" name="직사각형 249">
              <a:extLst>
                <a:ext uri="{FF2B5EF4-FFF2-40B4-BE49-F238E27FC236}">
                  <a16:creationId xmlns:a16="http://schemas.microsoft.com/office/drawing/2014/main" id="{00DCE33F-D8FF-0E82-62F1-9208A5CB2357}"/>
                </a:ext>
              </a:extLst>
            </p:cNvPr>
            <p:cNvSpPr/>
            <p:nvPr/>
          </p:nvSpPr>
          <p:spPr>
            <a:xfrm>
              <a:off x="225783" y="2634893"/>
              <a:ext cx="1717119" cy="3868646"/>
            </a:xfrm>
            <a:prstGeom prst="rect">
              <a:avLst/>
            </a:prstGeom>
            <a:solidFill>
              <a:srgbClr val="A58EBC">
                <a:alpha val="20000"/>
              </a:srgbClr>
            </a:solidFill>
            <a:ln w="12700" cap="flat" cmpd="sng" algn="ctr">
              <a:noFill/>
              <a:prstDash val="solid"/>
              <a:miter/>
            </a:ln>
            <a:effectLst/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 kern="0" dirty="0">
                <a:solidFill>
                  <a:prstClr val="white"/>
                </a:solidFill>
                <a:latin typeface="Calibri" panose="20000000000000000000"/>
                <a:ea typeface="맑은 고딕" panose="020B0503020000020004" pitchFamily="50" charset="-127"/>
              </a:endParaRPr>
            </a:p>
          </p:txBody>
        </p:sp>
        <p:grpSp>
          <p:nvGrpSpPr>
            <p:cNvPr id="10" name="그룹 1">
              <a:extLst>
                <a:ext uri="{FF2B5EF4-FFF2-40B4-BE49-F238E27FC236}">
                  <a16:creationId xmlns:a16="http://schemas.microsoft.com/office/drawing/2014/main" id="{BEC67106-76BC-D1B5-C74C-55E5772F92DE}"/>
                </a:ext>
              </a:extLst>
            </p:cNvPr>
            <p:cNvGrpSpPr/>
            <p:nvPr/>
          </p:nvGrpSpPr>
          <p:grpSpPr>
            <a:xfrm>
              <a:off x="218326" y="1557945"/>
              <a:ext cx="1745039" cy="1341013"/>
              <a:chOff x="218326" y="1557945"/>
              <a:chExt cx="1745039" cy="1341013"/>
            </a:xfrm>
          </p:grpSpPr>
          <p:pic>
            <p:nvPicPr>
              <p:cNvPr id="11" name="그림 248">
                <a:extLst>
                  <a:ext uri="{FF2B5EF4-FFF2-40B4-BE49-F238E27FC236}">
                    <a16:creationId xmlns:a16="http://schemas.microsoft.com/office/drawing/2014/main" id="{6EB33DA1-65AF-BC03-0DC4-B490B1774C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5E5E99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234881" y="1557945"/>
                <a:ext cx="1728484" cy="1318545"/>
              </a:xfrm>
              <a:prstGeom prst="flowChartOffpageConnector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2" name="화살표: 오각형 8">
                <a:extLst>
                  <a:ext uri="{FF2B5EF4-FFF2-40B4-BE49-F238E27FC236}">
                    <a16:creationId xmlns:a16="http://schemas.microsoft.com/office/drawing/2014/main" id="{A81EC5F2-7C62-539A-648F-97E908BD1B85}"/>
                  </a:ext>
                </a:extLst>
              </p:cNvPr>
              <p:cNvSpPr/>
              <p:nvPr/>
            </p:nvSpPr>
            <p:spPr>
              <a:xfrm rot="5400000">
                <a:off x="421366" y="1363941"/>
                <a:ext cx="1331977" cy="1738058"/>
              </a:xfrm>
              <a:custGeom>
                <a:avLst/>
                <a:gdLst>
                  <a:gd name="connsiteX0" fmla="*/ 0 w 1314796"/>
                  <a:gd name="connsiteY0" fmla="*/ 0 h 1753819"/>
                  <a:gd name="connsiteX1" fmla="*/ 878192 w 1314796"/>
                  <a:gd name="connsiteY1" fmla="*/ 0 h 1753819"/>
                  <a:gd name="connsiteX2" fmla="*/ 1314796 w 1314796"/>
                  <a:gd name="connsiteY2" fmla="*/ 876910 h 1753819"/>
                  <a:gd name="connsiteX3" fmla="*/ 878192 w 1314796"/>
                  <a:gd name="connsiteY3" fmla="*/ 1753819 h 1753819"/>
                  <a:gd name="connsiteX4" fmla="*/ 0 w 1314796"/>
                  <a:gd name="connsiteY4" fmla="*/ 1753819 h 1753819"/>
                  <a:gd name="connsiteX5" fmla="*/ 0 w 1314796"/>
                  <a:gd name="connsiteY5" fmla="*/ 0 h 1753819"/>
                  <a:gd name="connsiteX0" fmla="*/ 0 w 1314796"/>
                  <a:gd name="connsiteY0" fmla="*/ 5196 h 1759015"/>
                  <a:gd name="connsiteX1" fmla="*/ 1034056 w 1314796"/>
                  <a:gd name="connsiteY1" fmla="*/ 0 h 1759015"/>
                  <a:gd name="connsiteX2" fmla="*/ 1314796 w 1314796"/>
                  <a:gd name="connsiteY2" fmla="*/ 882106 h 1759015"/>
                  <a:gd name="connsiteX3" fmla="*/ 878192 w 1314796"/>
                  <a:gd name="connsiteY3" fmla="*/ 1759015 h 1759015"/>
                  <a:gd name="connsiteX4" fmla="*/ 0 w 1314796"/>
                  <a:gd name="connsiteY4" fmla="*/ 1759015 h 1759015"/>
                  <a:gd name="connsiteX5" fmla="*/ 0 w 1314796"/>
                  <a:gd name="connsiteY5" fmla="*/ 5196 h 1759015"/>
                  <a:gd name="connsiteX0" fmla="*/ 0 w 1314796"/>
                  <a:gd name="connsiteY0" fmla="*/ 5196 h 1759015"/>
                  <a:gd name="connsiteX1" fmla="*/ 1034056 w 1314796"/>
                  <a:gd name="connsiteY1" fmla="*/ 0 h 1759015"/>
                  <a:gd name="connsiteX2" fmla="*/ 1314796 w 1314796"/>
                  <a:gd name="connsiteY2" fmla="*/ 882106 h 1759015"/>
                  <a:gd name="connsiteX3" fmla="*/ 1039251 w 1314796"/>
                  <a:gd name="connsiteY3" fmla="*/ 1722647 h 1759015"/>
                  <a:gd name="connsiteX4" fmla="*/ 0 w 1314796"/>
                  <a:gd name="connsiteY4" fmla="*/ 1759015 h 1759015"/>
                  <a:gd name="connsiteX5" fmla="*/ 0 w 1314796"/>
                  <a:gd name="connsiteY5" fmla="*/ 5196 h 1759015"/>
                  <a:gd name="connsiteX0" fmla="*/ 0 w 1314796"/>
                  <a:gd name="connsiteY0" fmla="*/ 5196 h 1759015"/>
                  <a:gd name="connsiteX1" fmla="*/ 1034056 w 1314796"/>
                  <a:gd name="connsiteY1" fmla="*/ 0 h 1759015"/>
                  <a:gd name="connsiteX2" fmla="*/ 1314796 w 1314796"/>
                  <a:gd name="connsiteY2" fmla="*/ 882106 h 1759015"/>
                  <a:gd name="connsiteX3" fmla="*/ 1039251 w 1314796"/>
                  <a:gd name="connsiteY3" fmla="*/ 1743428 h 1759015"/>
                  <a:gd name="connsiteX4" fmla="*/ 0 w 1314796"/>
                  <a:gd name="connsiteY4" fmla="*/ 1759015 h 1759015"/>
                  <a:gd name="connsiteX5" fmla="*/ 0 w 1314796"/>
                  <a:gd name="connsiteY5" fmla="*/ 5196 h 1759015"/>
                  <a:gd name="connsiteX0" fmla="*/ 0 w 1314796"/>
                  <a:gd name="connsiteY0" fmla="*/ 5196 h 1759015"/>
                  <a:gd name="connsiteX1" fmla="*/ 1034056 w 1314796"/>
                  <a:gd name="connsiteY1" fmla="*/ 0 h 1759015"/>
                  <a:gd name="connsiteX2" fmla="*/ 1314796 w 1314796"/>
                  <a:gd name="connsiteY2" fmla="*/ 882106 h 1759015"/>
                  <a:gd name="connsiteX3" fmla="*/ 1044447 w 1314796"/>
                  <a:gd name="connsiteY3" fmla="*/ 1748623 h 1759015"/>
                  <a:gd name="connsiteX4" fmla="*/ 0 w 1314796"/>
                  <a:gd name="connsiteY4" fmla="*/ 1759015 h 1759015"/>
                  <a:gd name="connsiteX5" fmla="*/ 0 w 1314796"/>
                  <a:gd name="connsiteY5" fmla="*/ 5196 h 1759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4796" h="1759015">
                    <a:moveTo>
                      <a:pt x="0" y="5196"/>
                    </a:moveTo>
                    <a:lnTo>
                      <a:pt x="1034056" y="0"/>
                    </a:lnTo>
                    <a:lnTo>
                      <a:pt x="1314796" y="882106"/>
                    </a:lnTo>
                    <a:lnTo>
                      <a:pt x="1044447" y="1748623"/>
                    </a:lnTo>
                    <a:lnTo>
                      <a:pt x="0" y="1759015"/>
                    </a:lnTo>
                    <a:lnTo>
                      <a:pt x="0" y="5196"/>
                    </a:lnTo>
                    <a:close/>
                  </a:path>
                </a:pathLst>
              </a:custGeom>
              <a:gradFill flip="none" rotWithShape="1">
                <a:gsLst>
                  <a:gs pos="96460">
                    <a:srgbClr val="717EBB">
                      <a:lumMod val="99000"/>
                      <a:lumOff val="1000"/>
                      <a:alpha val="90000"/>
                    </a:srgbClr>
                  </a:gs>
                  <a:gs pos="0">
                    <a:srgbClr val="5B9BD5">
                      <a:lumMod val="5000"/>
                      <a:lumOff val="95000"/>
                      <a:alpha val="1000"/>
                    </a:srgbClr>
                  </a:gs>
                  <a:gs pos="0">
                    <a:srgbClr val="5B9BD5">
                      <a:lumMod val="45000"/>
                      <a:lumOff val="55000"/>
                    </a:srgbClr>
                  </a:gs>
                  <a:gs pos="44000">
                    <a:srgbClr val="717EBB">
                      <a:alpha val="50000"/>
                    </a:srgbClr>
                  </a:gs>
                  <a:gs pos="77000">
                    <a:srgbClr val="717EBB"/>
                  </a:gs>
                  <a:gs pos="89000">
                    <a:srgbClr val="717EBB"/>
                  </a:gs>
                  <a:gs pos="0">
                    <a:sysClr val="window" lastClr="FFFFFF">
                      <a:alpha val="0"/>
                    </a:sysClr>
                  </a:gs>
                </a:gsLst>
                <a:lin ang="21540000" scaled="0"/>
                <a:tileRect/>
              </a:gradFill>
              <a:ln w="12700" cap="flat" cmpd="sng" algn="ctr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ko-KR" altLang="en-US" kern="0">
                  <a:solidFill>
                    <a:prstClr val="white"/>
                  </a:solidFill>
                  <a:latin typeface="Calibri" panose="20000000000000000000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3" name="직사각형 188">
            <a:extLst>
              <a:ext uri="{FF2B5EF4-FFF2-40B4-BE49-F238E27FC236}">
                <a16:creationId xmlns:a16="http://schemas.microsoft.com/office/drawing/2014/main" id="{0326CB6A-7C67-D020-72F4-69342A1CD15A}"/>
              </a:ext>
            </a:extLst>
          </p:cNvPr>
          <p:cNvSpPr/>
          <p:nvPr/>
        </p:nvSpPr>
        <p:spPr>
          <a:xfrm>
            <a:off x="3514176" y="3549243"/>
            <a:ext cx="7139829" cy="2941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+mn-ea"/>
            </a:endParaRPr>
          </a:p>
        </p:txBody>
      </p:sp>
      <p:sp>
        <p:nvSpPr>
          <p:cNvPr id="14" name="직사각형 188">
            <a:extLst>
              <a:ext uri="{FF2B5EF4-FFF2-40B4-BE49-F238E27FC236}">
                <a16:creationId xmlns:a16="http://schemas.microsoft.com/office/drawing/2014/main" id="{DEE4D1BB-1482-E0A5-1A31-0AD0B97B2A73}"/>
              </a:ext>
            </a:extLst>
          </p:cNvPr>
          <p:cNvSpPr/>
          <p:nvPr/>
        </p:nvSpPr>
        <p:spPr>
          <a:xfrm>
            <a:off x="3519706" y="1592796"/>
            <a:ext cx="7128792" cy="1783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dirty="0">
              <a:latin typeface="+mn-ea"/>
            </a:endParaRPr>
          </a:p>
        </p:txBody>
      </p:sp>
      <p:sp>
        <p:nvSpPr>
          <p:cNvPr id="15" name="1/2 액자 203">
            <a:extLst>
              <a:ext uri="{FF2B5EF4-FFF2-40B4-BE49-F238E27FC236}">
                <a16:creationId xmlns:a16="http://schemas.microsoft.com/office/drawing/2014/main" id="{22B70395-C058-5E45-05FE-A366B0101554}"/>
              </a:ext>
            </a:extLst>
          </p:cNvPr>
          <p:cNvSpPr/>
          <p:nvPr/>
        </p:nvSpPr>
        <p:spPr>
          <a:xfrm rot="5400000">
            <a:off x="9061836" y="1638632"/>
            <a:ext cx="1651380" cy="1521943"/>
          </a:xfrm>
          <a:prstGeom prst="halfFrame">
            <a:avLst>
              <a:gd name="adj1" fmla="val 324"/>
              <a:gd name="adj2" fmla="val 21404"/>
            </a:avLst>
          </a:prstGeom>
          <a:solidFill>
            <a:srgbClr val="634D96"/>
          </a:solidFill>
          <a:ln>
            <a:noFill/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1/2 액자 204">
            <a:extLst>
              <a:ext uri="{FF2B5EF4-FFF2-40B4-BE49-F238E27FC236}">
                <a16:creationId xmlns:a16="http://schemas.microsoft.com/office/drawing/2014/main" id="{600367E2-DE2A-0608-ACDA-91DF6F20DFB7}"/>
              </a:ext>
            </a:extLst>
          </p:cNvPr>
          <p:cNvSpPr/>
          <p:nvPr/>
        </p:nvSpPr>
        <p:spPr>
          <a:xfrm rot="5400000">
            <a:off x="6751832" y="1616699"/>
            <a:ext cx="1630888" cy="1521943"/>
          </a:xfrm>
          <a:prstGeom prst="halfFrame">
            <a:avLst>
              <a:gd name="adj1" fmla="val 324"/>
              <a:gd name="adj2" fmla="val 21404"/>
            </a:avLst>
          </a:prstGeom>
          <a:solidFill>
            <a:srgbClr val="634D96"/>
          </a:solidFill>
          <a:ln>
            <a:noFill/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17" name="표 205">
            <a:extLst>
              <a:ext uri="{FF2B5EF4-FFF2-40B4-BE49-F238E27FC236}">
                <a16:creationId xmlns:a16="http://schemas.microsoft.com/office/drawing/2014/main" id="{3D872E81-7B7C-FACE-50CE-B3A1C6CC3BEA}"/>
              </a:ext>
            </a:extLst>
          </p:cNvPr>
          <p:cNvGraphicFramePr>
            <a:graphicFrameLocks noGrp="1"/>
          </p:cNvGraphicFramePr>
          <p:nvPr/>
        </p:nvGraphicFramePr>
        <p:xfrm>
          <a:off x="3582028" y="3910504"/>
          <a:ext cx="6895180" cy="2475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7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7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630">
                <a:tc>
                  <a:txBody>
                    <a:bodyPr/>
                    <a:lstStyle/>
                    <a:p>
                      <a:pPr lvl="0" latinLnBrk="1">
                        <a:defRPr lang="ko-KR" altLang="en-US"/>
                      </a:pPr>
                      <a:r>
                        <a:rPr lang="en-US" altLang="ko-KR" sz="1600" b="1" i="0" spc="0" baseline="1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Beam Energy</a:t>
                      </a:r>
                      <a:endParaRPr lang="ko-KR" altLang="en-US" sz="1600" b="1" i="0" spc="0" baseline="1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</a:lnL>
                    <a:lnR w="9525" cap="flat" cmpd="sng" algn="ctr">
                      <a:noFill/>
                      <a:prstDash val="solid"/>
                      <a:round/>
                    </a:lnR>
                    <a:lnT w="9525" cap="flat" cmpd="sng" algn="ctr">
                      <a:noFill/>
                      <a:prstDash val="solid"/>
                      <a:round/>
                    </a:lnT>
                    <a:lnB w="9525" cap="flat" cmpd="sng" algn="ctr">
                      <a:noFill/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defTabSz="858145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None/>
                        <a:defRPr lang="ko-KR"/>
                      </a:pPr>
                      <a:r>
                        <a:rPr lang="en-US" altLang="ko-KR" sz="1800" b="1" spc="0" dirty="0">
                          <a:solidFill>
                            <a:srgbClr val="004EA2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600" b="1" spc="0" dirty="0">
                          <a:solidFill>
                            <a:srgbClr val="634D96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en-US" altLang="ko-KR" sz="1600" b="1" spc="0" dirty="0">
                          <a:solidFill>
                            <a:srgbClr val="004EA2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100" b="0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GeV</a:t>
                      </a:r>
                      <a:endParaRPr lang="ko-KR" altLang="en-US" sz="1200" b="0" spc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9525" cap="flat" cmpd="sng" algn="ctr">
                      <a:noFill/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630">
                <a:tc>
                  <a:txBody>
                    <a:bodyPr/>
                    <a:lstStyle/>
                    <a:p>
                      <a:pPr lvl="0" latinLnBrk="1">
                        <a:defRPr lang="ko-KR" altLang="en-US"/>
                      </a:pPr>
                      <a:r>
                        <a:rPr lang="en-US" altLang="ko-KR" sz="1600" b="1" i="0" spc="0" baseline="1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Beam Emittance</a:t>
                      </a:r>
                      <a:endParaRPr lang="ko-KR" altLang="en-US" sz="1600" b="1" i="0" spc="0" baseline="1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</a:lnL>
                    <a:lnR w="9525" cap="flat" cmpd="sng" algn="ctr">
                      <a:noFill/>
                      <a:prstDash val="solid"/>
                      <a:round/>
                    </a:lnR>
                    <a:lnT w="9525" cap="flat" cmpd="sng" algn="ctr">
                      <a:noFill/>
                      <a:prstDash val="solid"/>
                      <a:round/>
                    </a:lnT>
                    <a:lnB w="9525" cap="flat" cmpd="sng" algn="ctr">
                      <a:noFill/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en-US" altLang="ko-KR" sz="1800" b="1" spc="0" dirty="0">
                          <a:solidFill>
                            <a:srgbClr val="004EA2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100" b="0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less than </a:t>
                      </a:r>
                      <a:r>
                        <a:rPr lang="en-US" altLang="ko-KR" sz="1600" b="1" spc="0" dirty="0">
                          <a:solidFill>
                            <a:srgbClr val="634D96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en-US" altLang="ko-KR" sz="1600" b="1" spc="0" dirty="0">
                          <a:solidFill>
                            <a:srgbClr val="004EA2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100" b="0" spc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pm·rad</a:t>
                      </a:r>
                      <a:r>
                        <a:rPr lang="en-US" altLang="ko-KR" sz="1100" b="0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1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Verdana" panose="020B0604030504040204" pitchFamily="34" charset="0"/>
                        </a:rPr>
                        <a:t>(Design: </a:t>
                      </a:r>
                      <a:r>
                        <a:rPr lang="en-US" altLang="ko-KR" sz="1100" b="1" kern="0" dirty="0">
                          <a:solidFill>
                            <a:srgbClr val="634D96"/>
                          </a:solidFill>
                          <a:latin typeface="+mn-ea"/>
                          <a:ea typeface="+mn-ea"/>
                          <a:cs typeface="Verdana" panose="020B0604030504040204" pitchFamily="34" charset="0"/>
                        </a:rPr>
                        <a:t>62</a:t>
                      </a:r>
                      <a:r>
                        <a:rPr lang="en-US" altLang="ko-KR" sz="11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altLang="ko-KR" sz="1100" kern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Verdana" panose="020B0604030504040204" pitchFamily="34" charset="0"/>
                        </a:rPr>
                        <a:t>pm·rad</a:t>
                      </a:r>
                      <a:r>
                        <a:rPr lang="en-US" altLang="ko-KR" sz="11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Verdana" panose="020B0604030504040204" pitchFamily="34" charset="0"/>
                        </a:rPr>
                        <a:t>)</a:t>
                      </a:r>
                      <a:r>
                        <a:rPr lang="en-US" altLang="ko-KR" sz="1100" b="0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ko-KR" altLang="en-US" sz="1100" b="0" spc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9525" cap="flat" cmpd="sng" algn="ctr">
                      <a:noFill/>
                      <a:prstDash val="solid"/>
                      <a:round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160">
                <a:tc>
                  <a:txBody>
                    <a:bodyPr/>
                    <a:lstStyle/>
                    <a:p>
                      <a:pPr lvl="0" latinLnBrk="1">
                        <a:defRPr lang="ko-KR" altLang="en-US"/>
                      </a:pPr>
                      <a:r>
                        <a:rPr lang="en-US" altLang="ko-KR" sz="1600" b="1" i="0" spc="0" baseline="1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Circumference</a:t>
                      </a:r>
                      <a:endParaRPr lang="ko-KR" altLang="en-US" sz="1600" b="1" i="0" spc="0" baseline="1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</a:lnL>
                    <a:lnR w="9525" cap="flat" cmpd="sng" algn="ctr">
                      <a:noFill/>
                      <a:prstDash val="solid"/>
                      <a:round/>
                    </a:lnR>
                    <a:lnT w="9525" cap="flat" cmpd="sng" algn="ctr">
                      <a:noFill/>
                      <a:prstDash val="solid"/>
                      <a:round/>
                    </a:lnT>
                    <a:lnB w="9525" cap="flat" cmpd="sng" algn="ctr">
                      <a:noFill/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defTabSz="858145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None/>
                        <a:defRPr lang="ko-KR"/>
                      </a:pPr>
                      <a:r>
                        <a:rPr lang="ko-KR" altLang="en-US" sz="1100" b="0" spc="0" dirty="0">
                          <a:solidFill>
                            <a:srgbClr val="7F7F7F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600" b="1" spc="0" dirty="0">
                          <a:solidFill>
                            <a:srgbClr val="634D96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800</a:t>
                      </a:r>
                      <a:r>
                        <a:rPr lang="en-US" altLang="ko-KR" sz="1200" b="1" spc="0" dirty="0">
                          <a:solidFill>
                            <a:srgbClr val="634D96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100" b="0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36000" marR="36000" anchor="ctr">
                    <a:lnL w="9525" cap="flat" cmpd="sng" algn="ctr">
                      <a:noFill/>
                      <a:prstDash val="solid"/>
                      <a:round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096">
                <a:tc>
                  <a:txBody>
                    <a:bodyPr/>
                    <a:lstStyle/>
                    <a:p>
                      <a:pPr lvl="0" latinLnBrk="1">
                        <a:defRPr lang="ko-KR" altLang="en-US"/>
                      </a:pPr>
                      <a:r>
                        <a:rPr lang="en-US" altLang="ko-KR" sz="1600" b="1" i="0" spc="0" baseline="1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Beamlines</a:t>
                      </a:r>
                      <a:endParaRPr lang="ko-KR" altLang="en-US" sz="1600" b="1" i="0" spc="0" baseline="1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</a:lnL>
                    <a:lnR w="9525" cap="flat" cmpd="sng" algn="ctr">
                      <a:noFill/>
                      <a:prstDash val="solid"/>
                      <a:round/>
                    </a:lnR>
                    <a:lnT w="9525" cap="flat" cmpd="sng" algn="ctr">
                      <a:noFill/>
                      <a:prstDash val="solid"/>
                      <a:round/>
                    </a:lnT>
                    <a:lnB w="9525" cap="flat" cmpd="sng" algn="ctr">
                      <a:noFill/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814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ko-KR"/>
                      </a:pPr>
                      <a:r>
                        <a:rPr lang="ko-KR" altLang="en-US" sz="1200" b="1" spc="0" dirty="0">
                          <a:solidFill>
                            <a:srgbClr val="004EA2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600" b="1" kern="0" dirty="0">
                          <a:solidFill>
                            <a:srgbClr val="634D96"/>
                          </a:solidFill>
                          <a:latin typeface="+mn-ea"/>
                          <a:ea typeface="+mn-ea"/>
                          <a:cs typeface="Verdana" panose="020B0604030504040204" pitchFamily="34" charset="0"/>
                        </a:rPr>
                        <a:t>10</a:t>
                      </a:r>
                      <a:r>
                        <a:rPr lang="en-US" altLang="ko-KR" sz="12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altLang="ko-KR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Verdana" panose="020B0604030504040204" pitchFamily="34" charset="0"/>
                        </a:rPr>
                        <a:t>in the first phase (more than </a:t>
                      </a:r>
                      <a:r>
                        <a:rPr lang="en-US" altLang="ko-KR" sz="1600" b="1" kern="0" dirty="0">
                          <a:solidFill>
                            <a:srgbClr val="634D96"/>
                          </a:solidFill>
                          <a:latin typeface="+mn-ea"/>
                          <a:ea typeface="+mn-ea"/>
                          <a:cs typeface="Verdana" panose="020B0604030504040204" pitchFamily="34" charset="0"/>
                        </a:rPr>
                        <a:t>40</a:t>
                      </a:r>
                      <a:r>
                        <a:rPr lang="en-US" altLang="ko-KR" sz="1200" kern="0" dirty="0">
                          <a:solidFill>
                            <a:srgbClr val="949494"/>
                          </a:solidFill>
                          <a:latin typeface="+mn-ea"/>
                          <a:ea typeface="+mn-e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altLang="ko-KR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Verdana" panose="020B0604030504040204" pitchFamily="34" charset="0"/>
                        </a:rPr>
                        <a:t>in final phase)</a:t>
                      </a:r>
                    </a:p>
                  </a:txBody>
                  <a:tcPr marL="36000" marR="36000" anchor="ctr">
                    <a:lnL w="9525" cap="flat" cmpd="sng" algn="ctr">
                      <a:noFill/>
                      <a:prstDash val="solid"/>
                      <a:round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160">
                <a:tc>
                  <a:txBody>
                    <a:bodyPr/>
                    <a:lstStyle/>
                    <a:p>
                      <a:pPr lvl="0" latinLnBrk="1">
                        <a:defRPr lang="ko-KR" altLang="en-US"/>
                      </a:pPr>
                      <a:r>
                        <a:rPr lang="en-US" altLang="ko-KR" sz="1600" b="1" i="0" spc="0" baseline="1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Accelerator</a:t>
                      </a:r>
                      <a:endParaRPr lang="ko-KR" altLang="en-US" sz="1600" b="1" i="0" spc="0" baseline="1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</a:lnL>
                    <a:lnR w="9525" cap="flat" cmpd="sng" algn="ctr">
                      <a:noFill/>
                      <a:prstDash val="solid"/>
                      <a:round/>
                    </a:lnR>
                    <a:lnT w="9525" cap="flat" cmpd="sng" algn="ctr">
                      <a:noFill/>
                      <a:prstDash val="solid"/>
                      <a:round/>
                    </a:lnT>
                    <a:lnB w="9525" cap="flat" cmpd="sng" algn="ctr">
                      <a:noFill/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200" b="1" spc="0" dirty="0">
                          <a:solidFill>
                            <a:srgbClr val="004EA2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600" b="1" kern="0" dirty="0">
                          <a:solidFill>
                            <a:srgbClr val="634D96"/>
                          </a:solidFill>
                          <a:latin typeface="+mn-ea"/>
                          <a:ea typeface="+mn-ea"/>
                          <a:cs typeface="Verdana" panose="020B0604030504040204" pitchFamily="34" charset="0"/>
                        </a:rPr>
                        <a:t>Gun, Injector LINAC, 4 GeV Booster </a:t>
                      </a:r>
                      <a:r>
                        <a:rPr lang="en-US" altLang="ko-KR" sz="1100" b="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Verdana" panose="020B0604030504040204" pitchFamily="34" charset="0"/>
                        </a:rPr>
                        <a:t>and</a:t>
                      </a:r>
                      <a:r>
                        <a:rPr lang="en-US" altLang="ko-KR" sz="1600" b="1" kern="0" dirty="0">
                          <a:solidFill>
                            <a:srgbClr val="004EA2"/>
                          </a:solidFill>
                          <a:latin typeface="+mn-ea"/>
                          <a:ea typeface="+mn-e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altLang="ko-KR" sz="1600" b="1" kern="0" dirty="0">
                          <a:solidFill>
                            <a:srgbClr val="634D96"/>
                          </a:solidFill>
                          <a:latin typeface="+mn-ea"/>
                          <a:ea typeface="+mn-ea"/>
                          <a:cs typeface="Verdana" panose="020B0604030504040204" pitchFamily="34" charset="0"/>
                        </a:rPr>
                        <a:t>Storage Ring</a:t>
                      </a:r>
                      <a:endParaRPr lang="ko-KR" altLang="en-US" sz="1600" b="1" spc="0" dirty="0">
                        <a:solidFill>
                          <a:srgbClr val="634D96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9525" cap="flat" cmpd="sng" algn="ctr">
                      <a:noFill/>
                      <a:prstDash val="solid"/>
                      <a:round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916">
                <a:tc>
                  <a:txBody>
                    <a:bodyPr/>
                    <a:lstStyle/>
                    <a:p>
                      <a:pPr lvl="0" latinLnBrk="1">
                        <a:defRPr lang="ko-KR" altLang="en-US"/>
                      </a:pPr>
                      <a:r>
                        <a:rPr lang="en-US" altLang="ko-KR" sz="1600" b="1" i="0" spc="0" baseline="1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Lattice</a:t>
                      </a:r>
                      <a:endParaRPr lang="ko-KR" altLang="en-US" sz="1600" b="1" i="0" spc="0" baseline="1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</a:lnL>
                    <a:lnR w="9525" cap="flat" cmpd="sng" algn="ctr">
                      <a:noFill/>
                      <a:prstDash val="solid"/>
                      <a:round/>
                    </a:lnR>
                    <a:lnT w="9525" cap="flat" cmpd="sng" algn="ctr">
                      <a:noFill/>
                      <a:prstDash val="solid"/>
                      <a:round/>
                    </a:lnT>
                    <a:lnB w="9525" cap="flat" cmpd="sng" algn="ctr">
                      <a:noFill/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en-US" altLang="ko-KR" sz="1600" b="1" kern="0" dirty="0">
                          <a:solidFill>
                            <a:srgbClr val="004EA2"/>
                          </a:solidFill>
                          <a:latin typeface="+mn-ea"/>
                          <a:ea typeface="+mn-e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altLang="ko-KR" sz="1600" b="1" kern="0" dirty="0">
                          <a:solidFill>
                            <a:srgbClr val="634D96"/>
                          </a:solidFill>
                          <a:latin typeface="+mn-ea"/>
                          <a:ea typeface="+mn-ea"/>
                          <a:cs typeface="Verdana" panose="020B0604030504040204" pitchFamily="34" charset="0"/>
                        </a:rPr>
                        <a:t>Hybrid 7 Bend Achromat (H7BA)</a:t>
                      </a:r>
                    </a:p>
                  </a:txBody>
                  <a:tcPr marL="36000" marR="36000" anchor="ctr">
                    <a:lnL w="9525" cap="flat" cmpd="sng" algn="ctr">
                      <a:noFill/>
                      <a:prstDash val="solid"/>
                      <a:round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4433471"/>
                  </a:ext>
                </a:extLst>
              </a:tr>
              <a:tr h="326160">
                <a:tc>
                  <a:txBody>
                    <a:bodyPr/>
                    <a:lstStyle/>
                    <a:p>
                      <a:pPr lvl="0" latinLnBrk="1">
                        <a:defRPr lang="ko-KR" altLang="en-US"/>
                      </a:pPr>
                      <a:r>
                        <a:rPr lang="en-US" altLang="ko-KR" sz="1600" b="1" i="0" spc="0" baseline="1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-</a:t>
                      </a:r>
                      <a:endParaRPr lang="ko-KR" altLang="en-US" sz="1600" b="1" i="0" spc="0" baseline="1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</a:lnL>
                    <a:lnR w="9525" cap="flat" cmpd="sng" algn="ctr">
                      <a:noFill/>
                      <a:prstDash val="solid"/>
                      <a:round/>
                    </a:lnR>
                    <a:lnT w="9525" cap="flat" cmpd="sng" algn="ctr">
                      <a:noFill/>
                      <a:prstDash val="solid"/>
                      <a:round/>
                    </a:lnT>
                    <a:lnB w="9525" cap="flat" cmpd="sng" algn="ctr">
                      <a:noFill/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en-US" altLang="ko-KR" sz="1600" b="1" kern="0" dirty="0">
                          <a:solidFill>
                            <a:srgbClr val="004EA2"/>
                          </a:solidFill>
                          <a:latin typeface="+mn-ea"/>
                          <a:ea typeface="+mn-e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altLang="ko-KR" sz="1600" b="1" kern="0" dirty="0">
                          <a:solidFill>
                            <a:srgbClr val="634D96"/>
                          </a:solidFill>
                          <a:latin typeface="+mn-ea"/>
                          <a:ea typeface="+mn-ea"/>
                          <a:cs typeface="Verdana" panose="020B0604030504040204" pitchFamily="34" charset="0"/>
                        </a:rPr>
                        <a:t>Normal conducting RF cavity </a:t>
                      </a:r>
                      <a:r>
                        <a:rPr lang="en-US" altLang="ko-KR" sz="1100" b="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Verdana" panose="020B0604030504040204" pitchFamily="34" charset="0"/>
                        </a:rPr>
                        <a:t>and</a:t>
                      </a:r>
                      <a:r>
                        <a:rPr lang="en-US" altLang="ko-KR" sz="1600" b="1" kern="0" dirty="0">
                          <a:solidFill>
                            <a:srgbClr val="004EA2"/>
                          </a:solidFill>
                          <a:latin typeface="+mn-ea"/>
                          <a:ea typeface="+mn-e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altLang="ko-KR" sz="1600" b="1" kern="0" dirty="0">
                          <a:solidFill>
                            <a:srgbClr val="634D96"/>
                          </a:solidFill>
                          <a:latin typeface="+mn-ea"/>
                          <a:ea typeface="+mn-ea"/>
                          <a:cs typeface="Verdana" panose="020B0604030504040204" pitchFamily="34" charset="0"/>
                        </a:rPr>
                        <a:t>500 </a:t>
                      </a:r>
                      <a:r>
                        <a:rPr lang="en-US" altLang="ko-KR" sz="11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Verdana" panose="020B0604030504040204" pitchFamily="34" charset="0"/>
                        </a:rPr>
                        <a:t>MHz</a:t>
                      </a:r>
                    </a:p>
                  </a:txBody>
                  <a:tcPr marL="36000" marR="36000" anchor="ctr">
                    <a:lnL w="9525" cap="flat" cmpd="sng" algn="ctr">
                      <a:noFill/>
                      <a:prstDash val="solid"/>
                      <a:round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9472688"/>
                  </a:ext>
                </a:extLst>
              </a:tr>
            </a:tbl>
          </a:graphicData>
        </a:graphic>
      </p:graphicFrame>
      <p:cxnSp>
        <p:nvCxnSpPr>
          <p:cNvPr id="18" name="연결선: 꺾임 206">
            <a:extLst>
              <a:ext uri="{FF2B5EF4-FFF2-40B4-BE49-F238E27FC236}">
                <a16:creationId xmlns:a16="http://schemas.microsoft.com/office/drawing/2014/main" id="{8CC0995D-2B91-8182-3AA9-07DF0B633C64}"/>
              </a:ext>
            </a:extLst>
          </p:cNvPr>
          <p:cNvCxnSpPr>
            <a:cxnSpLocks/>
          </p:cNvCxnSpPr>
          <p:nvPr/>
        </p:nvCxnSpPr>
        <p:spPr>
          <a:xfrm>
            <a:off x="4785776" y="3546693"/>
            <a:ext cx="5816623" cy="2941716"/>
          </a:xfrm>
          <a:prstGeom prst="bentConnector3">
            <a:avLst>
              <a:gd name="adj1" fmla="val -21903"/>
            </a:avLst>
          </a:prstGeom>
          <a:ln>
            <a:solidFill>
              <a:srgbClr val="818CC2"/>
            </a:solidFill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연결선: 꺾임 207">
            <a:extLst>
              <a:ext uri="{FF2B5EF4-FFF2-40B4-BE49-F238E27FC236}">
                <a16:creationId xmlns:a16="http://schemas.microsoft.com/office/drawing/2014/main" id="{753B0906-53D7-D273-AEF2-7B1157D37F1C}"/>
              </a:ext>
            </a:extLst>
          </p:cNvPr>
          <p:cNvCxnSpPr/>
          <p:nvPr/>
        </p:nvCxnSpPr>
        <p:spPr>
          <a:xfrm rot="10800000" flipH="1" flipV="1">
            <a:off x="4282005" y="1592796"/>
            <a:ext cx="6372000" cy="1764000"/>
          </a:xfrm>
          <a:prstGeom prst="bentConnector3">
            <a:avLst>
              <a:gd name="adj1" fmla="val -11791"/>
            </a:avLst>
          </a:prstGeom>
          <a:ln>
            <a:solidFill>
              <a:srgbClr val="717EBB"/>
            </a:solidFill>
          </a:ln>
          <a:effectLst>
            <a:innerShdw blurRad="76200" dist="76200" dir="108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29EB1A0-C3DE-1FF7-3822-77BB92CC1EDA}"/>
              </a:ext>
            </a:extLst>
          </p:cNvPr>
          <p:cNvSpPr txBox="1"/>
          <p:nvPr/>
        </p:nvSpPr>
        <p:spPr>
          <a:xfrm>
            <a:off x="6740510" y="1561053"/>
            <a:ext cx="1632396" cy="35375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82562" algn="r">
              <a:lnSpc>
                <a:spcPct val="150000"/>
              </a:lnSpc>
              <a:defRPr lang="ko-KR"/>
            </a:pPr>
            <a:r>
              <a:rPr lang="en-US" altLang="ko-KR" sz="1300" b="1" spc="-69" dirty="0">
                <a:solidFill>
                  <a:schemeClr val="bg1">
                    <a:lumMod val="95000"/>
                  </a:schemeClr>
                </a:solidFill>
                <a:latin typeface="+mn-ea"/>
                <a:cs typeface="Arial" panose="020B0604020202020204" pitchFamily="34" charset="0"/>
              </a:rPr>
              <a:t>Land &amp; Building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0830CB-CE3B-BF61-CE3D-E30B045FA54D}"/>
              </a:ext>
            </a:extLst>
          </p:cNvPr>
          <p:cNvSpPr txBox="1"/>
          <p:nvPr/>
        </p:nvSpPr>
        <p:spPr>
          <a:xfrm>
            <a:off x="9768408" y="1570578"/>
            <a:ext cx="1467148" cy="35375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82562">
              <a:lnSpc>
                <a:spcPct val="150000"/>
              </a:lnSpc>
              <a:defRPr lang="ko-KR"/>
            </a:pPr>
            <a:r>
              <a:rPr lang="en-US" altLang="ko-KR" sz="1300" b="1" spc="-69" dirty="0">
                <a:solidFill>
                  <a:schemeClr val="bg1">
                    <a:lumMod val="95000"/>
                  </a:schemeClr>
                </a:solidFill>
                <a:latin typeface="+mn-ea"/>
                <a:cs typeface="Arial" panose="020B0604020202020204" pitchFamily="34" charset="0"/>
              </a:rPr>
              <a:t>Location</a:t>
            </a:r>
          </a:p>
        </p:txBody>
      </p:sp>
      <p:sp>
        <p:nvSpPr>
          <p:cNvPr id="22" name="1/2 액자 210">
            <a:extLst>
              <a:ext uri="{FF2B5EF4-FFF2-40B4-BE49-F238E27FC236}">
                <a16:creationId xmlns:a16="http://schemas.microsoft.com/office/drawing/2014/main" id="{D2234F5F-58D5-2055-1CFB-9FB9B371E0FB}"/>
              </a:ext>
            </a:extLst>
          </p:cNvPr>
          <p:cNvSpPr/>
          <p:nvPr/>
        </p:nvSpPr>
        <p:spPr>
          <a:xfrm rot="5400000">
            <a:off x="4382989" y="1630072"/>
            <a:ext cx="1668503" cy="1521943"/>
          </a:xfrm>
          <a:prstGeom prst="halfFrame">
            <a:avLst>
              <a:gd name="adj1" fmla="val 324"/>
              <a:gd name="adj2" fmla="val 21404"/>
            </a:avLst>
          </a:prstGeom>
          <a:solidFill>
            <a:srgbClr val="634D96"/>
          </a:solidFill>
          <a:ln>
            <a:noFill/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219A42-7466-601E-B859-DD7851D5C67D}"/>
              </a:ext>
            </a:extLst>
          </p:cNvPr>
          <p:cNvSpPr txBox="1"/>
          <p:nvPr/>
        </p:nvSpPr>
        <p:spPr>
          <a:xfrm>
            <a:off x="4464461" y="1560062"/>
            <a:ext cx="1595902" cy="35375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82562">
              <a:lnSpc>
                <a:spcPct val="150000"/>
              </a:lnSpc>
              <a:defRPr lang="ko-KR"/>
            </a:pPr>
            <a:r>
              <a:rPr lang="en-US" altLang="ko-KR" sz="1300" b="1" spc="-69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Period &amp; Budget</a:t>
            </a:r>
          </a:p>
        </p:txBody>
      </p:sp>
      <p:sp>
        <p:nvSpPr>
          <p:cNvPr id="24" name="1/2 액자 212">
            <a:extLst>
              <a:ext uri="{FF2B5EF4-FFF2-40B4-BE49-F238E27FC236}">
                <a16:creationId xmlns:a16="http://schemas.microsoft.com/office/drawing/2014/main" id="{B1FA9CF1-99F5-2109-1593-D77B469F5BFB}"/>
              </a:ext>
            </a:extLst>
          </p:cNvPr>
          <p:cNvSpPr/>
          <p:nvPr/>
        </p:nvSpPr>
        <p:spPr>
          <a:xfrm rot="5400000">
            <a:off x="8579053" y="4125587"/>
            <a:ext cx="2683597" cy="1492311"/>
          </a:xfrm>
          <a:prstGeom prst="halfFrame">
            <a:avLst>
              <a:gd name="adj1" fmla="val 324"/>
              <a:gd name="adj2" fmla="val 21404"/>
            </a:avLst>
          </a:prstGeom>
          <a:solidFill>
            <a:srgbClr val="634D96"/>
          </a:solidFill>
          <a:ln>
            <a:noFill/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25" name="1/2 액자 87">
            <a:extLst>
              <a:ext uri="{FF2B5EF4-FFF2-40B4-BE49-F238E27FC236}">
                <a16:creationId xmlns:a16="http://schemas.microsoft.com/office/drawing/2014/main" id="{8DD0D3B0-88B0-42E4-F76B-9544E5A91D5B}"/>
              </a:ext>
            </a:extLst>
          </p:cNvPr>
          <p:cNvSpPr/>
          <p:nvPr/>
        </p:nvSpPr>
        <p:spPr>
          <a:xfrm rot="5400000">
            <a:off x="8330229" y="2130874"/>
            <a:ext cx="932142" cy="792088"/>
          </a:xfrm>
          <a:prstGeom prst="halfFrame">
            <a:avLst>
              <a:gd name="adj1" fmla="val 5119"/>
              <a:gd name="adj2" fmla="val 5775"/>
            </a:avLst>
          </a:prstGeom>
          <a:solidFill>
            <a:srgbClr val="717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26" name="1/2 액자 87">
            <a:extLst>
              <a:ext uri="{FF2B5EF4-FFF2-40B4-BE49-F238E27FC236}">
                <a16:creationId xmlns:a16="http://schemas.microsoft.com/office/drawing/2014/main" id="{6B73139E-D452-6A05-76FF-947249729211}"/>
              </a:ext>
            </a:extLst>
          </p:cNvPr>
          <p:cNvSpPr/>
          <p:nvPr/>
        </p:nvSpPr>
        <p:spPr>
          <a:xfrm rot="5400000">
            <a:off x="4025120" y="3466257"/>
            <a:ext cx="328120" cy="1221351"/>
          </a:xfrm>
          <a:prstGeom prst="halfFrame">
            <a:avLst>
              <a:gd name="adj1" fmla="val 9710"/>
              <a:gd name="adj2" fmla="val 9710"/>
            </a:avLst>
          </a:prstGeom>
          <a:solidFill>
            <a:srgbClr val="717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27" name="표 215">
            <a:extLst>
              <a:ext uri="{FF2B5EF4-FFF2-40B4-BE49-F238E27FC236}">
                <a16:creationId xmlns:a16="http://schemas.microsoft.com/office/drawing/2014/main" id="{2EF57C75-F69B-A839-CE40-9B565FEC6865}"/>
              </a:ext>
            </a:extLst>
          </p:cNvPr>
          <p:cNvGraphicFramePr>
            <a:graphicFrameLocks noGrp="1"/>
          </p:cNvGraphicFramePr>
          <p:nvPr/>
        </p:nvGraphicFramePr>
        <p:xfrm>
          <a:off x="3688356" y="2028750"/>
          <a:ext cx="2302780" cy="1025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7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488">
                <a:tc>
                  <a:txBody>
                    <a:bodyPr/>
                    <a:lstStyle/>
                    <a:p>
                      <a:pPr lvl="0" latinLnBrk="1">
                        <a:defRPr lang="ko-KR" altLang="en-US"/>
                      </a:pPr>
                      <a:r>
                        <a:rPr lang="en-US" altLang="ko-KR" sz="1600" b="1" i="0" baseline="1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Period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</a:lnL>
                    <a:lnR w="9525" cap="flat" cmpd="sng" algn="ctr">
                      <a:noFill/>
                      <a:prstDash val="solid"/>
                      <a:round/>
                    </a:lnR>
                    <a:lnT w="9525" cap="flat" cmpd="sng" algn="ctr">
                      <a:noFill/>
                      <a:prstDash val="solid"/>
                      <a:round/>
                    </a:lnT>
                    <a:lnB w="9525" cap="flat" cmpd="sng" algn="ctr">
                      <a:noFill/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defTabSz="858145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None/>
                        <a:defRPr lang="ko-KR"/>
                      </a:pPr>
                      <a:r>
                        <a:rPr lang="en-US" altLang="ko-KR" sz="1600" b="1" dirty="0">
                          <a:solidFill>
                            <a:srgbClr val="634D96"/>
                          </a:solidFill>
                          <a:latin typeface="+mn-ea"/>
                          <a:ea typeface="+mn-ea"/>
                        </a:rPr>
                        <a:t>2021~2029</a:t>
                      </a:r>
                    </a:p>
                  </a:txBody>
                  <a:tcPr marL="36000" marR="36000" anchor="ctr">
                    <a:lnL w="9525" cap="flat" cmpd="sng" algn="ctr">
                      <a:noFill/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200">
                <a:tc>
                  <a:txBody>
                    <a:bodyPr/>
                    <a:lstStyle/>
                    <a:p>
                      <a:pPr lvl="0" latinLnBrk="1">
                        <a:defRPr lang="ko-KR" altLang="en-US"/>
                      </a:pPr>
                      <a:r>
                        <a:rPr lang="en-US" altLang="ko-KR" sz="1600" b="1" i="0" baseline="1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Budget</a:t>
                      </a:r>
                      <a:endParaRPr lang="ko-KR" altLang="en-US" sz="1600" b="1" i="0" baseline="1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</a:lnL>
                    <a:lnR w="9525" cap="flat" cmpd="sng" algn="ctr">
                      <a:noFill/>
                      <a:prstDash val="solid"/>
                      <a:round/>
                    </a:lnR>
                    <a:lnT w="9525" cap="flat" cmpd="sng" algn="ctr">
                      <a:noFill/>
                      <a:prstDash val="solid"/>
                      <a:round/>
                    </a:lnT>
                    <a:lnB w="9525" cap="flat" cmpd="sng" algn="ctr">
                      <a:noFill/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en-US" altLang="ko-KR" sz="1600" b="1" kern="0" dirty="0">
                          <a:solidFill>
                            <a:srgbClr val="634D96"/>
                          </a:solidFill>
                          <a:latin typeface="+mn-ea"/>
                          <a:ea typeface="+mn-ea"/>
                          <a:cs typeface="Verdana" panose="020B0604030504040204" pitchFamily="34" charset="0"/>
                        </a:rPr>
                        <a:t>1.1643</a:t>
                      </a:r>
                      <a:r>
                        <a:rPr lang="en-US" altLang="ko-KR" sz="1600" kern="0" dirty="0">
                          <a:solidFill>
                            <a:srgbClr val="004EA2"/>
                          </a:solidFill>
                          <a:latin typeface="+mn-ea"/>
                          <a:ea typeface="+mn-e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altLang="ko-KR" sz="11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Verdana" panose="020B0604030504040204" pitchFamily="34" charset="0"/>
                        </a:rPr>
                        <a:t>Trillion KRW   </a:t>
                      </a:r>
                    </a:p>
                    <a:p>
                      <a:pPr algn="l">
                        <a:defRPr lang="ko-KR" altLang="en-US"/>
                      </a:pPr>
                      <a:r>
                        <a:rPr lang="en-US" altLang="ko-KR" sz="1100" b="1" kern="0" dirty="0">
                          <a:solidFill>
                            <a:prstClr val="white"/>
                          </a:solidFill>
                          <a:latin typeface="+mn-ea"/>
                          <a:ea typeface="+mn-ea"/>
                        </a:rPr>
                        <a:t>  </a:t>
                      </a:r>
                      <a:r>
                        <a:rPr lang="en-US" altLang="ko-KR" sz="1100" b="1" kern="0" dirty="0">
                          <a:solidFill>
                            <a:srgbClr val="634D96"/>
                          </a:solidFill>
                          <a:latin typeface="+mn-ea"/>
                          <a:ea typeface="+mn-ea"/>
                        </a:rPr>
                        <a:t>=</a:t>
                      </a:r>
                      <a:r>
                        <a:rPr lang="en-US" altLang="ko-KR" sz="1100" b="1" kern="0" dirty="0">
                          <a:solidFill>
                            <a:srgbClr val="3C78AD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100" kern="0" dirty="0">
                          <a:solidFill>
                            <a:srgbClr val="634D96"/>
                          </a:solidFill>
                          <a:latin typeface="+mn-ea"/>
                          <a:ea typeface="+mn-ea"/>
                          <a:cs typeface="Verdana" panose="020B0604030504040204" pitchFamily="34" charset="0"/>
                        </a:rPr>
                        <a:t>USD </a:t>
                      </a:r>
                      <a:r>
                        <a:rPr lang="en-US" altLang="ko-KR" sz="1100" b="1" kern="0" dirty="0">
                          <a:solidFill>
                            <a:srgbClr val="634D96"/>
                          </a:solidFill>
                          <a:latin typeface="+mn-ea"/>
                          <a:ea typeface="+mn-ea"/>
                          <a:cs typeface="Verdana" panose="020B0604030504040204" pitchFamily="34" charset="0"/>
                        </a:rPr>
                        <a:t>834 </a:t>
                      </a:r>
                      <a:r>
                        <a:rPr lang="en-US" altLang="ko-KR" sz="105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Verdana" panose="020B0604030504040204" pitchFamily="34" charset="0"/>
                        </a:rPr>
                        <a:t>M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>
                    <a:lnL w="9525" cap="flat" cmpd="sng" algn="ctr">
                      <a:noFill/>
                      <a:prstDash val="solid"/>
                      <a:round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1/2 액자 87">
            <a:extLst>
              <a:ext uri="{FF2B5EF4-FFF2-40B4-BE49-F238E27FC236}">
                <a16:creationId xmlns:a16="http://schemas.microsoft.com/office/drawing/2014/main" id="{1195A247-1DC5-0DC7-DAAB-A1A8AF63CE01}"/>
              </a:ext>
            </a:extLst>
          </p:cNvPr>
          <p:cNvSpPr/>
          <p:nvPr/>
        </p:nvSpPr>
        <p:spPr>
          <a:xfrm rot="5400000">
            <a:off x="3762048" y="1880828"/>
            <a:ext cx="432048" cy="792088"/>
          </a:xfrm>
          <a:prstGeom prst="halfFrame">
            <a:avLst>
              <a:gd name="adj1" fmla="val 9710"/>
              <a:gd name="adj2" fmla="val 9710"/>
            </a:avLst>
          </a:prstGeom>
          <a:solidFill>
            <a:srgbClr val="717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29" name="1/2 액자 87">
            <a:extLst>
              <a:ext uri="{FF2B5EF4-FFF2-40B4-BE49-F238E27FC236}">
                <a16:creationId xmlns:a16="http://schemas.microsoft.com/office/drawing/2014/main" id="{C0BEA012-16FA-9A3D-46A2-3B1DD8BAE313}"/>
              </a:ext>
            </a:extLst>
          </p:cNvPr>
          <p:cNvSpPr/>
          <p:nvPr/>
        </p:nvSpPr>
        <p:spPr>
          <a:xfrm rot="5400000">
            <a:off x="3762048" y="2312876"/>
            <a:ext cx="432048" cy="792088"/>
          </a:xfrm>
          <a:prstGeom prst="halfFrame">
            <a:avLst>
              <a:gd name="adj1" fmla="val 9710"/>
              <a:gd name="adj2" fmla="val 9710"/>
            </a:avLst>
          </a:prstGeom>
          <a:solidFill>
            <a:srgbClr val="717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30" name="표 218">
            <a:extLst>
              <a:ext uri="{FF2B5EF4-FFF2-40B4-BE49-F238E27FC236}">
                <a16:creationId xmlns:a16="http://schemas.microsoft.com/office/drawing/2014/main" id="{2E6D8265-B28B-8E13-C33E-8A3995CA35D2}"/>
              </a:ext>
            </a:extLst>
          </p:cNvPr>
          <p:cNvGraphicFramePr>
            <a:graphicFrameLocks noGrp="1"/>
          </p:cNvGraphicFramePr>
          <p:nvPr/>
        </p:nvGraphicFramePr>
        <p:xfrm>
          <a:off x="6060364" y="2052488"/>
          <a:ext cx="2261888" cy="1025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488">
                <a:tc>
                  <a:txBody>
                    <a:bodyPr/>
                    <a:lstStyle/>
                    <a:p>
                      <a:pPr lvl="0" latinLnBrk="1">
                        <a:defRPr lang="ko-KR" altLang="en-US"/>
                      </a:pPr>
                      <a:r>
                        <a:rPr lang="en-US" altLang="ko-KR" sz="1600" b="1" i="0" baseline="1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Land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</a:lnL>
                    <a:lnR w="9525" cap="flat" cmpd="sng" algn="ctr">
                      <a:noFill/>
                      <a:prstDash val="solid"/>
                      <a:round/>
                    </a:lnR>
                    <a:lnT w="9525" cap="flat" cmpd="sng" algn="ctr">
                      <a:noFill/>
                      <a:prstDash val="solid"/>
                      <a:round/>
                    </a:lnT>
                    <a:lnB w="9525" cap="flat" cmpd="sng" algn="ctr">
                      <a:noFill/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defTabSz="858145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None/>
                        <a:defRPr lang="ko-KR"/>
                      </a:pPr>
                      <a:r>
                        <a:rPr lang="en-US" altLang="ko-KR" sz="1600" b="1" dirty="0">
                          <a:solidFill>
                            <a:srgbClr val="004EA2"/>
                          </a:solidFill>
                          <a:latin typeface="+mn-ea"/>
                        </a:rPr>
                        <a:t> </a:t>
                      </a:r>
                      <a:r>
                        <a:rPr lang="en-US" altLang="ko-KR" sz="1600" b="1" dirty="0">
                          <a:solidFill>
                            <a:srgbClr val="634D96"/>
                          </a:solidFill>
                          <a:latin typeface="+mn-ea"/>
                        </a:rPr>
                        <a:t>540,000</a:t>
                      </a:r>
                      <a:r>
                        <a:rPr lang="ko-KR" altLang="en-US" sz="1400" b="1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/>
                        </a:rPr>
                        <a:t>m</a:t>
                      </a:r>
                      <a:r>
                        <a:rPr lang="en-US" altLang="ko-KR" sz="1400" b="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/>
                        </a:rPr>
                        <a:t>2</a:t>
                      </a:r>
                      <a:endParaRPr lang="en-US" altLang="ko-K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</a:endParaRPr>
                    </a:p>
                  </a:txBody>
                  <a:tcPr marL="36000" marR="36000" anchor="ctr">
                    <a:lnL w="9525" cap="flat" cmpd="sng" algn="ctr">
                      <a:noFill/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200">
                <a:tc>
                  <a:txBody>
                    <a:bodyPr/>
                    <a:lstStyle/>
                    <a:p>
                      <a:pPr lvl="0" latinLnBrk="1">
                        <a:defRPr lang="ko-KR" altLang="en-US"/>
                      </a:pPr>
                      <a:r>
                        <a:rPr lang="en-US" altLang="ko-KR" sz="1600" b="1" i="0" baseline="1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Building</a:t>
                      </a:r>
                      <a:endParaRPr lang="ko-KR" altLang="en-US" sz="1600" b="1" i="0" baseline="1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</a:lnL>
                    <a:lnR w="9525" cap="flat" cmpd="sng" algn="ctr">
                      <a:noFill/>
                      <a:prstDash val="solid"/>
                      <a:round/>
                    </a:lnR>
                    <a:lnT w="9525" cap="flat" cmpd="sng" algn="ctr">
                      <a:noFill/>
                      <a:prstDash val="solid"/>
                      <a:round/>
                    </a:lnT>
                    <a:lnB w="9525" cap="flat" cmpd="sng" algn="ctr">
                      <a:noFill/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en-US" altLang="ko-KR" sz="1600" b="1" dirty="0">
                          <a:solidFill>
                            <a:srgbClr val="004EA2"/>
                          </a:solidFill>
                          <a:latin typeface="+mn-ea"/>
                        </a:rPr>
                        <a:t> </a:t>
                      </a:r>
                      <a:r>
                        <a:rPr lang="en-US" altLang="ko-KR" sz="1600" b="1" dirty="0">
                          <a:solidFill>
                            <a:srgbClr val="634D96"/>
                          </a:solidFill>
                          <a:latin typeface="+mn-ea"/>
                        </a:rPr>
                        <a:t>69,959</a:t>
                      </a:r>
                      <a:r>
                        <a:rPr lang="ko-KR" altLang="en-US" sz="1400" b="1" dirty="0">
                          <a:solidFill>
                            <a:srgbClr val="634D96"/>
                          </a:solidFill>
                          <a:latin typeface="맑은 고딕"/>
                        </a:rPr>
                        <a:t>  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/>
                        </a:rPr>
                        <a:t>m</a:t>
                      </a:r>
                      <a:r>
                        <a:rPr lang="en-US" altLang="ko-KR" sz="14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/>
                        </a:rPr>
                        <a:t>2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9525" cap="flat" cmpd="sng" algn="ctr">
                      <a:noFill/>
                      <a:prstDash val="solid"/>
                      <a:round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1/2 액자 87">
            <a:extLst>
              <a:ext uri="{FF2B5EF4-FFF2-40B4-BE49-F238E27FC236}">
                <a16:creationId xmlns:a16="http://schemas.microsoft.com/office/drawing/2014/main" id="{A95DC074-F51D-3C31-2DA3-B2DBB78132E2}"/>
              </a:ext>
            </a:extLst>
          </p:cNvPr>
          <p:cNvSpPr/>
          <p:nvPr/>
        </p:nvSpPr>
        <p:spPr>
          <a:xfrm rot="5400000">
            <a:off x="6215813" y="1876865"/>
            <a:ext cx="432048" cy="792088"/>
          </a:xfrm>
          <a:prstGeom prst="halfFrame">
            <a:avLst>
              <a:gd name="adj1" fmla="val 9710"/>
              <a:gd name="adj2" fmla="val 9710"/>
            </a:avLst>
          </a:prstGeom>
          <a:solidFill>
            <a:srgbClr val="717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32" name="1/2 액자 87">
            <a:extLst>
              <a:ext uri="{FF2B5EF4-FFF2-40B4-BE49-F238E27FC236}">
                <a16:creationId xmlns:a16="http://schemas.microsoft.com/office/drawing/2014/main" id="{90B38E93-DCD2-E6EF-D877-AF2C1C2AD705}"/>
              </a:ext>
            </a:extLst>
          </p:cNvPr>
          <p:cNvSpPr/>
          <p:nvPr/>
        </p:nvSpPr>
        <p:spPr>
          <a:xfrm rot="5400000">
            <a:off x="6215813" y="2344917"/>
            <a:ext cx="432048" cy="792088"/>
          </a:xfrm>
          <a:prstGeom prst="halfFrame">
            <a:avLst>
              <a:gd name="adj1" fmla="val 9710"/>
              <a:gd name="adj2" fmla="val 9710"/>
            </a:avLst>
          </a:prstGeom>
          <a:solidFill>
            <a:srgbClr val="717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33" name="표 221">
            <a:extLst>
              <a:ext uri="{FF2B5EF4-FFF2-40B4-BE49-F238E27FC236}">
                <a16:creationId xmlns:a16="http://schemas.microsoft.com/office/drawing/2014/main" id="{3FE0BB86-D241-DF7B-588D-049929DDBD42}"/>
              </a:ext>
            </a:extLst>
          </p:cNvPr>
          <p:cNvGraphicFramePr>
            <a:graphicFrameLocks noGrp="1"/>
          </p:cNvGraphicFramePr>
          <p:nvPr/>
        </p:nvGraphicFramePr>
        <p:xfrm>
          <a:off x="8372907" y="2073810"/>
          <a:ext cx="2943673" cy="683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4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8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3470">
                <a:tc>
                  <a:txBody>
                    <a:bodyPr/>
                    <a:lstStyle/>
                    <a:p>
                      <a:pPr lvl="0" latinLnBrk="1">
                        <a:defRPr lang="ko-KR" altLang="en-US"/>
                      </a:pPr>
                      <a:r>
                        <a:rPr lang="en-US" altLang="ko-KR" sz="1600" b="1" i="0" baseline="1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Location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</a:lnL>
                    <a:lnR w="9525" cap="flat" cmpd="sng" algn="ctr">
                      <a:noFill/>
                      <a:prstDash val="solid"/>
                      <a:round/>
                    </a:lnR>
                    <a:lnT w="9525" cap="flat" cmpd="sng" algn="ctr">
                      <a:noFill/>
                      <a:prstDash val="solid"/>
                      <a:round/>
                    </a:lnT>
                    <a:lnB w="9525" cap="flat" cmpd="sng" algn="ctr">
                      <a:noFill/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defRPr lang="ko-KR" altLang="en-US"/>
                      </a:pPr>
                      <a:r>
                        <a:rPr lang="en-US" altLang="ko-KR" sz="1400" b="1" kern="0" dirty="0">
                          <a:solidFill>
                            <a:srgbClr val="004EA2"/>
                          </a:solidFill>
                          <a:latin typeface="+mn-e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altLang="ko-KR" sz="1400" b="1" kern="0" dirty="0" err="1">
                          <a:solidFill>
                            <a:srgbClr val="634D96"/>
                          </a:solidFill>
                          <a:latin typeface="+mn-ea"/>
                          <a:cs typeface="Verdana" panose="020B0604030504040204" pitchFamily="34" charset="0"/>
                        </a:rPr>
                        <a:t>Ochang</a:t>
                      </a:r>
                      <a:r>
                        <a:rPr lang="en-US" altLang="ko-KR" sz="1400" b="1" kern="0" dirty="0">
                          <a:solidFill>
                            <a:srgbClr val="634D96"/>
                          </a:solidFill>
                          <a:latin typeface="+mn-ea"/>
                          <a:cs typeface="Verdana" panose="020B0604030504040204" pitchFamily="34" charset="0"/>
                        </a:rPr>
                        <a:t>, </a:t>
                      </a:r>
                    </a:p>
                    <a:p>
                      <a:pPr lvl="0">
                        <a:defRPr lang="ko-KR" altLang="en-US"/>
                      </a:pPr>
                      <a:r>
                        <a:rPr lang="en-US" altLang="ko-KR" sz="1400" b="1" dirty="0">
                          <a:solidFill>
                            <a:srgbClr val="634D96"/>
                          </a:solidFill>
                          <a:latin typeface="+mn-ea"/>
                        </a:rPr>
                        <a:t> </a:t>
                      </a:r>
                      <a:r>
                        <a:rPr lang="en-US" altLang="ko-KR" sz="1050" b="1" dirty="0">
                          <a:solidFill>
                            <a:srgbClr val="634D96"/>
                          </a:solidFill>
                          <a:latin typeface="+mn-ea"/>
                        </a:rPr>
                        <a:t>Cheongju-</a:t>
                      </a:r>
                      <a:r>
                        <a:rPr lang="en-US" altLang="ko-KR" sz="1050" b="1" dirty="0" err="1">
                          <a:solidFill>
                            <a:srgbClr val="634D96"/>
                          </a:solidFill>
                          <a:latin typeface="+mn-ea"/>
                        </a:rPr>
                        <a:t>si</a:t>
                      </a:r>
                      <a:r>
                        <a:rPr lang="en-US" altLang="ko-KR" sz="1050" b="1" dirty="0">
                          <a:solidFill>
                            <a:srgbClr val="634D96"/>
                          </a:solidFill>
                          <a:latin typeface="+mn-ea"/>
                        </a:rPr>
                        <a:t>,   </a:t>
                      </a:r>
                    </a:p>
                    <a:p>
                      <a:pPr lvl="0">
                        <a:defRPr lang="ko-KR" altLang="en-US"/>
                      </a:pPr>
                      <a:r>
                        <a:rPr lang="en-US" altLang="ko-KR" sz="1050" b="1" dirty="0">
                          <a:solidFill>
                            <a:srgbClr val="634D96"/>
                          </a:solidFill>
                          <a:latin typeface="+mn-ea"/>
                        </a:rPr>
                        <a:t> </a:t>
                      </a:r>
                      <a:r>
                        <a:rPr lang="en-US" altLang="ko-KR" sz="1050" b="1" dirty="0" err="1">
                          <a:solidFill>
                            <a:srgbClr val="634D96"/>
                          </a:solidFill>
                          <a:latin typeface="+mn-ea"/>
                        </a:rPr>
                        <a:t>Chungcheongbuk</a:t>
                      </a:r>
                      <a:r>
                        <a:rPr lang="en-US" altLang="ko-KR" sz="1050" b="1" dirty="0">
                          <a:solidFill>
                            <a:srgbClr val="634D96"/>
                          </a:solidFill>
                          <a:latin typeface="+mn-ea"/>
                        </a:rPr>
                        <a:t>-do</a:t>
                      </a:r>
                      <a:endParaRPr lang="ko-KR" altLang="en-US" sz="1050" b="1" dirty="0">
                        <a:solidFill>
                          <a:srgbClr val="634D96"/>
                        </a:solidFill>
                        <a:latin typeface="+mn-ea"/>
                      </a:endParaRPr>
                    </a:p>
                  </a:txBody>
                  <a:tcPr marL="36000" marR="36000" anchor="ctr">
                    <a:lnL w="9525" cap="flat" cmpd="sng" algn="ctr">
                      <a:noFill/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54A64CDB-714A-1112-CC28-B20900D87C09}"/>
              </a:ext>
            </a:extLst>
          </p:cNvPr>
          <p:cNvSpPr txBox="1"/>
          <p:nvPr/>
        </p:nvSpPr>
        <p:spPr>
          <a:xfrm>
            <a:off x="9246558" y="3539416"/>
            <a:ext cx="1521944" cy="35375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82562">
              <a:lnSpc>
                <a:spcPct val="150000"/>
              </a:lnSpc>
              <a:defRPr lang="ko-KR"/>
            </a:pPr>
            <a:r>
              <a:rPr lang="en-US" altLang="ko-KR" sz="1300" b="1" kern="0" dirty="0">
                <a:solidFill>
                  <a:schemeClr val="bg1"/>
                </a:solidFill>
                <a:latin typeface="+mn-ea"/>
                <a:cs typeface="Verdana" panose="020B0604030504040204" pitchFamily="34" charset="0"/>
              </a:rPr>
              <a:t>Characteristics</a:t>
            </a:r>
            <a:endParaRPr lang="en-US" altLang="ko-KR" sz="1300" b="1" spc="-69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35" name="1/2 액자 87">
            <a:extLst>
              <a:ext uri="{FF2B5EF4-FFF2-40B4-BE49-F238E27FC236}">
                <a16:creationId xmlns:a16="http://schemas.microsoft.com/office/drawing/2014/main" id="{008B3572-BFF8-2869-AEA8-D6AE1179514B}"/>
              </a:ext>
            </a:extLst>
          </p:cNvPr>
          <p:cNvSpPr/>
          <p:nvPr/>
        </p:nvSpPr>
        <p:spPr>
          <a:xfrm rot="5400000">
            <a:off x="4025120" y="3811127"/>
            <a:ext cx="328120" cy="1221351"/>
          </a:xfrm>
          <a:prstGeom prst="halfFrame">
            <a:avLst>
              <a:gd name="adj1" fmla="val 9710"/>
              <a:gd name="adj2" fmla="val 9710"/>
            </a:avLst>
          </a:prstGeom>
          <a:solidFill>
            <a:srgbClr val="717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36" name="1/2 액자 87">
            <a:extLst>
              <a:ext uri="{FF2B5EF4-FFF2-40B4-BE49-F238E27FC236}">
                <a16:creationId xmlns:a16="http://schemas.microsoft.com/office/drawing/2014/main" id="{F60A3619-50DD-2C6F-B278-E0CEFD1A74AF}"/>
              </a:ext>
            </a:extLst>
          </p:cNvPr>
          <p:cNvSpPr/>
          <p:nvPr/>
        </p:nvSpPr>
        <p:spPr>
          <a:xfrm rot="5400000">
            <a:off x="4025893" y="4164525"/>
            <a:ext cx="328120" cy="1221351"/>
          </a:xfrm>
          <a:prstGeom prst="halfFrame">
            <a:avLst>
              <a:gd name="adj1" fmla="val 9710"/>
              <a:gd name="adj2" fmla="val 9710"/>
            </a:avLst>
          </a:prstGeom>
          <a:solidFill>
            <a:srgbClr val="717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37" name="1/2 액자 87">
            <a:extLst>
              <a:ext uri="{FF2B5EF4-FFF2-40B4-BE49-F238E27FC236}">
                <a16:creationId xmlns:a16="http://schemas.microsoft.com/office/drawing/2014/main" id="{F89DB339-FCE0-360C-5DB9-1D35D93E6B35}"/>
              </a:ext>
            </a:extLst>
          </p:cNvPr>
          <p:cNvSpPr/>
          <p:nvPr/>
        </p:nvSpPr>
        <p:spPr>
          <a:xfrm rot="5400000">
            <a:off x="4025120" y="4510227"/>
            <a:ext cx="328120" cy="1221351"/>
          </a:xfrm>
          <a:prstGeom prst="halfFrame">
            <a:avLst>
              <a:gd name="adj1" fmla="val 9710"/>
              <a:gd name="adj2" fmla="val 9710"/>
            </a:avLst>
          </a:prstGeom>
          <a:solidFill>
            <a:srgbClr val="717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38" name="1/2 액자 87">
            <a:extLst>
              <a:ext uri="{FF2B5EF4-FFF2-40B4-BE49-F238E27FC236}">
                <a16:creationId xmlns:a16="http://schemas.microsoft.com/office/drawing/2014/main" id="{A9E8A6CD-7AC1-E407-397E-4CDE4F13944E}"/>
              </a:ext>
            </a:extLst>
          </p:cNvPr>
          <p:cNvSpPr/>
          <p:nvPr/>
        </p:nvSpPr>
        <p:spPr>
          <a:xfrm rot="5400000">
            <a:off x="4026991" y="4862793"/>
            <a:ext cx="328120" cy="1221351"/>
          </a:xfrm>
          <a:prstGeom prst="halfFrame">
            <a:avLst>
              <a:gd name="adj1" fmla="val 9710"/>
              <a:gd name="adj2" fmla="val 9710"/>
            </a:avLst>
          </a:prstGeom>
          <a:solidFill>
            <a:srgbClr val="717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39" name="1/2 액자 87">
            <a:extLst>
              <a:ext uri="{FF2B5EF4-FFF2-40B4-BE49-F238E27FC236}">
                <a16:creationId xmlns:a16="http://schemas.microsoft.com/office/drawing/2014/main" id="{0E8811E1-A762-0214-6ADD-268793529AB0}"/>
              </a:ext>
            </a:extLst>
          </p:cNvPr>
          <p:cNvSpPr/>
          <p:nvPr/>
        </p:nvSpPr>
        <p:spPr>
          <a:xfrm rot="5400000">
            <a:off x="4025119" y="5208495"/>
            <a:ext cx="328120" cy="1221351"/>
          </a:xfrm>
          <a:prstGeom prst="halfFrame">
            <a:avLst>
              <a:gd name="adj1" fmla="val 9710"/>
              <a:gd name="adj2" fmla="val 9710"/>
            </a:avLst>
          </a:prstGeom>
          <a:solidFill>
            <a:srgbClr val="717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40" name="1/2 액자 87">
            <a:extLst>
              <a:ext uri="{FF2B5EF4-FFF2-40B4-BE49-F238E27FC236}">
                <a16:creationId xmlns:a16="http://schemas.microsoft.com/office/drawing/2014/main" id="{1CAA2A1F-E16A-310A-DCCA-31DA5C265885}"/>
              </a:ext>
            </a:extLst>
          </p:cNvPr>
          <p:cNvSpPr/>
          <p:nvPr/>
        </p:nvSpPr>
        <p:spPr>
          <a:xfrm rot="5400000">
            <a:off x="4021479" y="5547408"/>
            <a:ext cx="328120" cy="1221351"/>
          </a:xfrm>
          <a:prstGeom prst="halfFrame">
            <a:avLst>
              <a:gd name="adj1" fmla="val 9710"/>
              <a:gd name="adj2" fmla="val 9710"/>
            </a:avLst>
          </a:prstGeom>
          <a:solidFill>
            <a:srgbClr val="717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41" name="그룹 250">
            <a:extLst>
              <a:ext uri="{FF2B5EF4-FFF2-40B4-BE49-F238E27FC236}">
                <a16:creationId xmlns:a16="http://schemas.microsoft.com/office/drawing/2014/main" id="{70355428-2083-1270-BF4E-89293E07F81E}"/>
              </a:ext>
            </a:extLst>
          </p:cNvPr>
          <p:cNvGrpSpPr/>
          <p:nvPr/>
        </p:nvGrpSpPr>
        <p:grpSpPr>
          <a:xfrm>
            <a:off x="1187562" y="3286746"/>
            <a:ext cx="2008921" cy="2594346"/>
            <a:chOff x="-2470866" y="3244639"/>
            <a:chExt cx="2008921" cy="2594346"/>
          </a:xfrm>
        </p:grpSpPr>
        <p:pic>
          <p:nvPicPr>
            <p:cNvPr id="42" name="그림 251">
              <a:extLst>
                <a:ext uri="{FF2B5EF4-FFF2-40B4-BE49-F238E27FC236}">
                  <a16:creationId xmlns:a16="http://schemas.microsoft.com/office/drawing/2014/main" id="{FD2D80DD-19BF-88DF-863A-0AF1D857A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A6B2B2">
                    <a:alpha val="69804"/>
                  </a:srgbClr>
                </a:clrFrom>
                <a:clrTo>
                  <a:srgbClr val="A6B2B2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 r="18277"/>
            <a:stretch/>
          </p:blipFill>
          <p:spPr>
            <a:xfrm>
              <a:off x="-2370157" y="3595463"/>
              <a:ext cx="1908212" cy="2243522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8EF3348-2466-A745-C8B4-7CCD7D09876D}"/>
                </a:ext>
              </a:extLst>
            </p:cNvPr>
            <p:cNvSpPr txBox="1"/>
            <p:nvPr/>
          </p:nvSpPr>
          <p:spPr>
            <a:xfrm>
              <a:off x="-2470866" y="3244639"/>
              <a:ext cx="1843303" cy="3407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marL="182562">
                <a:lnSpc>
                  <a:spcPct val="150000"/>
                </a:lnSpc>
                <a:defRPr lang="ko-KR"/>
              </a:pPr>
              <a:r>
                <a:rPr lang="en-US" altLang="ko-KR" sz="1200" b="1" kern="0" spc="-69" dirty="0">
                  <a:solidFill>
                    <a:srgbClr val="6C729B"/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200" b="1" kern="0" spc="-69" dirty="0">
                  <a:solidFill>
                    <a:srgbClr val="634D96"/>
                  </a:solidFill>
                  <a:cs typeface="Arial" panose="020B0604020202020204" pitchFamily="34" charset="0"/>
                </a:rPr>
                <a:t>Location of </a:t>
              </a:r>
              <a:r>
                <a:rPr lang="en-US" altLang="ko-KR" sz="1200" b="1" kern="0" spc="-69" dirty="0" err="1">
                  <a:solidFill>
                    <a:srgbClr val="634D96"/>
                  </a:solidFill>
                  <a:cs typeface="Arial" panose="020B0604020202020204" pitchFamily="34" charset="0"/>
                </a:rPr>
                <a:t>Ochang</a:t>
              </a:r>
              <a:endParaRPr lang="en-US" altLang="ko-KR" sz="1200" b="1" kern="0" spc="-69" dirty="0">
                <a:solidFill>
                  <a:srgbClr val="634D96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44" name="그래픽 253" descr="핀 있는 지도">
              <a:extLst>
                <a:ext uri="{FF2B5EF4-FFF2-40B4-BE49-F238E27FC236}">
                  <a16:creationId xmlns:a16="http://schemas.microsoft.com/office/drawing/2014/main" id="{50D835FD-E10D-AA0B-9AB0-BDD625DDF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2229172" y="3312311"/>
              <a:ext cx="244071" cy="204335"/>
            </a:xfrm>
            <a:prstGeom prst="rect">
              <a:avLst/>
            </a:prstGeom>
          </p:spPr>
        </p:pic>
        <p:grpSp>
          <p:nvGrpSpPr>
            <p:cNvPr id="45" name="그룹 254">
              <a:extLst>
                <a:ext uri="{FF2B5EF4-FFF2-40B4-BE49-F238E27FC236}">
                  <a16:creationId xmlns:a16="http://schemas.microsoft.com/office/drawing/2014/main" id="{08F6438B-1B29-5C02-18A6-B086E54261D0}"/>
                </a:ext>
              </a:extLst>
            </p:cNvPr>
            <p:cNvGrpSpPr/>
            <p:nvPr/>
          </p:nvGrpSpPr>
          <p:grpSpPr>
            <a:xfrm>
              <a:off x="-2237778" y="3551040"/>
              <a:ext cx="1576157" cy="216000"/>
              <a:chOff x="416418" y="4795810"/>
              <a:chExt cx="1438990" cy="216000"/>
            </a:xfrm>
          </p:grpSpPr>
          <p:cxnSp>
            <p:nvCxnSpPr>
              <p:cNvPr id="55" name="직선 연결선 264">
                <a:extLst>
                  <a:ext uri="{FF2B5EF4-FFF2-40B4-BE49-F238E27FC236}">
                    <a16:creationId xmlns:a16="http://schemas.microsoft.com/office/drawing/2014/main" id="{81CDB63B-0B9C-409E-8CD5-5C3C4DBFA4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9990" y="4795810"/>
                <a:ext cx="1285418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C2AADD"/>
                </a:solidFill>
                <a:prstDash val="solid"/>
                <a:miter/>
              </a:ln>
              <a:effectLst/>
            </p:spPr>
          </p:cxnSp>
          <p:sp>
            <p:nvSpPr>
              <p:cNvPr id="56" name="원호 265">
                <a:extLst>
                  <a:ext uri="{FF2B5EF4-FFF2-40B4-BE49-F238E27FC236}">
                    <a16:creationId xmlns:a16="http://schemas.microsoft.com/office/drawing/2014/main" id="{F7CDB355-3923-98D7-E08A-97A602937087}"/>
                  </a:ext>
                </a:extLst>
              </p:cNvPr>
              <p:cNvSpPr/>
              <p:nvPr/>
            </p:nvSpPr>
            <p:spPr>
              <a:xfrm flipH="1">
                <a:off x="416418" y="4795810"/>
                <a:ext cx="307144" cy="216000"/>
              </a:xfrm>
              <a:prstGeom prst="arc">
                <a:avLst/>
              </a:prstGeom>
              <a:noFill/>
              <a:ln w="6350" cap="flat" cmpd="sng" algn="ctr">
                <a:solidFill>
                  <a:srgbClr val="C2AADD"/>
                </a:solidFill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ko-KR" altLang="en-US" kern="0">
                  <a:solidFill>
                    <a:prstClr val="black"/>
                  </a:solidFill>
                  <a:latin typeface="Calibri" panose="20000000000000000000"/>
                  <a:ea typeface="맑은 고딕" panose="020B0503020000020004" pitchFamily="50" charset="-127"/>
                </a:endParaRPr>
              </a:p>
            </p:txBody>
          </p:sp>
        </p:grpSp>
        <p:pic>
          <p:nvPicPr>
            <p:cNvPr id="46" name="그래픽 255" descr="표식">
              <a:extLst>
                <a:ext uri="{FF2B5EF4-FFF2-40B4-BE49-F238E27FC236}">
                  <a16:creationId xmlns:a16="http://schemas.microsoft.com/office/drawing/2014/main" id="{9BCB6BEC-769A-7171-7336-5F5B46323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1610983" y="3964389"/>
              <a:ext cx="227853" cy="229729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7" name="그래픽 256" descr="표식">
              <a:extLst>
                <a:ext uri="{FF2B5EF4-FFF2-40B4-BE49-F238E27FC236}">
                  <a16:creationId xmlns:a16="http://schemas.microsoft.com/office/drawing/2014/main" id="{D2914764-D376-2886-CF90-68FD694D7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1558649" y="4527109"/>
              <a:ext cx="227853" cy="229729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8" name="그래픽 257" descr="표식">
              <a:extLst>
                <a:ext uri="{FF2B5EF4-FFF2-40B4-BE49-F238E27FC236}">
                  <a16:creationId xmlns:a16="http://schemas.microsoft.com/office/drawing/2014/main" id="{E8159E28-E26A-E0E5-FE09-4374B168D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810301" y="4694645"/>
              <a:ext cx="227853" cy="229729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9" name="그래픽 258" descr="표식">
              <a:extLst>
                <a:ext uri="{FF2B5EF4-FFF2-40B4-BE49-F238E27FC236}">
                  <a16:creationId xmlns:a16="http://schemas.microsoft.com/office/drawing/2014/main" id="{861EB2B9-BE82-7570-D1B8-8CFB47B93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-1497057" y="4377146"/>
              <a:ext cx="227853" cy="229729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3A42F8C-8C3A-8F82-C137-C129BC7A4F02}"/>
                </a:ext>
              </a:extLst>
            </p:cNvPr>
            <p:cNvSpPr txBox="1"/>
            <p:nvPr/>
          </p:nvSpPr>
          <p:spPr>
            <a:xfrm>
              <a:off x="-2107136" y="3936358"/>
              <a:ext cx="705338" cy="29931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182562">
                <a:lnSpc>
                  <a:spcPct val="150000"/>
                </a:lnSpc>
                <a:defRPr lang="ko-KR"/>
              </a:pPr>
              <a:r>
                <a:rPr lang="en-US" altLang="ko-KR" sz="1000" kern="0" spc="-69" dirty="0">
                  <a:solidFill>
                    <a:srgbClr val="7F7F7F"/>
                  </a:solidFill>
                  <a:cs typeface="Arial" panose="020B0604020202020204" pitchFamily="34" charset="0"/>
                </a:rPr>
                <a:t>Seoul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C1E05B8-448C-3C91-86AD-D7A0D87B2D59}"/>
                </a:ext>
              </a:extLst>
            </p:cNvPr>
            <p:cNvSpPr txBox="1"/>
            <p:nvPr/>
          </p:nvSpPr>
          <p:spPr>
            <a:xfrm>
              <a:off x="-2194048" y="4486511"/>
              <a:ext cx="826023" cy="29931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182562">
                <a:lnSpc>
                  <a:spcPct val="150000"/>
                </a:lnSpc>
                <a:defRPr lang="ko-KR"/>
              </a:pPr>
              <a:r>
                <a:rPr lang="en-US" altLang="ko-KR" sz="1000" kern="0" spc="-69" dirty="0">
                  <a:solidFill>
                    <a:srgbClr val="7F7F7F"/>
                  </a:solidFill>
                  <a:cs typeface="Arial" panose="020B0604020202020204" pitchFamily="34" charset="0"/>
                </a:rPr>
                <a:t>Daejeon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28B025E-AFDB-9E14-05D2-323999A2462C}"/>
                </a:ext>
              </a:extLst>
            </p:cNvPr>
            <p:cNvSpPr txBox="1"/>
            <p:nvPr/>
          </p:nvSpPr>
          <p:spPr>
            <a:xfrm>
              <a:off x="-1416051" y="4658613"/>
              <a:ext cx="826023" cy="29931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182562">
                <a:lnSpc>
                  <a:spcPct val="150000"/>
                </a:lnSpc>
                <a:defRPr lang="ko-KR"/>
              </a:pPr>
              <a:r>
                <a:rPr lang="en-US" altLang="ko-KR" sz="1000" kern="0" spc="-69" dirty="0">
                  <a:solidFill>
                    <a:srgbClr val="7F7F7F"/>
                  </a:solidFill>
                  <a:cs typeface="Arial" panose="020B0604020202020204" pitchFamily="34" charset="0"/>
                </a:rPr>
                <a:t>Pohang</a:t>
              </a:r>
            </a:p>
          </p:txBody>
        </p:sp>
        <p:sp>
          <p:nvSpPr>
            <p:cNvPr id="53" name="사각형: 둥근 모서리 263">
              <a:extLst>
                <a:ext uri="{FF2B5EF4-FFF2-40B4-BE49-F238E27FC236}">
                  <a16:creationId xmlns:a16="http://schemas.microsoft.com/office/drawing/2014/main" id="{9796744F-3CE6-E29F-81B6-D7B2EBBEC978}"/>
                </a:ext>
              </a:extLst>
            </p:cNvPr>
            <p:cNvSpPr/>
            <p:nvPr/>
          </p:nvSpPr>
          <p:spPr>
            <a:xfrm>
              <a:off x="-2216945" y="3597821"/>
              <a:ext cx="1576158" cy="2238807"/>
            </a:xfrm>
            <a:prstGeom prst="roundRect">
              <a:avLst>
                <a:gd name="adj" fmla="val 9835"/>
              </a:avLst>
            </a:prstGeom>
            <a:noFill/>
            <a:ln w="3175" cap="flat" cmpd="sng" algn="ctr">
              <a:solidFill>
                <a:srgbClr val="C2AADD"/>
              </a:solidFill>
              <a:prstDash val="solid"/>
              <a:miter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kern="0">
                <a:solidFill>
                  <a:prstClr val="white"/>
                </a:solidFill>
                <a:latin typeface="Calibri" panose="20000000000000000000"/>
                <a:ea typeface="맑은 고딕" panose="020B0503020000020004" pitchFamily="50" charset="-127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126F0C7-37CA-E248-563A-2005ABFE4C97}"/>
                </a:ext>
              </a:extLst>
            </p:cNvPr>
            <p:cNvSpPr txBox="1"/>
            <p:nvPr/>
          </p:nvSpPr>
          <p:spPr>
            <a:xfrm>
              <a:off x="-1651569" y="4358375"/>
              <a:ext cx="826023" cy="29931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182562">
                <a:lnSpc>
                  <a:spcPct val="150000"/>
                </a:lnSpc>
                <a:defRPr lang="ko-KR"/>
              </a:pPr>
              <a:r>
                <a:rPr lang="en-US" altLang="ko-KR" sz="1000" b="1" kern="0" spc="-69" dirty="0">
                  <a:solidFill>
                    <a:srgbClr val="004EA2"/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000" b="1" kern="0" spc="-69" dirty="0" err="1">
                  <a:solidFill>
                    <a:srgbClr val="634D96"/>
                  </a:solidFill>
                  <a:cs typeface="Arial" panose="020B0604020202020204" pitchFamily="34" charset="0"/>
                </a:rPr>
                <a:t>Ochang</a:t>
              </a:r>
              <a:endParaRPr lang="en-US" altLang="ko-KR" sz="1000" b="1" kern="0" spc="-69" dirty="0">
                <a:solidFill>
                  <a:srgbClr val="634D96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57" name="그림 3">
            <a:extLst>
              <a:ext uri="{FF2B5EF4-FFF2-40B4-BE49-F238E27FC236}">
                <a16:creationId xmlns:a16="http://schemas.microsoft.com/office/drawing/2014/main" id="{DC1B9D4F-84CB-1C58-9298-BE54F2C7ED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2246" y="3359213"/>
            <a:ext cx="264561" cy="176915"/>
          </a:xfrm>
          <a:prstGeom prst="rect">
            <a:avLst/>
          </a:prstGeom>
        </p:spPr>
      </p:pic>
      <p:sp>
        <p:nvSpPr>
          <p:cNvPr id="58" name="자유형: 도형 70">
            <a:extLst>
              <a:ext uri="{FF2B5EF4-FFF2-40B4-BE49-F238E27FC236}">
                <a16:creationId xmlns:a16="http://schemas.microsoft.com/office/drawing/2014/main" id="{FC818EBB-5A92-F3AD-7D47-73BF71602B2E}"/>
              </a:ext>
            </a:extLst>
          </p:cNvPr>
          <p:cNvSpPr/>
          <p:nvPr/>
        </p:nvSpPr>
        <p:spPr>
          <a:xfrm flipV="1">
            <a:off x="2314805" y="4606316"/>
            <a:ext cx="440822" cy="49490"/>
          </a:xfrm>
          <a:custGeom>
            <a:avLst/>
            <a:gdLst>
              <a:gd name="connsiteX0" fmla="*/ 2835002 w 3057624"/>
              <a:gd name="connsiteY0" fmla="*/ 141832 h 456886"/>
              <a:gd name="connsiteX1" fmla="*/ 2618860 w 3057624"/>
              <a:gd name="connsiteY1" fmla="*/ 97198 h 456886"/>
              <a:gd name="connsiteX2" fmla="*/ 2402717 w 3057624"/>
              <a:gd name="connsiteY2" fmla="*/ 141832 h 456886"/>
              <a:gd name="connsiteX3" fmla="*/ 2258622 w 3057624"/>
              <a:gd name="connsiteY3" fmla="*/ 174869 h 456886"/>
              <a:gd name="connsiteX4" fmla="*/ 2258622 w 3057624"/>
              <a:gd name="connsiteY4" fmla="*/ 174869 h 456886"/>
              <a:gd name="connsiteX5" fmla="*/ 2114527 w 3057624"/>
              <a:gd name="connsiteY5" fmla="*/ 141832 h 456886"/>
              <a:gd name="connsiteX6" fmla="*/ 1898385 w 3057624"/>
              <a:gd name="connsiteY6" fmla="*/ 97198 h 456886"/>
              <a:gd name="connsiteX7" fmla="*/ 1682242 w 3057624"/>
              <a:gd name="connsiteY7" fmla="*/ 141832 h 456886"/>
              <a:gd name="connsiteX8" fmla="*/ 1538148 w 3057624"/>
              <a:gd name="connsiteY8" fmla="*/ 174869 h 456886"/>
              <a:gd name="connsiteX9" fmla="*/ 1394053 w 3057624"/>
              <a:gd name="connsiteY9" fmla="*/ 141832 h 456886"/>
              <a:gd name="connsiteX10" fmla="*/ 1177910 w 3057624"/>
              <a:gd name="connsiteY10" fmla="*/ 97198 h 456886"/>
              <a:gd name="connsiteX11" fmla="*/ 961768 w 3057624"/>
              <a:gd name="connsiteY11" fmla="*/ 141832 h 456886"/>
              <a:gd name="connsiteX12" fmla="*/ 817673 w 3057624"/>
              <a:gd name="connsiteY12" fmla="*/ 174869 h 456886"/>
              <a:gd name="connsiteX13" fmla="*/ 673578 w 3057624"/>
              <a:gd name="connsiteY13" fmla="*/ 141832 h 456886"/>
              <a:gd name="connsiteX14" fmla="*/ 457436 w 3057624"/>
              <a:gd name="connsiteY14" fmla="*/ 97198 h 456886"/>
              <a:gd name="connsiteX15" fmla="*/ 241293 w 3057624"/>
              <a:gd name="connsiteY15" fmla="*/ 141832 h 456886"/>
              <a:gd name="connsiteX16" fmla="*/ 97198 w 3057624"/>
              <a:gd name="connsiteY16" fmla="*/ 174869 h 456886"/>
              <a:gd name="connsiteX17" fmla="*/ 97198 w 3057624"/>
              <a:gd name="connsiteY17" fmla="*/ 385739 h 456886"/>
              <a:gd name="connsiteX18" fmla="*/ 313341 w 3057624"/>
              <a:gd name="connsiteY18" fmla="*/ 341105 h 456886"/>
              <a:gd name="connsiteX19" fmla="*/ 457436 w 3057624"/>
              <a:gd name="connsiteY19" fmla="*/ 305960 h 456886"/>
              <a:gd name="connsiteX20" fmla="*/ 601530 w 3057624"/>
              <a:gd name="connsiteY20" fmla="*/ 341105 h 456886"/>
              <a:gd name="connsiteX21" fmla="*/ 817673 w 3057624"/>
              <a:gd name="connsiteY21" fmla="*/ 385739 h 456886"/>
              <a:gd name="connsiteX22" fmla="*/ 1033815 w 3057624"/>
              <a:gd name="connsiteY22" fmla="*/ 341105 h 456886"/>
              <a:gd name="connsiteX23" fmla="*/ 1177910 w 3057624"/>
              <a:gd name="connsiteY23" fmla="*/ 305960 h 456886"/>
              <a:gd name="connsiteX24" fmla="*/ 1322005 w 3057624"/>
              <a:gd name="connsiteY24" fmla="*/ 338996 h 456886"/>
              <a:gd name="connsiteX25" fmla="*/ 1538148 w 3057624"/>
              <a:gd name="connsiteY25" fmla="*/ 385739 h 456886"/>
              <a:gd name="connsiteX26" fmla="*/ 1754290 w 3057624"/>
              <a:gd name="connsiteY26" fmla="*/ 341105 h 456886"/>
              <a:gd name="connsiteX27" fmla="*/ 1898385 w 3057624"/>
              <a:gd name="connsiteY27" fmla="*/ 305960 h 456886"/>
              <a:gd name="connsiteX28" fmla="*/ 2042480 w 3057624"/>
              <a:gd name="connsiteY28" fmla="*/ 341105 h 456886"/>
              <a:gd name="connsiteX29" fmla="*/ 2258622 w 3057624"/>
              <a:gd name="connsiteY29" fmla="*/ 385739 h 456886"/>
              <a:gd name="connsiteX30" fmla="*/ 2474765 w 3057624"/>
              <a:gd name="connsiteY30" fmla="*/ 341105 h 456886"/>
              <a:gd name="connsiteX31" fmla="*/ 2618860 w 3057624"/>
              <a:gd name="connsiteY31" fmla="*/ 305960 h 456886"/>
              <a:gd name="connsiteX32" fmla="*/ 2762954 w 3057624"/>
              <a:gd name="connsiteY32" fmla="*/ 338996 h 456886"/>
              <a:gd name="connsiteX33" fmla="*/ 2979097 w 3057624"/>
              <a:gd name="connsiteY33" fmla="*/ 385739 h 456886"/>
              <a:gd name="connsiteX34" fmla="*/ 2979097 w 3057624"/>
              <a:gd name="connsiteY34" fmla="*/ 174869 h 456886"/>
              <a:gd name="connsiteX35" fmla="*/ 2835002 w 3057624"/>
              <a:gd name="connsiteY35" fmla="*/ 141832 h 456886"/>
              <a:gd name="connsiteX0" fmla="*/ 2737804 w 2881899"/>
              <a:gd name="connsiteY0" fmla="*/ 44634 h 288541"/>
              <a:gd name="connsiteX1" fmla="*/ 2521662 w 2881899"/>
              <a:gd name="connsiteY1" fmla="*/ 0 h 288541"/>
              <a:gd name="connsiteX2" fmla="*/ 2305519 w 2881899"/>
              <a:gd name="connsiteY2" fmla="*/ 44634 h 288541"/>
              <a:gd name="connsiteX3" fmla="*/ 2161424 w 2881899"/>
              <a:gd name="connsiteY3" fmla="*/ 77671 h 288541"/>
              <a:gd name="connsiteX4" fmla="*/ 2161424 w 2881899"/>
              <a:gd name="connsiteY4" fmla="*/ 77671 h 288541"/>
              <a:gd name="connsiteX5" fmla="*/ 2017329 w 2881899"/>
              <a:gd name="connsiteY5" fmla="*/ 44634 h 288541"/>
              <a:gd name="connsiteX6" fmla="*/ 1801187 w 2881899"/>
              <a:gd name="connsiteY6" fmla="*/ 0 h 288541"/>
              <a:gd name="connsiteX7" fmla="*/ 1585044 w 2881899"/>
              <a:gd name="connsiteY7" fmla="*/ 44634 h 288541"/>
              <a:gd name="connsiteX8" fmla="*/ 1440950 w 2881899"/>
              <a:gd name="connsiteY8" fmla="*/ 77671 h 288541"/>
              <a:gd name="connsiteX9" fmla="*/ 1296855 w 2881899"/>
              <a:gd name="connsiteY9" fmla="*/ 44634 h 288541"/>
              <a:gd name="connsiteX10" fmla="*/ 1080712 w 2881899"/>
              <a:gd name="connsiteY10" fmla="*/ 0 h 288541"/>
              <a:gd name="connsiteX11" fmla="*/ 864570 w 2881899"/>
              <a:gd name="connsiteY11" fmla="*/ 44634 h 288541"/>
              <a:gd name="connsiteX12" fmla="*/ 720475 w 2881899"/>
              <a:gd name="connsiteY12" fmla="*/ 77671 h 288541"/>
              <a:gd name="connsiteX13" fmla="*/ 576380 w 2881899"/>
              <a:gd name="connsiteY13" fmla="*/ 44634 h 288541"/>
              <a:gd name="connsiteX14" fmla="*/ 360238 w 2881899"/>
              <a:gd name="connsiteY14" fmla="*/ 0 h 288541"/>
              <a:gd name="connsiteX15" fmla="*/ 144095 w 2881899"/>
              <a:gd name="connsiteY15" fmla="*/ 44634 h 288541"/>
              <a:gd name="connsiteX16" fmla="*/ 0 w 2881899"/>
              <a:gd name="connsiteY16" fmla="*/ 77671 h 288541"/>
              <a:gd name="connsiteX17" fmla="*/ 0 w 2881899"/>
              <a:gd name="connsiteY17" fmla="*/ 288541 h 288541"/>
              <a:gd name="connsiteX18" fmla="*/ 216143 w 2881899"/>
              <a:gd name="connsiteY18" fmla="*/ 243907 h 288541"/>
              <a:gd name="connsiteX19" fmla="*/ 464918 w 2881899"/>
              <a:gd name="connsiteY19" fmla="*/ 236121 h 288541"/>
              <a:gd name="connsiteX20" fmla="*/ 504332 w 2881899"/>
              <a:gd name="connsiteY20" fmla="*/ 243907 h 288541"/>
              <a:gd name="connsiteX21" fmla="*/ 720475 w 2881899"/>
              <a:gd name="connsiteY21" fmla="*/ 288541 h 288541"/>
              <a:gd name="connsiteX22" fmla="*/ 936617 w 2881899"/>
              <a:gd name="connsiteY22" fmla="*/ 243907 h 288541"/>
              <a:gd name="connsiteX23" fmla="*/ 1080712 w 2881899"/>
              <a:gd name="connsiteY23" fmla="*/ 208762 h 288541"/>
              <a:gd name="connsiteX24" fmla="*/ 1224807 w 2881899"/>
              <a:gd name="connsiteY24" fmla="*/ 241798 h 288541"/>
              <a:gd name="connsiteX25" fmla="*/ 1440950 w 2881899"/>
              <a:gd name="connsiteY25" fmla="*/ 288541 h 288541"/>
              <a:gd name="connsiteX26" fmla="*/ 1657092 w 2881899"/>
              <a:gd name="connsiteY26" fmla="*/ 243907 h 288541"/>
              <a:gd name="connsiteX27" fmla="*/ 1801187 w 2881899"/>
              <a:gd name="connsiteY27" fmla="*/ 208762 h 288541"/>
              <a:gd name="connsiteX28" fmla="*/ 1945282 w 2881899"/>
              <a:gd name="connsiteY28" fmla="*/ 243907 h 288541"/>
              <a:gd name="connsiteX29" fmla="*/ 2161424 w 2881899"/>
              <a:gd name="connsiteY29" fmla="*/ 288541 h 288541"/>
              <a:gd name="connsiteX30" fmla="*/ 2377567 w 2881899"/>
              <a:gd name="connsiteY30" fmla="*/ 243907 h 288541"/>
              <a:gd name="connsiteX31" fmla="*/ 2521662 w 2881899"/>
              <a:gd name="connsiteY31" fmla="*/ 208762 h 288541"/>
              <a:gd name="connsiteX32" fmla="*/ 2665756 w 2881899"/>
              <a:gd name="connsiteY32" fmla="*/ 241798 h 288541"/>
              <a:gd name="connsiteX33" fmla="*/ 2881899 w 2881899"/>
              <a:gd name="connsiteY33" fmla="*/ 288541 h 288541"/>
              <a:gd name="connsiteX34" fmla="*/ 2881899 w 2881899"/>
              <a:gd name="connsiteY34" fmla="*/ 77671 h 288541"/>
              <a:gd name="connsiteX35" fmla="*/ 2737804 w 2881899"/>
              <a:gd name="connsiteY35" fmla="*/ 44634 h 288541"/>
              <a:gd name="connsiteX0" fmla="*/ 2737804 w 2881899"/>
              <a:gd name="connsiteY0" fmla="*/ 44634 h 288541"/>
              <a:gd name="connsiteX1" fmla="*/ 2521662 w 2881899"/>
              <a:gd name="connsiteY1" fmla="*/ 0 h 288541"/>
              <a:gd name="connsiteX2" fmla="*/ 2305519 w 2881899"/>
              <a:gd name="connsiteY2" fmla="*/ 44634 h 288541"/>
              <a:gd name="connsiteX3" fmla="*/ 2161424 w 2881899"/>
              <a:gd name="connsiteY3" fmla="*/ 77671 h 288541"/>
              <a:gd name="connsiteX4" fmla="*/ 2161424 w 2881899"/>
              <a:gd name="connsiteY4" fmla="*/ 77671 h 288541"/>
              <a:gd name="connsiteX5" fmla="*/ 2017329 w 2881899"/>
              <a:gd name="connsiteY5" fmla="*/ 44634 h 288541"/>
              <a:gd name="connsiteX6" fmla="*/ 1801187 w 2881899"/>
              <a:gd name="connsiteY6" fmla="*/ 0 h 288541"/>
              <a:gd name="connsiteX7" fmla="*/ 1585044 w 2881899"/>
              <a:gd name="connsiteY7" fmla="*/ 44634 h 288541"/>
              <a:gd name="connsiteX8" fmla="*/ 1440950 w 2881899"/>
              <a:gd name="connsiteY8" fmla="*/ 77671 h 288541"/>
              <a:gd name="connsiteX9" fmla="*/ 1296855 w 2881899"/>
              <a:gd name="connsiteY9" fmla="*/ 44634 h 288541"/>
              <a:gd name="connsiteX10" fmla="*/ 1080712 w 2881899"/>
              <a:gd name="connsiteY10" fmla="*/ 0 h 288541"/>
              <a:gd name="connsiteX11" fmla="*/ 864570 w 2881899"/>
              <a:gd name="connsiteY11" fmla="*/ 44634 h 288541"/>
              <a:gd name="connsiteX12" fmla="*/ 720475 w 2881899"/>
              <a:gd name="connsiteY12" fmla="*/ 77671 h 288541"/>
              <a:gd name="connsiteX13" fmla="*/ 576380 w 2881899"/>
              <a:gd name="connsiteY13" fmla="*/ 44634 h 288541"/>
              <a:gd name="connsiteX14" fmla="*/ 360238 w 2881899"/>
              <a:gd name="connsiteY14" fmla="*/ 0 h 288541"/>
              <a:gd name="connsiteX15" fmla="*/ 144095 w 2881899"/>
              <a:gd name="connsiteY15" fmla="*/ 44634 h 288541"/>
              <a:gd name="connsiteX16" fmla="*/ 0 w 2881899"/>
              <a:gd name="connsiteY16" fmla="*/ 77671 h 288541"/>
              <a:gd name="connsiteX17" fmla="*/ 0 w 2881899"/>
              <a:gd name="connsiteY17" fmla="*/ 288541 h 288541"/>
              <a:gd name="connsiteX18" fmla="*/ 216143 w 2881899"/>
              <a:gd name="connsiteY18" fmla="*/ 243907 h 288541"/>
              <a:gd name="connsiteX19" fmla="*/ 447471 w 2881899"/>
              <a:gd name="connsiteY19" fmla="*/ 224800 h 288541"/>
              <a:gd name="connsiteX20" fmla="*/ 504332 w 2881899"/>
              <a:gd name="connsiteY20" fmla="*/ 243907 h 288541"/>
              <a:gd name="connsiteX21" fmla="*/ 720475 w 2881899"/>
              <a:gd name="connsiteY21" fmla="*/ 288541 h 288541"/>
              <a:gd name="connsiteX22" fmla="*/ 936617 w 2881899"/>
              <a:gd name="connsiteY22" fmla="*/ 243907 h 288541"/>
              <a:gd name="connsiteX23" fmla="*/ 1080712 w 2881899"/>
              <a:gd name="connsiteY23" fmla="*/ 208762 h 288541"/>
              <a:gd name="connsiteX24" fmla="*/ 1224807 w 2881899"/>
              <a:gd name="connsiteY24" fmla="*/ 241798 h 288541"/>
              <a:gd name="connsiteX25" fmla="*/ 1440950 w 2881899"/>
              <a:gd name="connsiteY25" fmla="*/ 288541 h 288541"/>
              <a:gd name="connsiteX26" fmla="*/ 1657092 w 2881899"/>
              <a:gd name="connsiteY26" fmla="*/ 243907 h 288541"/>
              <a:gd name="connsiteX27" fmla="*/ 1801187 w 2881899"/>
              <a:gd name="connsiteY27" fmla="*/ 208762 h 288541"/>
              <a:gd name="connsiteX28" fmla="*/ 1945282 w 2881899"/>
              <a:gd name="connsiteY28" fmla="*/ 243907 h 288541"/>
              <a:gd name="connsiteX29" fmla="*/ 2161424 w 2881899"/>
              <a:gd name="connsiteY29" fmla="*/ 288541 h 288541"/>
              <a:gd name="connsiteX30" fmla="*/ 2377567 w 2881899"/>
              <a:gd name="connsiteY30" fmla="*/ 243907 h 288541"/>
              <a:gd name="connsiteX31" fmla="*/ 2521662 w 2881899"/>
              <a:gd name="connsiteY31" fmla="*/ 208762 h 288541"/>
              <a:gd name="connsiteX32" fmla="*/ 2665756 w 2881899"/>
              <a:gd name="connsiteY32" fmla="*/ 241798 h 288541"/>
              <a:gd name="connsiteX33" fmla="*/ 2881899 w 2881899"/>
              <a:gd name="connsiteY33" fmla="*/ 288541 h 288541"/>
              <a:gd name="connsiteX34" fmla="*/ 2881899 w 2881899"/>
              <a:gd name="connsiteY34" fmla="*/ 77671 h 288541"/>
              <a:gd name="connsiteX35" fmla="*/ 2737804 w 2881899"/>
              <a:gd name="connsiteY35" fmla="*/ 44634 h 288541"/>
              <a:gd name="connsiteX0" fmla="*/ 2737804 w 2881899"/>
              <a:gd name="connsiteY0" fmla="*/ 44634 h 288541"/>
              <a:gd name="connsiteX1" fmla="*/ 2521662 w 2881899"/>
              <a:gd name="connsiteY1" fmla="*/ 0 h 288541"/>
              <a:gd name="connsiteX2" fmla="*/ 2305519 w 2881899"/>
              <a:gd name="connsiteY2" fmla="*/ 44634 h 288541"/>
              <a:gd name="connsiteX3" fmla="*/ 2161424 w 2881899"/>
              <a:gd name="connsiteY3" fmla="*/ 77671 h 288541"/>
              <a:gd name="connsiteX4" fmla="*/ 2161424 w 2881899"/>
              <a:gd name="connsiteY4" fmla="*/ 77671 h 288541"/>
              <a:gd name="connsiteX5" fmla="*/ 2017329 w 2881899"/>
              <a:gd name="connsiteY5" fmla="*/ 44634 h 288541"/>
              <a:gd name="connsiteX6" fmla="*/ 1801187 w 2881899"/>
              <a:gd name="connsiteY6" fmla="*/ 0 h 288541"/>
              <a:gd name="connsiteX7" fmla="*/ 1585044 w 2881899"/>
              <a:gd name="connsiteY7" fmla="*/ 44634 h 288541"/>
              <a:gd name="connsiteX8" fmla="*/ 1440950 w 2881899"/>
              <a:gd name="connsiteY8" fmla="*/ 77671 h 288541"/>
              <a:gd name="connsiteX9" fmla="*/ 1296855 w 2881899"/>
              <a:gd name="connsiteY9" fmla="*/ 44634 h 288541"/>
              <a:gd name="connsiteX10" fmla="*/ 1080712 w 2881899"/>
              <a:gd name="connsiteY10" fmla="*/ 0 h 288541"/>
              <a:gd name="connsiteX11" fmla="*/ 864570 w 2881899"/>
              <a:gd name="connsiteY11" fmla="*/ 44634 h 288541"/>
              <a:gd name="connsiteX12" fmla="*/ 720475 w 2881899"/>
              <a:gd name="connsiteY12" fmla="*/ 77671 h 288541"/>
              <a:gd name="connsiteX13" fmla="*/ 576380 w 2881899"/>
              <a:gd name="connsiteY13" fmla="*/ 44634 h 288541"/>
              <a:gd name="connsiteX14" fmla="*/ 360238 w 2881899"/>
              <a:gd name="connsiteY14" fmla="*/ 0 h 288541"/>
              <a:gd name="connsiteX15" fmla="*/ 144095 w 2881899"/>
              <a:gd name="connsiteY15" fmla="*/ 44634 h 288541"/>
              <a:gd name="connsiteX16" fmla="*/ 0 w 2881899"/>
              <a:gd name="connsiteY16" fmla="*/ 77671 h 288541"/>
              <a:gd name="connsiteX17" fmla="*/ 0 w 2881899"/>
              <a:gd name="connsiteY17" fmla="*/ 288541 h 288541"/>
              <a:gd name="connsiteX18" fmla="*/ 216143 w 2881899"/>
              <a:gd name="connsiteY18" fmla="*/ 243907 h 288541"/>
              <a:gd name="connsiteX19" fmla="*/ 458375 w 2881899"/>
              <a:gd name="connsiteY19" fmla="*/ 226687 h 288541"/>
              <a:gd name="connsiteX20" fmla="*/ 504332 w 2881899"/>
              <a:gd name="connsiteY20" fmla="*/ 243907 h 288541"/>
              <a:gd name="connsiteX21" fmla="*/ 720475 w 2881899"/>
              <a:gd name="connsiteY21" fmla="*/ 288541 h 288541"/>
              <a:gd name="connsiteX22" fmla="*/ 936617 w 2881899"/>
              <a:gd name="connsiteY22" fmla="*/ 243907 h 288541"/>
              <a:gd name="connsiteX23" fmla="*/ 1080712 w 2881899"/>
              <a:gd name="connsiteY23" fmla="*/ 208762 h 288541"/>
              <a:gd name="connsiteX24" fmla="*/ 1224807 w 2881899"/>
              <a:gd name="connsiteY24" fmla="*/ 241798 h 288541"/>
              <a:gd name="connsiteX25" fmla="*/ 1440950 w 2881899"/>
              <a:gd name="connsiteY25" fmla="*/ 288541 h 288541"/>
              <a:gd name="connsiteX26" fmla="*/ 1657092 w 2881899"/>
              <a:gd name="connsiteY26" fmla="*/ 243907 h 288541"/>
              <a:gd name="connsiteX27" fmla="*/ 1801187 w 2881899"/>
              <a:gd name="connsiteY27" fmla="*/ 208762 h 288541"/>
              <a:gd name="connsiteX28" fmla="*/ 1945282 w 2881899"/>
              <a:gd name="connsiteY28" fmla="*/ 243907 h 288541"/>
              <a:gd name="connsiteX29" fmla="*/ 2161424 w 2881899"/>
              <a:gd name="connsiteY29" fmla="*/ 288541 h 288541"/>
              <a:gd name="connsiteX30" fmla="*/ 2377567 w 2881899"/>
              <a:gd name="connsiteY30" fmla="*/ 243907 h 288541"/>
              <a:gd name="connsiteX31" fmla="*/ 2521662 w 2881899"/>
              <a:gd name="connsiteY31" fmla="*/ 208762 h 288541"/>
              <a:gd name="connsiteX32" fmla="*/ 2665756 w 2881899"/>
              <a:gd name="connsiteY32" fmla="*/ 241798 h 288541"/>
              <a:gd name="connsiteX33" fmla="*/ 2881899 w 2881899"/>
              <a:gd name="connsiteY33" fmla="*/ 288541 h 288541"/>
              <a:gd name="connsiteX34" fmla="*/ 2881899 w 2881899"/>
              <a:gd name="connsiteY34" fmla="*/ 77671 h 288541"/>
              <a:gd name="connsiteX35" fmla="*/ 2737804 w 2881899"/>
              <a:gd name="connsiteY35" fmla="*/ 44634 h 288541"/>
              <a:gd name="connsiteX0" fmla="*/ 2737804 w 2881899"/>
              <a:gd name="connsiteY0" fmla="*/ 44634 h 288541"/>
              <a:gd name="connsiteX1" fmla="*/ 2521662 w 2881899"/>
              <a:gd name="connsiteY1" fmla="*/ 0 h 288541"/>
              <a:gd name="connsiteX2" fmla="*/ 2305519 w 2881899"/>
              <a:gd name="connsiteY2" fmla="*/ 44634 h 288541"/>
              <a:gd name="connsiteX3" fmla="*/ 2161424 w 2881899"/>
              <a:gd name="connsiteY3" fmla="*/ 77671 h 288541"/>
              <a:gd name="connsiteX4" fmla="*/ 2161424 w 2881899"/>
              <a:gd name="connsiteY4" fmla="*/ 77671 h 288541"/>
              <a:gd name="connsiteX5" fmla="*/ 2017329 w 2881899"/>
              <a:gd name="connsiteY5" fmla="*/ 44634 h 288541"/>
              <a:gd name="connsiteX6" fmla="*/ 1801187 w 2881899"/>
              <a:gd name="connsiteY6" fmla="*/ 0 h 288541"/>
              <a:gd name="connsiteX7" fmla="*/ 1585044 w 2881899"/>
              <a:gd name="connsiteY7" fmla="*/ 44634 h 288541"/>
              <a:gd name="connsiteX8" fmla="*/ 1440950 w 2881899"/>
              <a:gd name="connsiteY8" fmla="*/ 77671 h 288541"/>
              <a:gd name="connsiteX9" fmla="*/ 1296855 w 2881899"/>
              <a:gd name="connsiteY9" fmla="*/ 44634 h 288541"/>
              <a:gd name="connsiteX10" fmla="*/ 1080712 w 2881899"/>
              <a:gd name="connsiteY10" fmla="*/ 0 h 288541"/>
              <a:gd name="connsiteX11" fmla="*/ 864570 w 2881899"/>
              <a:gd name="connsiteY11" fmla="*/ 44634 h 288541"/>
              <a:gd name="connsiteX12" fmla="*/ 720475 w 2881899"/>
              <a:gd name="connsiteY12" fmla="*/ 77671 h 288541"/>
              <a:gd name="connsiteX13" fmla="*/ 576380 w 2881899"/>
              <a:gd name="connsiteY13" fmla="*/ 44634 h 288541"/>
              <a:gd name="connsiteX14" fmla="*/ 360238 w 2881899"/>
              <a:gd name="connsiteY14" fmla="*/ 0 h 288541"/>
              <a:gd name="connsiteX15" fmla="*/ 144095 w 2881899"/>
              <a:gd name="connsiteY15" fmla="*/ 44634 h 288541"/>
              <a:gd name="connsiteX16" fmla="*/ 0 w 2881899"/>
              <a:gd name="connsiteY16" fmla="*/ 77671 h 288541"/>
              <a:gd name="connsiteX17" fmla="*/ 0 w 2881899"/>
              <a:gd name="connsiteY17" fmla="*/ 288541 h 288541"/>
              <a:gd name="connsiteX18" fmla="*/ 216143 w 2881899"/>
              <a:gd name="connsiteY18" fmla="*/ 243907 h 288541"/>
              <a:gd name="connsiteX19" fmla="*/ 458375 w 2881899"/>
              <a:gd name="connsiteY19" fmla="*/ 226687 h 288541"/>
              <a:gd name="connsiteX20" fmla="*/ 504332 w 2881899"/>
              <a:gd name="connsiteY20" fmla="*/ 243907 h 288541"/>
              <a:gd name="connsiteX21" fmla="*/ 720475 w 2881899"/>
              <a:gd name="connsiteY21" fmla="*/ 288541 h 288541"/>
              <a:gd name="connsiteX22" fmla="*/ 936617 w 2881899"/>
              <a:gd name="connsiteY22" fmla="*/ 243907 h 288541"/>
              <a:gd name="connsiteX23" fmla="*/ 1080712 w 2881899"/>
              <a:gd name="connsiteY23" fmla="*/ 208762 h 288541"/>
              <a:gd name="connsiteX24" fmla="*/ 1224807 w 2881899"/>
              <a:gd name="connsiteY24" fmla="*/ 241798 h 288541"/>
              <a:gd name="connsiteX25" fmla="*/ 1440950 w 2881899"/>
              <a:gd name="connsiteY25" fmla="*/ 288541 h 288541"/>
              <a:gd name="connsiteX26" fmla="*/ 1657092 w 2881899"/>
              <a:gd name="connsiteY26" fmla="*/ 243907 h 288541"/>
              <a:gd name="connsiteX27" fmla="*/ 1801187 w 2881899"/>
              <a:gd name="connsiteY27" fmla="*/ 208762 h 288541"/>
              <a:gd name="connsiteX28" fmla="*/ 1945282 w 2881899"/>
              <a:gd name="connsiteY28" fmla="*/ 243907 h 288541"/>
              <a:gd name="connsiteX29" fmla="*/ 2161424 w 2881899"/>
              <a:gd name="connsiteY29" fmla="*/ 288541 h 288541"/>
              <a:gd name="connsiteX30" fmla="*/ 2377567 w 2881899"/>
              <a:gd name="connsiteY30" fmla="*/ 243907 h 288541"/>
              <a:gd name="connsiteX31" fmla="*/ 2521662 w 2881899"/>
              <a:gd name="connsiteY31" fmla="*/ 208762 h 288541"/>
              <a:gd name="connsiteX32" fmla="*/ 2665756 w 2881899"/>
              <a:gd name="connsiteY32" fmla="*/ 241798 h 288541"/>
              <a:gd name="connsiteX33" fmla="*/ 2881899 w 2881899"/>
              <a:gd name="connsiteY33" fmla="*/ 288541 h 288541"/>
              <a:gd name="connsiteX34" fmla="*/ 2881899 w 2881899"/>
              <a:gd name="connsiteY34" fmla="*/ 77671 h 288541"/>
              <a:gd name="connsiteX35" fmla="*/ 2737804 w 2881899"/>
              <a:gd name="connsiteY35" fmla="*/ 44634 h 288541"/>
              <a:gd name="connsiteX0" fmla="*/ 2737804 w 2881899"/>
              <a:gd name="connsiteY0" fmla="*/ 44634 h 288541"/>
              <a:gd name="connsiteX1" fmla="*/ 2521662 w 2881899"/>
              <a:gd name="connsiteY1" fmla="*/ 0 h 288541"/>
              <a:gd name="connsiteX2" fmla="*/ 2305519 w 2881899"/>
              <a:gd name="connsiteY2" fmla="*/ 44634 h 288541"/>
              <a:gd name="connsiteX3" fmla="*/ 2161424 w 2881899"/>
              <a:gd name="connsiteY3" fmla="*/ 77671 h 288541"/>
              <a:gd name="connsiteX4" fmla="*/ 2161424 w 2881899"/>
              <a:gd name="connsiteY4" fmla="*/ 77671 h 288541"/>
              <a:gd name="connsiteX5" fmla="*/ 2017329 w 2881899"/>
              <a:gd name="connsiteY5" fmla="*/ 44634 h 288541"/>
              <a:gd name="connsiteX6" fmla="*/ 1801187 w 2881899"/>
              <a:gd name="connsiteY6" fmla="*/ 0 h 288541"/>
              <a:gd name="connsiteX7" fmla="*/ 1585044 w 2881899"/>
              <a:gd name="connsiteY7" fmla="*/ 44634 h 288541"/>
              <a:gd name="connsiteX8" fmla="*/ 1440950 w 2881899"/>
              <a:gd name="connsiteY8" fmla="*/ 77671 h 288541"/>
              <a:gd name="connsiteX9" fmla="*/ 1296855 w 2881899"/>
              <a:gd name="connsiteY9" fmla="*/ 44634 h 288541"/>
              <a:gd name="connsiteX10" fmla="*/ 1080712 w 2881899"/>
              <a:gd name="connsiteY10" fmla="*/ 0 h 288541"/>
              <a:gd name="connsiteX11" fmla="*/ 864570 w 2881899"/>
              <a:gd name="connsiteY11" fmla="*/ 44634 h 288541"/>
              <a:gd name="connsiteX12" fmla="*/ 720475 w 2881899"/>
              <a:gd name="connsiteY12" fmla="*/ 77671 h 288541"/>
              <a:gd name="connsiteX13" fmla="*/ 576380 w 2881899"/>
              <a:gd name="connsiteY13" fmla="*/ 44634 h 288541"/>
              <a:gd name="connsiteX14" fmla="*/ 360238 w 2881899"/>
              <a:gd name="connsiteY14" fmla="*/ 0 h 288541"/>
              <a:gd name="connsiteX15" fmla="*/ 144095 w 2881899"/>
              <a:gd name="connsiteY15" fmla="*/ 44634 h 288541"/>
              <a:gd name="connsiteX16" fmla="*/ 0 w 2881899"/>
              <a:gd name="connsiteY16" fmla="*/ 77671 h 288541"/>
              <a:gd name="connsiteX17" fmla="*/ 0 w 2881899"/>
              <a:gd name="connsiteY17" fmla="*/ 288541 h 288541"/>
              <a:gd name="connsiteX18" fmla="*/ 216143 w 2881899"/>
              <a:gd name="connsiteY18" fmla="*/ 243907 h 288541"/>
              <a:gd name="connsiteX19" fmla="*/ 458375 w 2881899"/>
              <a:gd name="connsiteY19" fmla="*/ 226687 h 288541"/>
              <a:gd name="connsiteX20" fmla="*/ 504332 w 2881899"/>
              <a:gd name="connsiteY20" fmla="*/ 243907 h 288541"/>
              <a:gd name="connsiteX21" fmla="*/ 720475 w 2881899"/>
              <a:gd name="connsiteY21" fmla="*/ 288541 h 288541"/>
              <a:gd name="connsiteX22" fmla="*/ 936617 w 2881899"/>
              <a:gd name="connsiteY22" fmla="*/ 243907 h 288541"/>
              <a:gd name="connsiteX23" fmla="*/ 1080712 w 2881899"/>
              <a:gd name="connsiteY23" fmla="*/ 208762 h 288541"/>
              <a:gd name="connsiteX24" fmla="*/ 1224807 w 2881899"/>
              <a:gd name="connsiteY24" fmla="*/ 241798 h 288541"/>
              <a:gd name="connsiteX25" fmla="*/ 1440950 w 2881899"/>
              <a:gd name="connsiteY25" fmla="*/ 288541 h 288541"/>
              <a:gd name="connsiteX26" fmla="*/ 1657092 w 2881899"/>
              <a:gd name="connsiteY26" fmla="*/ 243907 h 288541"/>
              <a:gd name="connsiteX27" fmla="*/ 1801187 w 2881899"/>
              <a:gd name="connsiteY27" fmla="*/ 208762 h 288541"/>
              <a:gd name="connsiteX28" fmla="*/ 1945282 w 2881899"/>
              <a:gd name="connsiteY28" fmla="*/ 243907 h 288541"/>
              <a:gd name="connsiteX29" fmla="*/ 2161424 w 2881899"/>
              <a:gd name="connsiteY29" fmla="*/ 288541 h 288541"/>
              <a:gd name="connsiteX30" fmla="*/ 2377567 w 2881899"/>
              <a:gd name="connsiteY30" fmla="*/ 243907 h 288541"/>
              <a:gd name="connsiteX31" fmla="*/ 2521662 w 2881899"/>
              <a:gd name="connsiteY31" fmla="*/ 208762 h 288541"/>
              <a:gd name="connsiteX32" fmla="*/ 2665756 w 2881899"/>
              <a:gd name="connsiteY32" fmla="*/ 241798 h 288541"/>
              <a:gd name="connsiteX33" fmla="*/ 2881899 w 2881899"/>
              <a:gd name="connsiteY33" fmla="*/ 288541 h 288541"/>
              <a:gd name="connsiteX34" fmla="*/ 2881899 w 2881899"/>
              <a:gd name="connsiteY34" fmla="*/ 77671 h 288541"/>
              <a:gd name="connsiteX35" fmla="*/ 2737804 w 2881899"/>
              <a:gd name="connsiteY35" fmla="*/ 44634 h 288541"/>
              <a:gd name="connsiteX0" fmla="*/ 2737804 w 2881899"/>
              <a:gd name="connsiteY0" fmla="*/ 44634 h 288541"/>
              <a:gd name="connsiteX1" fmla="*/ 2521662 w 2881899"/>
              <a:gd name="connsiteY1" fmla="*/ 0 h 288541"/>
              <a:gd name="connsiteX2" fmla="*/ 2305519 w 2881899"/>
              <a:gd name="connsiteY2" fmla="*/ 44634 h 288541"/>
              <a:gd name="connsiteX3" fmla="*/ 2161424 w 2881899"/>
              <a:gd name="connsiteY3" fmla="*/ 77671 h 288541"/>
              <a:gd name="connsiteX4" fmla="*/ 2161424 w 2881899"/>
              <a:gd name="connsiteY4" fmla="*/ 77671 h 288541"/>
              <a:gd name="connsiteX5" fmla="*/ 2017329 w 2881899"/>
              <a:gd name="connsiteY5" fmla="*/ 44634 h 288541"/>
              <a:gd name="connsiteX6" fmla="*/ 1801187 w 2881899"/>
              <a:gd name="connsiteY6" fmla="*/ 0 h 288541"/>
              <a:gd name="connsiteX7" fmla="*/ 1585044 w 2881899"/>
              <a:gd name="connsiteY7" fmla="*/ 44634 h 288541"/>
              <a:gd name="connsiteX8" fmla="*/ 1440950 w 2881899"/>
              <a:gd name="connsiteY8" fmla="*/ 77671 h 288541"/>
              <a:gd name="connsiteX9" fmla="*/ 1296855 w 2881899"/>
              <a:gd name="connsiteY9" fmla="*/ 44634 h 288541"/>
              <a:gd name="connsiteX10" fmla="*/ 1080712 w 2881899"/>
              <a:gd name="connsiteY10" fmla="*/ 0 h 288541"/>
              <a:gd name="connsiteX11" fmla="*/ 864570 w 2881899"/>
              <a:gd name="connsiteY11" fmla="*/ 44634 h 288541"/>
              <a:gd name="connsiteX12" fmla="*/ 720475 w 2881899"/>
              <a:gd name="connsiteY12" fmla="*/ 77671 h 288541"/>
              <a:gd name="connsiteX13" fmla="*/ 576380 w 2881899"/>
              <a:gd name="connsiteY13" fmla="*/ 44634 h 288541"/>
              <a:gd name="connsiteX14" fmla="*/ 360238 w 2881899"/>
              <a:gd name="connsiteY14" fmla="*/ 0 h 288541"/>
              <a:gd name="connsiteX15" fmla="*/ 144095 w 2881899"/>
              <a:gd name="connsiteY15" fmla="*/ 44634 h 288541"/>
              <a:gd name="connsiteX16" fmla="*/ 0 w 2881899"/>
              <a:gd name="connsiteY16" fmla="*/ 77671 h 288541"/>
              <a:gd name="connsiteX17" fmla="*/ 0 w 2881899"/>
              <a:gd name="connsiteY17" fmla="*/ 288541 h 288541"/>
              <a:gd name="connsiteX18" fmla="*/ 216143 w 2881899"/>
              <a:gd name="connsiteY18" fmla="*/ 243907 h 288541"/>
              <a:gd name="connsiteX19" fmla="*/ 458375 w 2881899"/>
              <a:gd name="connsiteY19" fmla="*/ 226687 h 288541"/>
              <a:gd name="connsiteX20" fmla="*/ 720475 w 2881899"/>
              <a:gd name="connsiteY20" fmla="*/ 288541 h 288541"/>
              <a:gd name="connsiteX21" fmla="*/ 936617 w 2881899"/>
              <a:gd name="connsiteY21" fmla="*/ 243907 h 288541"/>
              <a:gd name="connsiteX22" fmla="*/ 1080712 w 2881899"/>
              <a:gd name="connsiteY22" fmla="*/ 208762 h 288541"/>
              <a:gd name="connsiteX23" fmla="*/ 1224807 w 2881899"/>
              <a:gd name="connsiteY23" fmla="*/ 241798 h 288541"/>
              <a:gd name="connsiteX24" fmla="*/ 1440950 w 2881899"/>
              <a:gd name="connsiteY24" fmla="*/ 288541 h 288541"/>
              <a:gd name="connsiteX25" fmla="*/ 1657092 w 2881899"/>
              <a:gd name="connsiteY25" fmla="*/ 243907 h 288541"/>
              <a:gd name="connsiteX26" fmla="*/ 1801187 w 2881899"/>
              <a:gd name="connsiteY26" fmla="*/ 208762 h 288541"/>
              <a:gd name="connsiteX27" fmla="*/ 1945282 w 2881899"/>
              <a:gd name="connsiteY27" fmla="*/ 243907 h 288541"/>
              <a:gd name="connsiteX28" fmla="*/ 2161424 w 2881899"/>
              <a:gd name="connsiteY28" fmla="*/ 288541 h 288541"/>
              <a:gd name="connsiteX29" fmla="*/ 2377567 w 2881899"/>
              <a:gd name="connsiteY29" fmla="*/ 243907 h 288541"/>
              <a:gd name="connsiteX30" fmla="*/ 2521662 w 2881899"/>
              <a:gd name="connsiteY30" fmla="*/ 208762 h 288541"/>
              <a:gd name="connsiteX31" fmla="*/ 2665756 w 2881899"/>
              <a:gd name="connsiteY31" fmla="*/ 241798 h 288541"/>
              <a:gd name="connsiteX32" fmla="*/ 2881899 w 2881899"/>
              <a:gd name="connsiteY32" fmla="*/ 288541 h 288541"/>
              <a:gd name="connsiteX33" fmla="*/ 2881899 w 2881899"/>
              <a:gd name="connsiteY33" fmla="*/ 77671 h 288541"/>
              <a:gd name="connsiteX34" fmla="*/ 2737804 w 2881899"/>
              <a:gd name="connsiteY34" fmla="*/ 44634 h 288541"/>
              <a:gd name="connsiteX0" fmla="*/ 2737804 w 2881899"/>
              <a:gd name="connsiteY0" fmla="*/ 44634 h 288541"/>
              <a:gd name="connsiteX1" fmla="*/ 2521662 w 2881899"/>
              <a:gd name="connsiteY1" fmla="*/ 0 h 288541"/>
              <a:gd name="connsiteX2" fmla="*/ 2305519 w 2881899"/>
              <a:gd name="connsiteY2" fmla="*/ 44634 h 288541"/>
              <a:gd name="connsiteX3" fmla="*/ 2161424 w 2881899"/>
              <a:gd name="connsiteY3" fmla="*/ 77671 h 288541"/>
              <a:gd name="connsiteX4" fmla="*/ 2161424 w 2881899"/>
              <a:gd name="connsiteY4" fmla="*/ 77671 h 288541"/>
              <a:gd name="connsiteX5" fmla="*/ 2017329 w 2881899"/>
              <a:gd name="connsiteY5" fmla="*/ 44634 h 288541"/>
              <a:gd name="connsiteX6" fmla="*/ 1801187 w 2881899"/>
              <a:gd name="connsiteY6" fmla="*/ 0 h 288541"/>
              <a:gd name="connsiteX7" fmla="*/ 1585044 w 2881899"/>
              <a:gd name="connsiteY7" fmla="*/ 44634 h 288541"/>
              <a:gd name="connsiteX8" fmla="*/ 1440950 w 2881899"/>
              <a:gd name="connsiteY8" fmla="*/ 77671 h 288541"/>
              <a:gd name="connsiteX9" fmla="*/ 1296855 w 2881899"/>
              <a:gd name="connsiteY9" fmla="*/ 44634 h 288541"/>
              <a:gd name="connsiteX10" fmla="*/ 1080712 w 2881899"/>
              <a:gd name="connsiteY10" fmla="*/ 0 h 288541"/>
              <a:gd name="connsiteX11" fmla="*/ 864570 w 2881899"/>
              <a:gd name="connsiteY11" fmla="*/ 44634 h 288541"/>
              <a:gd name="connsiteX12" fmla="*/ 720475 w 2881899"/>
              <a:gd name="connsiteY12" fmla="*/ 77671 h 288541"/>
              <a:gd name="connsiteX13" fmla="*/ 576380 w 2881899"/>
              <a:gd name="connsiteY13" fmla="*/ 44634 h 288541"/>
              <a:gd name="connsiteX14" fmla="*/ 360238 w 2881899"/>
              <a:gd name="connsiteY14" fmla="*/ 0 h 288541"/>
              <a:gd name="connsiteX15" fmla="*/ 144095 w 2881899"/>
              <a:gd name="connsiteY15" fmla="*/ 44634 h 288541"/>
              <a:gd name="connsiteX16" fmla="*/ 0 w 2881899"/>
              <a:gd name="connsiteY16" fmla="*/ 77671 h 288541"/>
              <a:gd name="connsiteX17" fmla="*/ 0 w 2881899"/>
              <a:gd name="connsiteY17" fmla="*/ 288541 h 288541"/>
              <a:gd name="connsiteX18" fmla="*/ 216143 w 2881899"/>
              <a:gd name="connsiteY18" fmla="*/ 243907 h 288541"/>
              <a:gd name="connsiteX19" fmla="*/ 458375 w 2881899"/>
              <a:gd name="connsiteY19" fmla="*/ 226687 h 288541"/>
              <a:gd name="connsiteX20" fmla="*/ 720475 w 2881899"/>
              <a:gd name="connsiteY20" fmla="*/ 288541 h 288541"/>
              <a:gd name="connsiteX21" fmla="*/ 1080712 w 2881899"/>
              <a:gd name="connsiteY21" fmla="*/ 208762 h 288541"/>
              <a:gd name="connsiteX22" fmla="*/ 1224807 w 2881899"/>
              <a:gd name="connsiteY22" fmla="*/ 241798 h 288541"/>
              <a:gd name="connsiteX23" fmla="*/ 1440950 w 2881899"/>
              <a:gd name="connsiteY23" fmla="*/ 288541 h 288541"/>
              <a:gd name="connsiteX24" fmla="*/ 1657092 w 2881899"/>
              <a:gd name="connsiteY24" fmla="*/ 243907 h 288541"/>
              <a:gd name="connsiteX25" fmla="*/ 1801187 w 2881899"/>
              <a:gd name="connsiteY25" fmla="*/ 208762 h 288541"/>
              <a:gd name="connsiteX26" fmla="*/ 1945282 w 2881899"/>
              <a:gd name="connsiteY26" fmla="*/ 243907 h 288541"/>
              <a:gd name="connsiteX27" fmla="*/ 2161424 w 2881899"/>
              <a:gd name="connsiteY27" fmla="*/ 288541 h 288541"/>
              <a:gd name="connsiteX28" fmla="*/ 2377567 w 2881899"/>
              <a:gd name="connsiteY28" fmla="*/ 243907 h 288541"/>
              <a:gd name="connsiteX29" fmla="*/ 2521662 w 2881899"/>
              <a:gd name="connsiteY29" fmla="*/ 208762 h 288541"/>
              <a:gd name="connsiteX30" fmla="*/ 2665756 w 2881899"/>
              <a:gd name="connsiteY30" fmla="*/ 241798 h 288541"/>
              <a:gd name="connsiteX31" fmla="*/ 2881899 w 2881899"/>
              <a:gd name="connsiteY31" fmla="*/ 288541 h 288541"/>
              <a:gd name="connsiteX32" fmla="*/ 2881899 w 2881899"/>
              <a:gd name="connsiteY32" fmla="*/ 77671 h 288541"/>
              <a:gd name="connsiteX33" fmla="*/ 2737804 w 2881899"/>
              <a:gd name="connsiteY33" fmla="*/ 44634 h 288541"/>
              <a:gd name="connsiteX0" fmla="*/ 2737804 w 2881899"/>
              <a:gd name="connsiteY0" fmla="*/ 44634 h 288541"/>
              <a:gd name="connsiteX1" fmla="*/ 2521662 w 2881899"/>
              <a:gd name="connsiteY1" fmla="*/ 0 h 288541"/>
              <a:gd name="connsiteX2" fmla="*/ 2305519 w 2881899"/>
              <a:gd name="connsiteY2" fmla="*/ 44634 h 288541"/>
              <a:gd name="connsiteX3" fmla="*/ 2161424 w 2881899"/>
              <a:gd name="connsiteY3" fmla="*/ 77671 h 288541"/>
              <a:gd name="connsiteX4" fmla="*/ 2161424 w 2881899"/>
              <a:gd name="connsiteY4" fmla="*/ 77671 h 288541"/>
              <a:gd name="connsiteX5" fmla="*/ 2017329 w 2881899"/>
              <a:gd name="connsiteY5" fmla="*/ 44634 h 288541"/>
              <a:gd name="connsiteX6" fmla="*/ 1801187 w 2881899"/>
              <a:gd name="connsiteY6" fmla="*/ 0 h 288541"/>
              <a:gd name="connsiteX7" fmla="*/ 1585044 w 2881899"/>
              <a:gd name="connsiteY7" fmla="*/ 44634 h 288541"/>
              <a:gd name="connsiteX8" fmla="*/ 1440950 w 2881899"/>
              <a:gd name="connsiteY8" fmla="*/ 77671 h 288541"/>
              <a:gd name="connsiteX9" fmla="*/ 1296855 w 2881899"/>
              <a:gd name="connsiteY9" fmla="*/ 44634 h 288541"/>
              <a:gd name="connsiteX10" fmla="*/ 1080712 w 2881899"/>
              <a:gd name="connsiteY10" fmla="*/ 0 h 288541"/>
              <a:gd name="connsiteX11" fmla="*/ 864570 w 2881899"/>
              <a:gd name="connsiteY11" fmla="*/ 44634 h 288541"/>
              <a:gd name="connsiteX12" fmla="*/ 720475 w 2881899"/>
              <a:gd name="connsiteY12" fmla="*/ 77671 h 288541"/>
              <a:gd name="connsiteX13" fmla="*/ 576380 w 2881899"/>
              <a:gd name="connsiteY13" fmla="*/ 44634 h 288541"/>
              <a:gd name="connsiteX14" fmla="*/ 360238 w 2881899"/>
              <a:gd name="connsiteY14" fmla="*/ 0 h 288541"/>
              <a:gd name="connsiteX15" fmla="*/ 144095 w 2881899"/>
              <a:gd name="connsiteY15" fmla="*/ 44634 h 288541"/>
              <a:gd name="connsiteX16" fmla="*/ 0 w 2881899"/>
              <a:gd name="connsiteY16" fmla="*/ 77671 h 288541"/>
              <a:gd name="connsiteX17" fmla="*/ 0 w 2881899"/>
              <a:gd name="connsiteY17" fmla="*/ 288541 h 288541"/>
              <a:gd name="connsiteX18" fmla="*/ 216143 w 2881899"/>
              <a:gd name="connsiteY18" fmla="*/ 243907 h 288541"/>
              <a:gd name="connsiteX19" fmla="*/ 458375 w 2881899"/>
              <a:gd name="connsiteY19" fmla="*/ 226687 h 288541"/>
              <a:gd name="connsiteX20" fmla="*/ 733560 w 2881899"/>
              <a:gd name="connsiteY20" fmla="*/ 254578 h 288541"/>
              <a:gd name="connsiteX21" fmla="*/ 1080712 w 2881899"/>
              <a:gd name="connsiteY21" fmla="*/ 208762 h 288541"/>
              <a:gd name="connsiteX22" fmla="*/ 1224807 w 2881899"/>
              <a:gd name="connsiteY22" fmla="*/ 241798 h 288541"/>
              <a:gd name="connsiteX23" fmla="*/ 1440950 w 2881899"/>
              <a:gd name="connsiteY23" fmla="*/ 288541 h 288541"/>
              <a:gd name="connsiteX24" fmla="*/ 1657092 w 2881899"/>
              <a:gd name="connsiteY24" fmla="*/ 243907 h 288541"/>
              <a:gd name="connsiteX25" fmla="*/ 1801187 w 2881899"/>
              <a:gd name="connsiteY25" fmla="*/ 208762 h 288541"/>
              <a:gd name="connsiteX26" fmla="*/ 1945282 w 2881899"/>
              <a:gd name="connsiteY26" fmla="*/ 243907 h 288541"/>
              <a:gd name="connsiteX27" fmla="*/ 2161424 w 2881899"/>
              <a:gd name="connsiteY27" fmla="*/ 288541 h 288541"/>
              <a:gd name="connsiteX28" fmla="*/ 2377567 w 2881899"/>
              <a:gd name="connsiteY28" fmla="*/ 243907 h 288541"/>
              <a:gd name="connsiteX29" fmla="*/ 2521662 w 2881899"/>
              <a:gd name="connsiteY29" fmla="*/ 208762 h 288541"/>
              <a:gd name="connsiteX30" fmla="*/ 2665756 w 2881899"/>
              <a:gd name="connsiteY30" fmla="*/ 241798 h 288541"/>
              <a:gd name="connsiteX31" fmla="*/ 2881899 w 2881899"/>
              <a:gd name="connsiteY31" fmla="*/ 288541 h 288541"/>
              <a:gd name="connsiteX32" fmla="*/ 2881899 w 2881899"/>
              <a:gd name="connsiteY32" fmla="*/ 77671 h 288541"/>
              <a:gd name="connsiteX33" fmla="*/ 2737804 w 2881899"/>
              <a:gd name="connsiteY33" fmla="*/ 44634 h 288541"/>
              <a:gd name="connsiteX0" fmla="*/ 2737804 w 2881899"/>
              <a:gd name="connsiteY0" fmla="*/ 44634 h 288541"/>
              <a:gd name="connsiteX1" fmla="*/ 2521662 w 2881899"/>
              <a:gd name="connsiteY1" fmla="*/ 0 h 288541"/>
              <a:gd name="connsiteX2" fmla="*/ 2305519 w 2881899"/>
              <a:gd name="connsiteY2" fmla="*/ 44634 h 288541"/>
              <a:gd name="connsiteX3" fmla="*/ 2161424 w 2881899"/>
              <a:gd name="connsiteY3" fmla="*/ 77671 h 288541"/>
              <a:gd name="connsiteX4" fmla="*/ 2161424 w 2881899"/>
              <a:gd name="connsiteY4" fmla="*/ 77671 h 288541"/>
              <a:gd name="connsiteX5" fmla="*/ 2017329 w 2881899"/>
              <a:gd name="connsiteY5" fmla="*/ 44634 h 288541"/>
              <a:gd name="connsiteX6" fmla="*/ 1801187 w 2881899"/>
              <a:gd name="connsiteY6" fmla="*/ 0 h 288541"/>
              <a:gd name="connsiteX7" fmla="*/ 1585044 w 2881899"/>
              <a:gd name="connsiteY7" fmla="*/ 44634 h 288541"/>
              <a:gd name="connsiteX8" fmla="*/ 1440950 w 2881899"/>
              <a:gd name="connsiteY8" fmla="*/ 77671 h 288541"/>
              <a:gd name="connsiteX9" fmla="*/ 1296855 w 2881899"/>
              <a:gd name="connsiteY9" fmla="*/ 44634 h 288541"/>
              <a:gd name="connsiteX10" fmla="*/ 1080712 w 2881899"/>
              <a:gd name="connsiteY10" fmla="*/ 0 h 288541"/>
              <a:gd name="connsiteX11" fmla="*/ 864570 w 2881899"/>
              <a:gd name="connsiteY11" fmla="*/ 44634 h 288541"/>
              <a:gd name="connsiteX12" fmla="*/ 720475 w 2881899"/>
              <a:gd name="connsiteY12" fmla="*/ 77671 h 288541"/>
              <a:gd name="connsiteX13" fmla="*/ 576380 w 2881899"/>
              <a:gd name="connsiteY13" fmla="*/ 44634 h 288541"/>
              <a:gd name="connsiteX14" fmla="*/ 360238 w 2881899"/>
              <a:gd name="connsiteY14" fmla="*/ 0 h 288541"/>
              <a:gd name="connsiteX15" fmla="*/ 144095 w 2881899"/>
              <a:gd name="connsiteY15" fmla="*/ 44634 h 288541"/>
              <a:gd name="connsiteX16" fmla="*/ 0 w 2881899"/>
              <a:gd name="connsiteY16" fmla="*/ 77671 h 288541"/>
              <a:gd name="connsiteX17" fmla="*/ 0 w 2881899"/>
              <a:gd name="connsiteY17" fmla="*/ 288541 h 288541"/>
              <a:gd name="connsiteX18" fmla="*/ 216143 w 2881899"/>
              <a:gd name="connsiteY18" fmla="*/ 243907 h 288541"/>
              <a:gd name="connsiteX19" fmla="*/ 458375 w 2881899"/>
              <a:gd name="connsiteY19" fmla="*/ 226687 h 288541"/>
              <a:gd name="connsiteX20" fmla="*/ 733560 w 2881899"/>
              <a:gd name="connsiteY20" fmla="*/ 254578 h 288541"/>
              <a:gd name="connsiteX21" fmla="*/ 1080712 w 2881899"/>
              <a:gd name="connsiteY21" fmla="*/ 208762 h 288541"/>
              <a:gd name="connsiteX22" fmla="*/ 1224807 w 2881899"/>
              <a:gd name="connsiteY22" fmla="*/ 241798 h 288541"/>
              <a:gd name="connsiteX23" fmla="*/ 1440950 w 2881899"/>
              <a:gd name="connsiteY23" fmla="*/ 263069 h 288541"/>
              <a:gd name="connsiteX24" fmla="*/ 1657092 w 2881899"/>
              <a:gd name="connsiteY24" fmla="*/ 243907 h 288541"/>
              <a:gd name="connsiteX25" fmla="*/ 1801187 w 2881899"/>
              <a:gd name="connsiteY25" fmla="*/ 208762 h 288541"/>
              <a:gd name="connsiteX26" fmla="*/ 1945282 w 2881899"/>
              <a:gd name="connsiteY26" fmla="*/ 243907 h 288541"/>
              <a:gd name="connsiteX27" fmla="*/ 2161424 w 2881899"/>
              <a:gd name="connsiteY27" fmla="*/ 288541 h 288541"/>
              <a:gd name="connsiteX28" fmla="*/ 2377567 w 2881899"/>
              <a:gd name="connsiteY28" fmla="*/ 243907 h 288541"/>
              <a:gd name="connsiteX29" fmla="*/ 2521662 w 2881899"/>
              <a:gd name="connsiteY29" fmla="*/ 208762 h 288541"/>
              <a:gd name="connsiteX30" fmla="*/ 2665756 w 2881899"/>
              <a:gd name="connsiteY30" fmla="*/ 241798 h 288541"/>
              <a:gd name="connsiteX31" fmla="*/ 2881899 w 2881899"/>
              <a:gd name="connsiteY31" fmla="*/ 288541 h 288541"/>
              <a:gd name="connsiteX32" fmla="*/ 2881899 w 2881899"/>
              <a:gd name="connsiteY32" fmla="*/ 77671 h 288541"/>
              <a:gd name="connsiteX33" fmla="*/ 2737804 w 2881899"/>
              <a:gd name="connsiteY33" fmla="*/ 44634 h 288541"/>
              <a:gd name="connsiteX0" fmla="*/ 2737804 w 2881899"/>
              <a:gd name="connsiteY0" fmla="*/ 44634 h 288541"/>
              <a:gd name="connsiteX1" fmla="*/ 2521662 w 2881899"/>
              <a:gd name="connsiteY1" fmla="*/ 0 h 288541"/>
              <a:gd name="connsiteX2" fmla="*/ 2305519 w 2881899"/>
              <a:gd name="connsiteY2" fmla="*/ 44634 h 288541"/>
              <a:gd name="connsiteX3" fmla="*/ 2161424 w 2881899"/>
              <a:gd name="connsiteY3" fmla="*/ 77671 h 288541"/>
              <a:gd name="connsiteX4" fmla="*/ 2161424 w 2881899"/>
              <a:gd name="connsiteY4" fmla="*/ 77671 h 288541"/>
              <a:gd name="connsiteX5" fmla="*/ 2017329 w 2881899"/>
              <a:gd name="connsiteY5" fmla="*/ 44634 h 288541"/>
              <a:gd name="connsiteX6" fmla="*/ 1801187 w 2881899"/>
              <a:gd name="connsiteY6" fmla="*/ 0 h 288541"/>
              <a:gd name="connsiteX7" fmla="*/ 1585044 w 2881899"/>
              <a:gd name="connsiteY7" fmla="*/ 44634 h 288541"/>
              <a:gd name="connsiteX8" fmla="*/ 1440950 w 2881899"/>
              <a:gd name="connsiteY8" fmla="*/ 77671 h 288541"/>
              <a:gd name="connsiteX9" fmla="*/ 1296855 w 2881899"/>
              <a:gd name="connsiteY9" fmla="*/ 44634 h 288541"/>
              <a:gd name="connsiteX10" fmla="*/ 1080712 w 2881899"/>
              <a:gd name="connsiteY10" fmla="*/ 0 h 288541"/>
              <a:gd name="connsiteX11" fmla="*/ 864570 w 2881899"/>
              <a:gd name="connsiteY11" fmla="*/ 44634 h 288541"/>
              <a:gd name="connsiteX12" fmla="*/ 720475 w 2881899"/>
              <a:gd name="connsiteY12" fmla="*/ 77671 h 288541"/>
              <a:gd name="connsiteX13" fmla="*/ 576380 w 2881899"/>
              <a:gd name="connsiteY13" fmla="*/ 44634 h 288541"/>
              <a:gd name="connsiteX14" fmla="*/ 360238 w 2881899"/>
              <a:gd name="connsiteY14" fmla="*/ 0 h 288541"/>
              <a:gd name="connsiteX15" fmla="*/ 144095 w 2881899"/>
              <a:gd name="connsiteY15" fmla="*/ 44634 h 288541"/>
              <a:gd name="connsiteX16" fmla="*/ 0 w 2881899"/>
              <a:gd name="connsiteY16" fmla="*/ 77671 h 288541"/>
              <a:gd name="connsiteX17" fmla="*/ 0 w 2881899"/>
              <a:gd name="connsiteY17" fmla="*/ 288541 h 288541"/>
              <a:gd name="connsiteX18" fmla="*/ 216143 w 2881899"/>
              <a:gd name="connsiteY18" fmla="*/ 243907 h 288541"/>
              <a:gd name="connsiteX19" fmla="*/ 458375 w 2881899"/>
              <a:gd name="connsiteY19" fmla="*/ 226687 h 288541"/>
              <a:gd name="connsiteX20" fmla="*/ 733560 w 2881899"/>
              <a:gd name="connsiteY20" fmla="*/ 254578 h 288541"/>
              <a:gd name="connsiteX21" fmla="*/ 1080712 w 2881899"/>
              <a:gd name="connsiteY21" fmla="*/ 208762 h 288541"/>
              <a:gd name="connsiteX22" fmla="*/ 1224807 w 2881899"/>
              <a:gd name="connsiteY22" fmla="*/ 241798 h 288541"/>
              <a:gd name="connsiteX23" fmla="*/ 1440950 w 2881899"/>
              <a:gd name="connsiteY23" fmla="*/ 263069 h 288541"/>
              <a:gd name="connsiteX24" fmla="*/ 1667996 w 2881899"/>
              <a:gd name="connsiteY24" fmla="*/ 233529 h 288541"/>
              <a:gd name="connsiteX25" fmla="*/ 1801187 w 2881899"/>
              <a:gd name="connsiteY25" fmla="*/ 208762 h 288541"/>
              <a:gd name="connsiteX26" fmla="*/ 1945282 w 2881899"/>
              <a:gd name="connsiteY26" fmla="*/ 243907 h 288541"/>
              <a:gd name="connsiteX27" fmla="*/ 2161424 w 2881899"/>
              <a:gd name="connsiteY27" fmla="*/ 288541 h 288541"/>
              <a:gd name="connsiteX28" fmla="*/ 2377567 w 2881899"/>
              <a:gd name="connsiteY28" fmla="*/ 243907 h 288541"/>
              <a:gd name="connsiteX29" fmla="*/ 2521662 w 2881899"/>
              <a:gd name="connsiteY29" fmla="*/ 208762 h 288541"/>
              <a:gd name="connsiteX30" fmla="*/ 2665756 w 2881899"/>
              <a:gd name="connsiteY30" fmla="*/ 241798 h 288541"/>
              <a:gd name="connsiteX31" fmla="*/ 2881899 w 2881899"/>
              <a:gd name="connsiteY31" fmla="*/ 288541 h 288541"/>
              <a:gd name="connsiteX32" fmla="*/ 2881899 w 2881899"/>
              <a:gd name="connsiteY32" fmla="*/ 77671 h 288541"/>
              <a:gd name="connsiteX33" fmla="*/ 2737804 w 2881899"/>
              <a:gd name="connsiteY33" fmla="*/ 44634 h 288541"/>
              <a:gd name="connsiteX0" fmla="*/ 2737804 w 2881899"/>
              <a:gd name="connsiteY0" fmla="*/ 44634 h 288541"/>
              <a:gd name="connsiteX1" fmla="*/ 2521662 w 2881899"/>
              <a:gd name="connsiteY1" fmla="*/ 0 h 288541"/>
              <a:gd name="connsiteX2" fmla="*/ 2305519 w 2881899"/>
              <a:gd name="connsiteY2" fmla="*/ 44634 h 288541"/>
              <a:gd name="connsiteX3" fmla="*/ 2161424 w 2881899"/>
              <a:gd name="connsiteY3" fmla="*/ 77671 h 288541"/>
              <a:gd name="connsiteX4" fmla="*/ 2161424 w 2881899"/>
              <a:gd name="connsiteY4" fmla="*/ 77671 h 288541"/>
              <a:gd name="connsiteX5" fmla="*/ 2017329 w 2881899"/>
              <a:gd name="connsiteY5" fmla="*/ 44634 h 288541"/>
              <a:gd name="connsiteX6" fmla="*/ 1801187 w 2881899"/>
              <a:gd name="connsiteY6" fmla="*/ 0 h 288541"/>
              <a:gd name="connsiteX7" fmla="*/ 1585044 w 2881899"/>
              <a:gd name="connsiteY7" fmla="*/ 44634 h 288541"/>
              <a:gd name="connsiteX8" fmla="*/ 1440950 w 2881899"/>
              <a:gd name="connsiteY8" fmla="*/ 77671 h 288541"/>
              <a:gd name="connsiteX9" fmla="*/ 1296855 w 2881899"/>
              <a:gd name="connsiteY9" fmla="*/ 44634 h 288541"/>
              <a:gd name="connsiteX10" fmla="*/ 1080712 w 2881899"/>
              <a:gd name="connsiteY10" fmla="*/ 0 h 288541"/>
              <a:gd name="connsiteX11" fmla="*/ 864570 w 2881899"/>
              <a:gd name="connsiteY11" fmla="*/ 44634 h 288541"/>
              <a:gd name="connsiteX12" fmla="*/ 720475 w 2881899"/>
              <a:gd name="connsiteY12" fmla="*/ 77671 h 288541"/>
              <a:gd name="connsiteX13" fmla="*/ 576380 w 2881899"/>
              <a:gd name="connsiteY13" fmla="*/ 44634 h 288541"/>
              <a:gd name="connsiteX14" fmla="*/ 360238 w 2881899"/>
              <a:gd name="connsiteY14" fmla="*/ 0 h 288541"/>
              <a:gd name="connsiteX15" fmla="*/ 144095 w 2881899"/>
              <a:gd name="connsiteY15" fmla="*/ 44634 h 288541"/>
              <a:gd name="connsiteX16" fmla="*/ 0 w 2881899"/>
              <a:gd name="connsiteY16" fmla="*/ 77671 h 288541"/>
              <a:gd name="connsiteX17" fmla="*/ 0 w 2881899"/>
              <a:gd name="connsiteY17" fmla="*/ 288541 h 288541"/>
              <a:gd name="connsiteX18" fmla="*/ 216143 w 2881899"/>
              <a:gd name="connsiteY18" fmla="*/ 243907 h 288541"/>
              <a:gd name="connsiteX19" fmla="*/ 458375 w 2881899"/>
              <a:gd name="connsiteY19" fmla="*/ 226687 h 288541"/>
              <a:gd name="connsiteX20" fmla="*/ 733560 w 2881899"/>
              <a:gd name="connsiteY20" fmla="*/ 254578 h 288541"/>
              <a:gd name="connsiteX21" fmla="*/ 1080712 w 2881899"/>
              <a:gd name="connsiteY21" fmla="*/ 208762 h 288541"/>
              <a:gd name="connsiteX22" fmla="*/ 1224807 w 2881899"/>
              <a:gd name="connsiteY22" fmla="*/ 241798 h 288541"/>
              <a:gd name="connsiteX23" fmla="*/ 1440950 w 2881899"/>
              <a:gd name="connsiteY23" fmla="*/ 263069 h 288541"/>
              <a:gd name="connsiteX24" fmla="*/ 1667996 w 2881899"/>
              <a:gd name="connsiteY24" fmla="*/ 233529 h 288541"/>
              <a:gd name="connsiteX25" fmla="*/ 1801187 w 2881899"/>
              <a:gd name="connsiteY25" fmla="*/ 208762 h 288541"/>
              <a:gd name="connsiteX26" fmla="*/ 1945282 w 2881899"/>
              <a:gd name="connsiteY26" fmla="*/ 243907 h 288541"/>
              <a:gd name="connsiteX27" fmla="*/ 2176690 w 2881899"/>
              <a:gd name="connsiteY27" fmla="*/ 266843 h 288541"/>
              <a:gd name="connsiteX28" fmla="*/ 2377567 w 2881899"/>
              <a:gd name="connsiteY28" fmla="*/ 243907 h 288541"/>
              <a:gd name="connsiteX29" fmla="*/ 2521662 w 2881899"/>
              <a:gd name="connsiteY29" fmla="*/ 208762 h 288541"/>
              <a:gd name="connsiteX30" fmla="*/ 2665756 w 2881899"/>
              <a:gd name="connsiteY30" fmla="*/ 241798 h 288541"/>
              <a:gd name="connsiteX31" fmla="*/ 2881899 w 2881899"/>
              <a:gd name="connsiteY31" fmla="*/ 288541 h 288541"/>
              <a:gd name="connsiteX32" fmla="*/ 2881899 w 2881899"/>
              <a:gd name="connsiteY32" fmla="*/ 77671 h 288541"/>
              <a:gd name="connsiteX33" fmla="*/ 2737804 w 2881899"/>
              <a:gd name="connsiteY33" fmla="*/ 44634 h 288541"/>
              <a:gd name="connsiteX0" fmla="*/ 2737804 w 2881899"/>
              <a:gd name="connsiteY0" fmla="*/ 44634 h 288541"/>
              <a:gd name="connsiteX1" fmla="*/ 2521662 w 2881899"/>
              <a:gd name="connsiteY1" fmla="*/ 0 h 288541"/>
              <a:gd name="connsiteX2" fmla="*/ 2305519 w 2881899"/>
              <a:gd name="connsiteY2" fmla="*/ 44634 h 288541"/>
              <a:gd name="connsiteX3" fmla="*/ 2161424 w 2881899"/>
              <a:gd name="connsiteY3" fmla="*/ 77671 h 288541"/>
              <a:gd name="connsiteX4" fmla="*/ 2161424 w 2881899"/>
              <a:gd name="connsiteY4" fmla="*/ 77671 h 288541"/>
              <a:gd name="connsiteX5" fmla="*/ 2017329 w 2881899"/>
              <a:gd name="connsiteY5" fmla="*/ 44634 h 288541"/>
              <a:gd name="connsiteX6" fmla="*/ 1801187 w 2881899"/>
              <a:gd name="connsiteY6" fmla="*/ 0 h 288541"/>
              <a:gd name="connsiteX7" fmla="*/ 1585044 w 2881899"/>
              <a:gd name="connsiteY7" fmla="*/ 44634 h 288541"/>
              <a:gd name="connsiteX8" fmla="*/ 1440950 w 2881899"/>
              <a:gd name="connsiteY8" fmla="*/ 77671 h 288541"/>
              <a:gd name="connsiteX9" fmla="*/ 1296855 w 2881899"/>
              <a:gd name="connsiteY9" fmla="*/ 44634 h 288541"/>
              <a:gd name="connsiteX10" fmla="*/ 1080712 w 2881899"/>
              <a:gd name="connsiteY10" fmla="*/ 0 h 288541"/>
              <a:gd name="connsiteX11" fmla="*/ 864570 w 2881899"/>
              <a:gd name="connsiteY11" fmla="*/ 44634 h 288541"/>
              <a:gd name="connsiteX12" fmla="*/ 720475 w 2881899"/>
              <a:gd name="connsiteY12" fmla="*/ 77671 h 288541"/>
              <a:gd name="connsiteX13" fmla="*/ 576380 w 2881899"/>
              <a:gd name="connsiteY13" fmla="*/ 44634 h 288541"/>
              <a:gd name="connsiteX14" fmla="*/ 360238 w 2881899"/>
              <a:gd name="connsiteY14" fmla="*/ 0 h 288541"/>
              <a:gd name="connsiteX15" fmla="*/ 144095 w 2881899"/>
              <a:gd name="connsiteY15" fmla="*/ 44634 h 288541"/>
              <a:gd name="connsiteX16" fmla="*/ 0 w 2881899"/>
              <a:gd name="connsiteY16" fmla="*/ 77671 h 288541"/>
              <a:gd name="connsiteX17" fmla="*/ 0 w 2881899"/>
              <a:gd name="connsiteY17" fmla="*/ 288541 h 288541"/>
              <a:gd name="connsiteX18" fmla="*/ 216143 w 2881899"/>
              <a:gd name="connsiteY18" fmla="*/ 243907 h 288541"/>
              <a:gd name="connsiteX19" fmla="*/ 458375 w 2881899"/>
              <a:gd name="connsiteY19" fmla="*/ 226687 h 288541"/>
              <a:gd name="connsiteX20" fmla="*/ 733560 w 2881899"/>
              <a:gd name="connsiteY20" fmla="*/ 254578 h 288541"/>
              <a:gd name="connsiteX21" fmla="*/ 1080712 w 2881899"/>
              <a:gd name="connsiteY21" fmla="*/ 208762 h 288541"/>
              <a:gd name="connsiteX22" fmla="*/ 1224807 w 2881899"/>
              <a:gd name="connsiteY22" fmla="*/ 241798 h 288541"/>
              <a:gd name="connsiteX23" fmla="*/ 1440950 w 2881899"/>
              <a:gd name="connsiteY23" fmla="*/ 263069 h 288541"/>
              <a:gd name="connsiteX24" fmla="*/ 1667996 w 2881899"/>
              <a:gd name="connsiteY24" fmla="*/ 233529 h 288541"/>
              <a:gd name="connsiteX25" fmla="*/ 1801187 w 2881899"/>
              <a:gd name="connsiteY25" fmla="*/ 208762 h 288541"/>
              <a:gd name="connsiteX26" fmla="*/ 1945282 w 2881899"/>
              <a:gd name="connsiteY26" fmla="*/ 243907 h 288541"/>
              <a:gd name="connsiteX27" fmla="*/ 2176690 w 2881899"/>
              <a:gd name="connsiteY27" fmla="*/ 266843 h 288541"/>
              <a:gd name="connsiteX28" fmla="*/ 2377567 w 2881899"/>
              <a:gd name="connsiteY28" fmla="*/ 243907 h 288541"/>
              <a:gd name="connsiteX29" fmla="*/ 2521662 w 2881899"/>
              <a:gd name="connsiteY29" fmla="*/ 208762 h 288541"/>
              <a:gd name="connsiteX30" fmla="*/ 2718096 w 2881899"/>
              <a:gd name="connsiteY30" fmla="*/ 236138 h 288541"/>
              <a:gd name="connsiteX31" fmla="*/ 2881899 w 2881899"/>
              <a:gd name="connsiteY31" fmla="*/ 288541 h 288541"/>
              <a:gd name="connsiteX32" fmla="*/ 2881899 w 2881899"/>
              <a:gd name="connsiteY32" fmla="*/ 77671 h 288541"/>
              <a:gd name="connsiteX33" fmla="*/ 2737804 w 2881899"/>
              <a:gd name="connsiteY33" fmla="*/ 44634 h 288541"/>
              <a:gd name="connsiteX0" fmla="*/ 2737804 w 2881899"/>
              <a:gd name="connsiteY0" fmla="*/ 44634 h 288541"/>
              <a:gd name="connsiteX1" fmla="*/ 2521662 w 2881899"/>
              <a:gd name="connsiteY1" fmla="*/ 0 h 288541"/>
              <a:gd name="connsiteX2" fmla="*/ 2305519 w 2881899"/>
              <a:gd name="connsiteY2" fmla="*/ 44634 h 288541"/>
              <a:gd name="connsiteX3" fmla="*/ 2161424 w 2881899"/>
              <a:gd name="connsiteY3" fmla="*/ 77671 h 288541"/>
              <a:gd name="connsiteX4" fmla="*/ 2161424 w 2881899"/>
              <a:gd name="connsiteY4" fmla="*/ 77671 h 288541"/>
              <a:gd name="connsiteX5" fmla="*/ 2017329 w 2881899"/>
              <a:gd name="connsiteY5" fmla="*/ 44634 h 288541"/>
              <a:gd name="connsiteX6" fmla="*/ 1801187 w 2881899"/>
              <a:gd name="connsiteY6" fmla="*/ 0 h 288541"/>
              <a:gd name="connsiteX7" fmla="*/ 1585044 w 2881899"/>
              <a:gd name="connsiteY7" fmla="*/ 44634 h 288541"/>
              <a:gd name="connsiteX8" fmla="*/ 1440950 w 2881899"/>
              <a:gd name="connsiteY8" fmla="*/ 77671 h 288541"/>
              <a:gd name="connsiteX9" fmla="*/ 1296855 w 2881899"/>
              <a:gd name="connsiteY9" fmla="*/ 44634 h 288541"/>
              <a:gd name="connsiteX10" fmla="*/ 1080712 w 2881899"/>
              <a:gd name="connsiteY10" fmla="*/ 0 h 288541"/>
              <a:gd name="connsiteX11" fmla="*/ 864570 w 2881899"/>
              <a:gd name="connsiteY11" fmla="*/ 44634 h 288541"/>
              <a:gd name="connsiteX12" fmla="*/ 720475 w 2881899"/>
              <a:gd name="connsiteY12" fmla="*/ 77671 h 288541"/>
              <a:gd name="connsiteX13" fmla="*/ 576380 w 2881899"/>
              <a:gd name="connsiteY13" fmla="*/ 44634 h 288541"/>
              <a:gd name="connsiteX14" fmla="*/ 360238 w 2881899"/>
              <a:gd name="connsiteY14" fmla="*/ 0 h 288541"/>
              <a:gd name="connsiteX15" fmla="*/ 144095 w 2881899"/>
              <a:gd name="connsiteY15" fmla="*/ 44634 h 288541"/>
              <a:gd name="connsiteX16" fmla="*/ 0 w 2881899"/>
              <a:gd name="connsiteY16" fmla="*/ 77671 h 288541"/>
              <a:gd name="connsiteX17" fmla="*/ 0 w 2881899"/>
              <a:gd name="connsiteY17" fmla="*/ 288541 h 288541"/>
              <a:gd name="connsiteX18" fmla="*/ 216143 w 2881899"/>
              <a:gd name="connsiteY18" fmla="*/ 243907 h 288541"/>
              <a:gd name="connsiteX19" fmla="*/ 458375 w 2881899"/>
              <a:gd name="connsiteY19" fmla="*/ 226687 h 288541"/>
              <a:gd name="connsiteX20" fmla="*/ 733560 w 2881899"/>
              <a:gd name="connsiteY20" fmla="*/ 254578 h 288541"/>
              <a:gd name="connsiteX21" fmla="*/ 1080712 w 2881899"/>
              <a:gd name="connsiteY21" fmla="*/ 208762 h 288541"/>
              <a:gd name="connsiteX22" fmla="*/ 1224807 w 2881899"/>
              <a:gd name="connsiteY22" fmla="*/ 241798 h 288541"/>
              <a:gd name="connsiteX23" fmla="*/ 1440950 w 2881899"/>
              <a:gd name="connsiteY23" fmla="*/ 263069 h 288541"/>
              <a:gd name="connsiteX24" fmla="*/ 1667996 w 2881899"/>
              <a:gd name="connsiteY24" fmla="*/ 233529 h 288541"/>
              <a:gd name="connsiteX25" fmla="*/ 1801187 w 2881899"/>
              <a:gd name="connsiteY25" fmla="*/ 208762 h 288541"/>
              <a:gd name="connsiteX26" fmla="*/ 1945282 w 2881899"/>
              <a:gd name="connsiteY26" fmla="*/ 243907 h 288541"/>
              <a:gd name="connsiteX27" fmla="*/ 2191956 w 2881899"/>
              <a:gd name="connsiteY27" fmla="*/ 270617 h 288541"/>
              <a:gd name="connsiteX28" fmla="*/ 2377567 w 2881899"/>
              <a:gd name="connsiteY28" fmla="*/ 243907 h 288541"/>
              <a:gd name="connsiteX29" fmla="*/ 2521662 w 2881899"/>
              <a:gd name="connsiteY29" fmla="*/ 208762 h 288541"/>
              <a:gd name="connsiteX30" fmla="*/ 2718096 w 2881899"/>
              <a:gd name="connsiteY30" fmla="*/ 236138 h 288541"/>
              <a:gd name="connsiteX31" fmla="*/ 2881899 w 2881899"/>
              <a:gd name="connsiteY31" fmla="*/ 288541 h 288541"/>
              <a:gd name="connsiteX32" fmla="*/ 2881899 w 2881899"/>
              <a:gd name="connsiteY32" fmla="*/ 77671 h 288541"/>
              <a:gd name="connsiteX33" fmla="*/ 2737804 w 2881899"/>
              <a:gd name="connsiteY33" fmla="*/ 44634 h 288541"/>
              <a:gd name="connsiteX0" fmla="*/ 2737804 w 2881899"/>
              <a:gd name="connsiteY0" fmla="*/ 44634 h 288541"/>
              <a:gd name="connsiteX1" fmla="*/ 2521662 w 2881899"/>
              <a:gd name="connsiteY1" fmla="*/ 0 h 288541"/>
              <a:gd name="connsiteX2" fmla="*/ 2305519 w 2881899"/>
              <a:gd name="connsiteY2" fmla="*/ 44634 h 288541"/>
              <a:gd name="connsiteX3" fmla="*/ 2161424 w 2881899"/>
              <a:gd name="connsiteY3" fmla="*/ 77671 h 288541"/>
              <a:gd name="connsiteX4" fmla="*/ 2161424 w 2881899"/>
              <a:gd name="connsiteY4" fmla="*/ 77671 h 288541"/>
              <a:gd name="connsiteX5" fmla="*/ 2017329 w 2881899"/>
              <a:gd name="connsiteY5" fmla="*/ 44634 h 288541"/>
              <a:gd name="connsiteX6" fmla="*/ 1801187 w 2881899"/>
              <a:gd name="connsiteY6" fmla="*/ 0 h 288541"/>
              <a:gd name="connsiteX7" fmla="*/ 1585044 w 2881899"/>
              <a:gd name="connsiteY7" fmla="*/ 44634 h 288541"/>
              <a:gd name="connsiteX8" fmla="*/ 1440950 w 2881899"/>
              <a:gd name="connsiteY8" fmla="*/ 77671 h 288541"/>
              <a:gd name="connsiteX9" fmla="*/ 1296855 w 2881899"/>
              <a:gd name="connsiteY9" fmla="*/ 44634 h 288541"/>
              <a:gd name="connsiteX10" fmla="*/ 1080712 w 2881899"/>
              <a:gd name="connsiteY10" fmla="*/ 0 h 288541"/>
              <a:gd name="connsiteX11" fmla="*/ 864570 w 2881899"/>
              <a:gd name="connsiteY11" fmla="*/ 44634 h 288541"/>
              <a:gd name="connsiteX12" fmla="*/ 720475 w 2881899"/>
              <a:gd name="connsiteY12" fmla="*/ 77671 h 288541"/>
              <a:gd name="connsiteX13" fmla="*/ 576380 w 2881899"/>
              <a:gd name="connsiteY13" fmla="*/ 44634 h 288541"/>
              <a:gd name="connsiteX14" fmla="*/ 360238 w 2881899"/>
              <a:gd name="connsiteY14" fmla="*/ 0 h 288541"/>
              <a:gd name="connsiteX15" fmla="*/ 144095 w 2881899"/>
              <a:gd name="connsiteY15" fmla="*/ 44634 h 288541"/>
              <a:gd name="connsiteX16" fmla="*/ 0 w 2881899"/>
              <a:gd name="connsiteY16" fmla="*/ 77671 h 288541"/>
              <a:gd name="connsiteX17" fmla="*/ 0 w 2881899"/>
              <a:gd name="connsiteY17" fmla="*/ 288541 h 288541"/>
              <a:gd name="connsiteX18" fmla="*/ 216143 w 2881899"/>
              <a:gd name="connsiteY18" fmla="*/ 243907 h 288541"/>
              <a:gd name="connsiteX19" fmla="*/ 458375 w 2881899"/>
              <a:gd name="connsiteY19" fmla="*/ 226687 h 288541"/>
              <a:gd name="connsiteX20" fmla="*/ 733560 w 2881899"/>
              <a:gd name="connsiteY20" fmla="*/ 254578 h 288541"/>
              <a:gd name="connsiteX21" fmla="*/ 1080712 w 2881899"/>
              <a:gd name="connsiteY21" fmla="*/ 208762 h 288541"/>
              <a:gd name="connsiteX22" fmla="*/ 1224807 w 2881899"/>
              <a:gd name="connsiteY22" fmla="*/ 241798 h 288541"/>
              <a:gd name="connsiteX23" fmla="*/ 1440950 w 2881899"/>
              <a:gd name="connsiteY23" fmla="*/ 263069 h 288541"/>
              <a:gd name="connsiteX24" fmla="*/ 1667996 w 2881899"/>
              <a:gd name="connsiteY24" fmla="*/ 233529 h 288541"/>
              <a:gd name="connsiteX25" fmla="*/ 1842623 w 2881899"/>
              <a:gd name="connsiteY25" fmla="*/ 210649 h 288541"/>
              <a:gd name="connsiteX26" fmla="*/ 1945282 w 2881899"/>
              <a:gd name="connsiteY26" fmla="*/ 243907 h 288541"/>
              <a:gd name="connsiteX27" fmla="*/ 2191956 w 2881899"/>
              <a:gd name="connsiteY27" fmla="*/ 270617 h 288541"/>
              <a:gd name="connsiteX28" fmla="*/ 2377567 w 2881899"/>
              <a:gd name="connsiteY28" fmla="*/ 243907 h 288541"/>
              <a:gd name="connsiteX29" fmla="*/ 2521662 w 2881899"/>
              <a:gd name="connsiteY29" fmla="*/ 208762 h 288541"/>
              <a:gd name="connsiteX30" fmla="*/ 2718096 w 2881899"/>
              <a:gd name="connsiteY30" fmla="*/ 236138 h 288541"/>
              <a:gd name="connsiteX31" fmla="*/ 2881899 w 2881899"/>
              <a:gd name="connsiteY31" fmla="*/ 288541 h 288541"/>
              <a:gd name="connsiteX32" fmla="*/ 2881899 w 2881899"/>
              <a:gd name="connsiteY32" fmla="*/ 77671 h 288541"/>
              <a:gd name="connsiteX33" fmla="*/ 2737804 w 2881899"/>
              <a:gd name="connsiteY33" fmla="*/ 44634 h 288541"/>
              <a:gd name="connsiteX0" fmla="*/ 1945282 w 2881899"/>
              <a:gd name="connsiteY0" fmla="*/ 243907 h 288541"/>
              <a:gd name="connsiteX1" fmla="*/ 2191956 w 2881899"/>
              <a:gd name="connsiteY1" fmla="*/ 270617 h 288541"/>
              <a:gd name="connsiteX2" fmla="*/ 2377567 w 2881899"/>
              <a:gd name="connsiteY2" fmla="*/ 243907 h 288541"/>
              <a:gd name="connsiteX3" fmla="*/ 2521662 w 2881899"/>
              <a:gd name="connsiteY3" fmla="*/ 208762 h 288541"/>
              <a:gd name="connsiteX4" fmla="*/ 2718096 w 2881899"/>
              <a:gd name="connsiteY4" fmla="*/ 236138 h 288541"/>
              <a:gd name="connsiteX5" fmla="*/ 2881899 w 2881899"/>
              <a:gd name="connsiteY5" fmla="*/ 288541 h 288541"/>
              <a:gd name="connsiteX6" fmla="*/ 2881899 w 2881899"/>
              <a:gd name="connsiteY6" fmla="*/ 77671 h 288541"/>
              <a:gd name="connsiteX7" fmla="*/ 2737804 w 2881899"/>
              <a:gd name="connsiteY7" fmla="*/ 44634 h 288541"/>
              <a:gd name="connsiteX8" fmla="*/ 2521662 w 2881899"/>
              <a:gd name="connsiteY8" fmla="*/ 0 h 288541"/>
              <a:gd name="connsiteX9" fmla="*/ 2305519 w 2881899"/>
              <a:gd name="connsiteY9" fmla="*/ 44634 h 288541"/>
              <a:gd name="connsiteX10" fmla="*/ 2161424 w 2881899"/>
              <a:gd name="connsiteY10" fmla="*/ 77671 h 288541"/>
              <a:gd name="connsiteX11" fmla="*/ 2161424 w 2881899"/>
              <a:gd name="connsiteY11" fmla="*/ 77671 h 288541"/>
              <a:gd name="connsiteX12" fmla="*/ 2017329 w 2881899"/>
              <a:gd name="connsiteY12" fmla="*/ 44634 h 288541"/>
              <a:gd name="connsiteX13" fmla="*/ 1801187 w 2881899"/>
              <a:gd name="connsiteY13" fmla="*/ 0 h 288541"/>
              <a:gd name="connsiteX14" fmla="*/ 1585044 w 2881899"/>
              <a:gd name="connsiteY14" fmla="*/ 44634 h 288541"/>
              <a:gd name="connsiteX15" fmla="*/ 1440950 w 2881899"/>
              <a:gd name="connsiteY15" fmla="*/ 77671 h 288541"/>
              <a:gd name="connsiteX16" fmla="*/ 1296855 w 2881899"/>
              <a:gd name="connsiteY16" fmla="*/ 44634 h 288541"/>
              <a:gd name="connsiteX17" fmla="*/ 1080712 w 2881899"/>
              <a:gd name="connsiteY17" fmla="*/ 0 h 288541"/>
              <a:gd name="connsiteX18" fmla="*/ 864570 w 2881899"/>
              <a:gd name="connsiteY18" fmla="*/ 44634 h 288541"/>
              <a:gd name="connsiteX19" fmla="*/ 720475 w 2881899"/>
              <a:gd name="connsiteY19" fmla="*/ 77671 h 288541"/>
              <a:gd name="connsiteX20" fmla="*/ 576380 w 2881899"/>
              <a:gd name="connsiteY20" fmla="*/ 44634 h 288541"/>
              <a:gd name="connsiteX21" fmla="*/ 360238 w 2881899"/>
              <a:gd name="connsiteY21" fmla="*/ 0 h 288541"/>
              <a:gd name="connsiteX22" fmla="*/ 144095 w 2881899"/>
              <a:gd name="connsiteY22" fmla="*/ 44634 h 288541"/>
              <a:gd name="connsiteX23" fmla="*/ 0 w 2881899"/>
              <a:gd name="connsiteY23" fmla="*/ 77671 h 288541"/>
              <a:gd name="connsiteX24" fmla="*/ 0 w 2881899"/>
              <a:gd name="connsiteY24" fmla="*/ 288541 h 288541"/>
              <a:gd name="connsiteX25" fmla="*/ 216143 w 2881899"/>
              <a:gd name="connsiteY25" fmla="*/ 243907 h 288541"/>
              <a:gd name="connsiteX26" fmla="*/ 458375 w 2881899"/>
              <a:gd name="connsiteY26" fmla="*/ 226687 h 288541"/>
              <a:gd name="connsiteX27" fmla="*/ 733560 w 2881899"/>
              <a:gd name="connsiteY27" fmla="*/ 254578 h 288541"/>
              <a:gd name="connsiteX28" fmla="*/ 1080712 w 2881899"/>
              <a:gd name="connsiteY28" fmla="*/ 208762 h 288541"/>
              <a:gd name="connsiteX29" fmla="*/ 1224807 w 2881899"/>
              <a:gd name="connsiteY29" fmla="*/ 241798 h 288541"/>
              <a:gd name="connsiteX30" fmla="*/ 1440950 w 2881899"/>
              <a:gd name="connsiteY30" fmla="*/ 263069 h 288541"/>
              <a:gd name="connsiteX31" fmla="*/ 1667996 w 2881899"/>
              <a:gd name="connsiteY31" fmla="*/ 233529 h 288541"/>
              <a:gd name="connsiteX32" fmla="*/ 1869665 w 2881899"/>
              <a:gd name="connsiteY32" fmla="*/ 222347 h 288541"/>
              <a:gd name="connsiteX0" fmla="*/ 1945282 w 2881899"/>
              <a:gd name="connsiteY0" fmla="*/ 243907 h 288541"/>
              <a:gd name="connsiteX1" fmla="*/ 2191956 w 2881899"/>
              <a:gd name="connsiteY1" fmla="*/ 270617 h 288541"/>
              <a:gd name="connsiteX2" fmla="*/ 2377567 w 2881899"/>
              <a:gd name="connsiteY2" fmla="*/ 243907 h 288541"/>
              <a:gd name="connsiteX3" fmla="*/ 2521662 w 2881899"/>
              <a:gd name="connsiteY3" fmla="*/ 208762 h 288541"/>
              <a:gd name="connsiteX4" fmla="*/ 2718096 w 2881899"/>
              <a:gd name="connsiteY4" fmla="*/ 236138 h 288541"/>
              <a:gd name="connsiteX5" fmla="*/ 2881899 w 2881899"/>
              <a:gd name="connsiteY5" fmla="*/ 288541 h 288541"/>
              <a:gd name="connsiteX6" fmla="*/ 2881899 w 2881899"/>
              <a:gd name="connsiteY6" fmla="*/ 77671 h 288541"/>
              <a:gd name="connsiteX7" fmla="*/ 2737804 w 2881899"/>
              <a:gd name="connsiteY7" fmla="*/ 44634 h 288541"/>
              <a:gd name="connsiteX8" fmla="*/ 2521662 w 2881899"/>
              <a:gd name="connsiteY8" fmla="*/ 0 h 288541"/>
              <a:gd name="connsiteX9" fmla="*/ 2305519 w 2881899"/>
              <a:gd name="connsiteY9" fmla="*/ 44634 h 288541"/>
              <a:gd name="connsiteX10" fmla="*/ 2161424 w 2881899"/>
              <a:gd name="connsiteY10" fmla="*/ 77671 h 288541"/>
              <a:gd name="connsiteX11" fmla="*/ 2161424 w 2881899"/>
              <a:gd name="connsiteY11" fmla="*/ 77671 h 288541"/>
              <a:gd name="connsiteX12" fmla="*/ 2017329 w 2881899"/>
              <a:gd name="connsiteY12" fmla="*/ 44634 h 288541"/>
              <a:gd name="connsiteX13" fmla="*/ 1801187 w 2881899"/>
              <a:gd name="connsiteY13" fmla="*/ 0 h 288541"/>
              <a:gd name="connsiteX14" fmla="*/ 1585044 w 2881899"/>
              <a:gd name="connsiteY14" fmla="*/ 44634 h 288541"/>
              <a:gd name="connsiteX15" fmla="*/ 1440950 w 2881899"/>
              <a:gd name="connsiteY15" fmla="*/ 77671 h 288541"/>
              <a:gd name="connsiteX16" fmla="*/ 1296855 w 2881899"/>
              <a:gd name="connsiteY16" fmla="*/ 44634 h 288541"/>
              <a:gd name="connsiteX17" fmla="*/ 1080712 w 2881899"/>
              <a:gd name="connsiteY17" fmla="*/ 0 h 288541"/>
              <a:gd name="connsiteX18" fmla="*/ 864570 w 2881899"/>
              <a:gd name="connsiteY18" fmla="*/ 44634 h 288541"/>
              <a:gd name="connsiteX19" fmla="*/ 720475 w 2881899"/>
              <a:gd name="connsiteY19" fmla="*/ 77671 h 288541"/>
              <a:gd name="connsiteX20" fmla="*/ 576380 w 2881899"/>
              <a:gd name="connsiteY20" fmla="*/ 44634 h 288541"/>
              <a:gd name="connsiteX21" fmla="*/ 360238 w 2881899"/>
              <a:gd name="connsiteY21" fmla="*/ 0 h 288541"/>
              <a:gd name="connsiteX22" fmla="*/ 144095 w 2881899"/>
              <a:gd name="connsiteY22" fmla="*/ 44634 h 288541"/>
              <a:gd name="connsiteX23" fmla="*/ 0 w 2881899"/>
              <a:gd name="connsiteY23" fmla="*/ 77671 h 288541"/>
              <a:gd name="connsiteX24" fmla="*/ 0 w 2881899"/>
              <a:gd name="connsiteY24" fmla="*/ 288541 h 288541"/>
              <a:gd name="connsiteX25" fmla="*/ 216143 w 2881899"/>
              <a:gd name="connsiteY25" fmla="*/ 243907 h 288541"/>
              <a:gd name="connsiteX26" fmla="*/ 458375 w 2881899"/>
              <a:gd name="connsiteY26" fmla="*/ 226687 h 288541"/>
              <a:gd name="connsiteX27" fmla="*/ 733560 w 2881899"/>
              <a:gd name="connsiteY27" fmla="*/ 254578 h 288541"/>
              <a:gd name="connsiteX28" fmla="*/ 1080712 w 2881899"/>
              <a:gd name="connsiteY28" fmla="*/ 208762 h 288541"/>
              <a:gd name="connsiteX29" fmla="*/ 1224807 w 2881899"/>
              <a:gd name="connsiteY29" fmla="*/ 241798 h 288541"/>
              <a:gd name="connsiteX30" fmla="*/ 1440950 w 2881899"/>
              <a:gd name="connsiteY30" fmla="*/ 263069 h 288541"/>
              <a:gd name="connsiteX31" fmla="*/ 1667996 w 2881899"/>
              <a:gd name="connsiteY31" fmla="*/ 233529 h 288541"/>
              <a:gd name="connsiteX32" fmla="*/ 1869665 w 2881899"/>
              <a:gd name="connsiteY32" fmla="*/ 222347 h 288541"/>
              <a:gd name="connsiteX0" fmla="*/ 1945282 w 2881899"/>
              <a:gd name="connsiteY0" fmla="*/ 243907 h 288541"/>
              <a:gd name="connsiteX1" fmla="*/ 2191956 w 2881899"/>
              <a:gd name="connsiteY1" fmla="*/ 270617 h 288541"/>
              <a:gd name="connsiteX2" fmla="*/ 2377567 w 2881899"/>
              <a:gd name="connsiteY2" fmla="*/ 243907 h 288541"/>
              <a:gd name="connsiteX3" fmla="*/ 2521662 w 2881899"/>
              <a:gd name="connsiteY3" fmla="*/ 208762 h 288541"/>
              <a:gd name="connsiteX4" fmla="*/ 2718096 w 2881899"/>
              <a:gd name="connsiteY4" fmla="*/ 236138 h 288541"/>
              <a:gd name="connsiteX5" fmla="*/ 2881899 w 2881899"/>
              <a:gd name="connsiteY5" fmla="*/ 288541 h 288541"/>
              <a:gd name="connsiteX6" fmla="*/ 2881899 w 2881899"/>
              <a:gd name="connsiteY6" fmla="*/ 77671 h 288541"/>
              <a:gd name="connsiteX7" fmla="*/ 2737804 w 2881899"/>
              <a:gd name="connsiteY7" fmla="*/ 44634 h 288541"/>
              <a:gd name="connsiteX8" fmla="*/ 2521662 w 2881899"/>
              <a:gd name="connsiteY8" fmla="*/ 0 h 288541"/>
              <a:gd name="connsiteX9" fmla="*/ 2305519 w 2881899"/>
              <a:gd name="connsiteY9" fmla="*/ 44634 h 288541"/>
              <a:gd name="connsiteX10" fmla="*/ 2161424 w 2881899"/>
              <a:gd name="connsiteY10" fmla="*/ 77671 h 288541"/>
              <a:gd name="connsiteX11" fmla="*/ 2161424 w 2881899"/>
              <a:gd name="connsiteY11" fmla="*/ 77671 h 288541"/>
              <a:gd name="connsiteX12" fmla="*/ 2017329 w 2881899"/>
              <a:gd name="connsiteY12" fmla="*/ 44634 h 288541"/>
              <a:gd name="connsiteX13" fmla="*/ 1801187 w 2881899"/>
              <a:gd name="connsiteY13" fmla="*/ 0 h 288541"/>
              <a:gd name="connsiteX14" fmla="*/ 1585044 w 2881899"/>
              <a:gd name="connsiteY14" fmla="*/ 44634 h 288541"/>
              <a:gd name="connsiteX15" fmla="*/ 1440950 w 2881899"/>
              <a:gd name="connsiteY15" fmla="*/ 77671 h 288541"/>
              <a:gd name="connsiteX16" fmla="*/ 1296855 w 2881899"/>
              <a:gd name="connsiteY16" fmla="*/ 44634 h 288541"/>
              <a:gd name="connsiteX17" fmla="*/ 1080712 w 2881899"/>
              <a:gd name="connsiteY17" fmla="*/ 0 h 288541"/>
              <a:gd name="connsiteX18" fmla="*/ 864570 w 2881899"/>
              <a:gd name="connsiteY18" fmla="*/ 44634 h 288541"/>
              <a:gd name="connsiteX19" fmla="*/ 720475 w 2881899"/>
              <a:gd name="connsiteY19" fmla="*/ 77671 h 288541"/>
              <a:gd name="connsiteX20" fmla="*/ 576380 w 2881899"/>
              <a:gd name="connsiteY20" fmla="*/ 44634 h 288541"/>
              <a:gd name="connsiteX21" fmla="*/ 360238 w 2881899"/>
              <a:gd name="connsiteY21" fmla="*/ 0 h 288541"/>
              <a:gd name="connsiteX22" fmla="*/ 144095 w 2881899"/>
              <a:gd name="connsiteY22" fmla="*/ 44634 h 288541"/>
              <a:gd name="connsiteX23" fmla="*/ 0 w 2881899"/>
              <a:gd name="connsiteY23" fmla="*/ 77671 h 288541"/>
              <a:gd name="connsiteX24" fmla="*/ 0 w 2881899"/>
              <a:gd name="connsiteY24" fmla="*/ 288541 h 288541"/>
              <a:gd name="connsiteX25" fmla="*/ 216143 w 2881899"/>
              <a:gd name="connsiteY25" fmla="*/ 243907 h 288541"/>
              <a:gd name="connsiteX26" fmla="*/ 458375 w 2881899"/>
              <a:gd name="connsiteY26" fmla="*/ 226687 h 288541"/>
              <a:gd name="connsiteX27" fmla="*/ 733560 w 2881899"/>
              <a:gd name="connsiteY27" fmla="*/ 254578 h 288541"/>
              <a:gd name="connsiteX28" fmla="*/ 1080712 w 2881899"/>
              <a:gd name="connsiteY28" fmla="*/ 208762 h 288541"/>
              <a:gd name="connsiteX29" fmla="*/ 1224807 w 2881899"/>
              <a:gd name="connsiteY29" fmla="*/ 241798 h 288541"/>
              <a:gd name="connsiteX30" fmla="*/ 1440950 w 2881899"/>
              <a:gd name="connsiteY30" fmla="*/ 263069 h 288541"/>
              <a:gd name="connsiteX31" fmla="*/ 1667996 w 2881899"/>
              <a:gd name="connsiteY31" fmla="*/ 233529 h 288541"/>
              <a:gd name="connsiteX32" fmla="*/ 1869665 w 2881899"/>
              <a:gd name="connsiteY32" fmla="*/ 222347 h 288541"/>
              <a:gd name="connsiteX0" fmla="*/ 1945282 w 2881899"/>
              <a:gd name="connsiteY0" fmla="*/ 243907 h 288541"/>
              <a:gd name="connsiteX1" fmla="*/ 2191956 w 2881899"/>
              <a:gd name="connsiteY1" fmla="*/ 270617 h 288541"/>
              <a:gd name="connsiteX2" fmla="*/ 2377567 w 2881899"/>
              <a:gd name="connsiteY2" fmla="*/ 243907 h 288541"/>
              <a:gd name="connsiteX3" fmla="*/ 2521662 w 2881899"/>
              <a:gd name="connsiteY3" fmla="*/ 208762 h 288541"/>
              <a:gd name="connsiteX4" fmla="*/ 2718096 w 2881899"/>
              <a:gd name="connsiteY4" fmla="*/ 236138 h 288541"/>
              <a:gd name="connsiteX5" fmla="*/ 2881899 w 2881899"/>
              <a:gd name="connsiteY5" fmla="*/ 288541 h 288541"/>
              <a:gd name="connsiteX6" fmla="*/ 2881899 w 2881899"/>
              <a:gd name="connsiteY6" fmla="*/ 77671 h 288541"/>
              <a:gd name="connsiteX7" fmla="*/ 2737804 w 2881899"/>
              <a:gd name="connsiteY7" fmla="*/ 44634 h 288541"/>
              <a:gd name="connsiteX8" fmla="*/ 2521662 w 2881899"/>
              <a:gd name="connsiteY8" fmla="*/ 0 h 288541"/>
              <a:gd name="connsiteX9" fmla="*/ 2305519 w 2881899"/>
              <a:gd name="connsiteY9" fmla="*/ 44634 h 288541"/>
              <a:gd name="connsiteX10" fmla="*/ 2161424 w 2881899"/>
              <a:gd name="connsiteY10" fmla="*/ 77671 h 288541"/>
              <a:gd name="connsiteX11" fmla="*/ 2161424 w 2881899"/>
              <a:gd name="connsiteY11" fmla="*/ 77671 h 288541"/>
              <a:gd name="connsiteX12" fmla="*/ 2017329 w 2881899"/>
              <a:gd name="connsiteY12" fmla="*/ 44634 h 288541"/>
              <a:gd name="connsiteX13" fmla="*/ 1801187 w 2881899"/>
              <a:gd name="connsiteY13" fmla="*/ 0 h 288541"/>
              <a:gd name="connsiteX14" fmla="*/ 1585044 w 2881899"/>
              <a:gd name="connsiteY14" fmla="*/ 44634 h 288541"/>
              <a:gd name="connsiteX15" fmla="*/ 1440950 w 2881899"/>
              <a:gd name="connsiteY15" fmla="*/ 77671 h 288541"/>
              <a:gd name="connsiteX16" fmla="*/ 1296855 w 2881899"/>
              <a:gd name="connsiteY16" fmla="*/ 44634 h 288541"/>
              <a:gd name="connsiteX17" fmla="*/ 1080712 w 2881899"/>
              <a:gd name="connsiteY17" fmla="*/ 0 h 288541"/>
              <a:gd name="connsiteX18" fmla="*/ 864570 w 2881899"/>
              <a:gd name="connsiteY18" fmla="*/ 44634 h 288541"/>
              <a:gd name="connsiteX19" fmla="*/ 720475 w 2881899"/>
              <a:gd name="connsiteY19" fmla="*/ 77671 h 288541"/>
              <a:gd name="connsiteX20" fmla="*/ 576380 w 2881899"/>
              <a:gd name="connsiteY20" fmla="*/ 44634 h 288541"/>
              <a:gd name="connsiteX21" fmla="*/ 360238 w 2881899"/>
              <a:gd name="connsiteY21" fmla="*/ 0 h 288541"/>
              <a:gd name="connsiteX22" fmla="*/ 144095 w 2881899"/>
              <a:gd name="connsiteY22" fmla="*/ 44634 h 288541"/>
              <a:gd name="connsiteX23" fmla="*/ 0 w 2881899"/>
              <a:gd name="connsiteY23" fmla="*/ 77671 h 288541"/>
              <a:gd name="connsiteX24" fmla="*/ 0 w 2881899"/>
              <a:gd name="connsiteY24" fmla="*/ 288541 h 288541"/>
              <a:gd name="connsiteX25" fmla="*/ 216143 w 2881899"/>
              <a:gd name="connsiteY25" fmla="*/ 243907 h 288541"/>
              <a:gd name="connsiteX26" fmla="*/ 458375 w 2881899"/>
              <a:gd name="connsiteY26" fmla="*/ 226687 h 288541"/>
              <a:gd name="connsiteX27" fmla="*/ 733560 w 2881899"/>
              <a:gd name="connsiteY27" fmla="*/ 254578 h 288541"/>
              <a:gd name="connsiteX28" fmla="*/ 882469 w 2881899"/>
              <a:gd name="connsiteY28" fmla="*/ 216864 h 288541"/>
              <a:gd name="connsiteX29" fmla="*/ 1080712 w 2881899"/>
              <a:gd name="connsiteY29" fmla="*/ 208762 h 288541"/>
              <a:gd name="connsiteX30" fmla="*/ 1224807 w 2881899"/>
              <a:gd name="connsiteY30" fmla="*/ 241798 h 288541"/>
              <a:gd name="connsiteX31" fmla="*/ 1440950 w 2881899"/>
              <a:gd name="connsiteY31" fmla="*/ 263069 h 288541"/>
              <a:gd name="connsiteX32" fmla="*/ 1667996 w 2881899"/>
              <a:gd name="connsiteY32" fmla="*/ 233529 h 288541"/>
              <a:gd name="connsiteX33" fmla="*/ 1869665 w 2881899"/>
              <a:gd name="connsiteY33" fmla="*/ 222347 h 288541"/>
              <a:gd name="connsiteX0" fmla="*/ 1945282 w 2881899"/>
              <a:gd name="connsiteY0" fmla="*/ 243907 h 288541"/>
              <a:gd name="connsiteX1" fmla="*/ 2191956 w 2881899"/>
              <a:gd name="connsiteY1" fmla="*/ 270617 h 288541"/>
              <a:gd name="connsiteX2" fmla="*/ 2377567 w 2881899"/>
              <a:gd name="connsiteY2" fmla="*/ 243907 h 288541"/>
              <a:gd name="connsiteX3" fmla="*/ 2521662 w 2881899"/>
              <a:gd name="connsiteY3" fmla="*/ 208762 h 288541"/>
              <a:gd name="connsiteX4" fmla="*/ 2718096 w 2881899"/>
              <a:gd name="connsiteY4" fmla="*/ 236138 h 288541"/>
              <a:gd name="connsiteX5" fmla="*/ 2881899 w 2881899"/>
              <a:gd name="connsiteY5" fmla="*/ 288541 h 288541"/>
              <a:gd name="connsiteX6" fmla="*/ 2881899 w 2881899"/>
              <a:gd name="connsiteY6" fmla="*/ 77671 h 288541"/>
              <a:gd name="connsiteX7" fmla="*/ 2737804 w 2881899"/>
              <a:gd name="connsiteY7" fmla="*/ 44634 h 288541"/>
              <a:gd name="connsiteX8" fmla="*/ 2521662 w 2881899"/>
              <a:gd name="connsiteY8" fmla="*/ 0 h 288541"/>
              <a:gd name="connsiteX9" fmla="*/ 2305519 w 2881899"/>
              <a:gd name="connsiteY9" fmla="*/ 44634 h 288541"/>
              <a:gd name="connsiteX10" fmla="*/ 2161424 w 2881899"/>
              <a:gd name="connsiteY10" fmla="*/ 77671 h 288541"/>
              <a:gd name="connsiteX11" fmla="*/ 2161424 w 2881899"/>
              <a:gd name="connsiteY11" fmla="*/ 77671 h 288541"/>
              <a:gd name="connsiteX12" fmla="*/ 2017329 w 2881899"/>
              <a:gd name="connsiteY12" fmla="*/ 44634 h 288541"/>
              <a:gd name="connsiteX13" fmla="*/ 1801187 w 2881899"/>
              <a:gd name="connsiteY13" fmla="*/ 0 h 288541"/>
              <a:gd name="connsiteX14" fmla="*/ 1585044 w 2881899"/>
              <a:gd name="connsiteY14" fmla="*/ 44634 h 288541"/>
              <a:gd name="connsiteX15" fmla="*/ 1440950 w 2881899"/>
              <a:gd name="connsiteY15" fmla="*/ 77671 h 288541"/>
              <a:gd name="connsiteX16" fmla="*/ 1296855 w 2881899"/>
              <a:gd name="connsiteY16" fmla="*/ 44634 h 288541"/>
              <a:gd name="connsiteX17" fmla="*/ 1080712 w 2881899"/>
              <a:gd name="connsiteY17" fmla="*/ 0 h 288541"/>
              <a:gd name="connsiteX18" fmla="*/ 864570 w 2881899"/>
              <a:gd name="connsiteY18" fmla="*/ 44634 h 288541"/>
              <a:gd name="connsiteX19" fmla="*/ 720475 w 2881899"/>
              <a:gd name="connsiteY19" fmla="*/ 77671 h 288541"/>
              <a:gd name="connsiteX20" fmla="*/ 576380 w 2881899"/>
              <a:gd name="connsiteY20" fmla="*/ 44634 h 288541"/>
              <a:gd name="connsiteX21" fmla="*/ 360238 w 2881899"/>
              <a:gd name="connsiteY21" fmla="*/ 0 h 288541"/>
              <a:gd name="connsiteX22" fmla="*/ 144095 w 2881899"/>
              <a:gd name="connsiteY22" fmla="*/ 44634 h 288541"/>
              <a:gd name="connsiteX23" fmla="*/ 0 w 2881899"/>
              <a:gd name="connsiteY23" fmla="*/ 77671 h 288541"/>
              <a:gd name="connsiteX24" fmla="*/ 0 w 2881899"/>
              <a:gd name="connsiteY24" fmla="*/ 288541 h 288541"/>
              <a:gd name="connsiteX25" fmla="*/ 216143 w 2881899"/>
              <a:gd name="connsiteY25" fmla="*/ 243907 h 288541"/>
              <a:gd name="connsiteX26" fmla="*/ 458375 w 2881899"/>
              <a:gd name="connsiteY26" fmla="*/ 226687 h 288541"/>
              <a:gd name="connsiteX27" fmla="*/ 733560 w 2881899"/>
              <a:gd name="connsiteY27" fmla="*/ 254578 h 288541"/>
              <a:gd name="connsiteX28" fmla="*/ 882469 w 2881899"/>
              <a:gd name="connsiteY28" fmla="*/ 216864 h 288541"/>
              <a:gd name="connsiteX29" fmla="*/ 1080712 w 2881899"/>
              <a:gd name="connsiteY29" fmla="*/ 208762 h 288541"/>
              <a:gd name="connsiteX30" fmla="*/ 1224807 w 2881899"/>
              <a:gd name="connsiteY30" fmla="*/ 241798 h 288541"/>
              <a:gd name="connsiteX31" fmla="*/ 1440950 w 2881899"/>
              <a:gd name="connsiteY31" fmla="*/ 263069 h 288541"/>
              <a:gd name="connsiteX32" fmla="*/ 1511432 w 2881899"/>
              <a:gd name="connsiteY32" fmla="*/ 252305 h 288541"/>
              <a:gd name="connsiteX33" fmla="*/ 1869665 w 2881899"/>
              <a:gd name="connsiteY33" fmla="*/ 222347 h 288541"/>
              <a:gd name="connsiteX0" fmla="*/ 1945282 w 2881899"/>
              <a:gd name="connsiteY0" fmla="*/ 243907 h 288541"/>
              <a:gd name="connsiteX1" fmla="*/ 2191956 w 2881899"/>
              <a:gd name="connsiteY1" fmla="*/ 270617 h 288541"/>
              <a:gd name="connsiteX2" fmla="*/ 2377567 w 2881899"/>
              <a:gd name="connsiteY2" fmla="*/ 243907 h 288541"/>
              <a:gd name="connsiteX3" fmla="*/ 2521662 w 2881899"/>
              <a:gd name="connsiteY3" fmla="*/ 208762 h 288541"/>
              <a:gd name="connsiteX4" fmla="*/ 2718096 w 2881899"/>
              <a:gd name="connsiteY4" fmla="*/ 236138 h 288541"/>
              <a:gd name="connsiteX5" fmla="*/ 2881899 w 2881899"/>
              <a:gd name="connsiteY5" fmla="*/ 288541 h 288541"/>
              <a:gd name="connsiteX6" fmla="*/ 2881899 w 2881899"/>
              <a:gd name="connsiteY6" fmla="*/ 77671 h 288541"/>
              <a:gd name="connsiteX7" fmla="*/ 2737804 w 2881899"/>
              <a:gd name="connsiteY7" fmla="*/ 44634 h 288541"/>
              <a:gd name="connsiteX8" fmla="*/ 2521662 w 2881899"/>
              <a:gd name="connsiteY8" fmla="*/ 0 h 288541"/>
              <a:gd name="connsiteX9" fmla="*/ 2305519 w 2881899"/>
              <a:gd name="connsiteY9" fmla="*/ 44634 h 288541"/>
              <a:gd name="connsiteX10" fmla="*/ 2161424 w 2881899"/>
              <a:gd name="connsiteY10" fmla="*/ 77671 h 288541"/>
              <a:gd name="connsiteX11" fmla="*/ 2161424 w 2881899"/>
              <a:gd name="connsiteY11" fmla="*/ 77671 h 288541"/>
              <a:gd name="connsiteX12" fmla="*/ 2017329 w 2881899"/>
              <a:gd name="connsiteY12" fmla="*/ 44634 h 288541"/>
              <a:gd name="connsiteX13" fmla="*/ 1801187 w 2881899"/>
              <a:gd name="connsiteY13" fmla="*/ 0 h 288541"/>
              <a:gd name="connsiteX14" fmla="*/ 1585044 w 2881899"/>
              <a:gd name="connsiteY14" fmla="*/ 44634 h 288541"/>
              <a:gd name="connsiteX15" fmla="*/ 1440950 w 2881899"/>
              <a:gd name="connsiteY15" fmla="*/ 77671 h 288541"/>
              <a:gd name="connsiteX16" fmla="*/ 1296855 w 2881899"/>
              <a:gd name="connsiteY16" fmla="*/ 44634 h 288541"/>
              <a:gd name="connsiteX17" fmla="*/ 1080712 w 2881899"/>
              <a:gd name="connsiteY17" fmla="*/ 0 h 288541"/>
              <a:gd name="connsiteX18" fmla="*/ 864570 w 2881899"/>
              <a:gd name="connsiteY18" fmla="*/ 44634 h 288541"/>
              <a:gd name="connsiteX19" fmla="*/ 720475 w 2881899"/>
              <a:gd name="connsiteY19" fmla="*/ 77671 h 288541"/>
              <a:gd name="connsiteX20" fmla="*/ 576380 w 2881899"/>
              <a:gd name="connsiteY20" fmla="*/ 44634 h 288541"/>
              <a:gd name="connsiteX21" fmla="*/ 360238 w 2881899"/>
              <a:gd name="connsiteY21" fmla="*/ 0 h 288541"/>
              <a:gd name="connsiteX22" fmla="*/ 144095 w 2881899"/>
              <a:gd name="connsiteY22" fmla="*/ 44634 h 288541"/>
              <a:gd name="connsiteX23" fmla="*/ 0 w 2881899"/>
              <a:gd name="connsiteY23" fmla="*/ 77671 h 288541"/>
              <a:gd name="connsiteX24" fmla="*/ 0 w 2881899"/>
              <a:gd name="connsiteY24" fmla="*/ 288541 h 288541"/>
              <a:gd name="connsiteX25" fmla="*/ 216143 w 2881899"/>
              <a:gd name="connsiteY25" fmla="*/ 243907 h 288541"/>
              <a:gd name="connsiteX26" fmla="*/ 458375 w 2881899"/>
              <a:gd name="connsiteY26" fmla="*/ 226687 h 288541"/>
              <a:gd name="connsiteX27" fmla="*/ 733560 w 2881899"/>
              <a:gd name="connsiteY27" fmla="*/ 254578 h 288541"/>
              <a:gd name="connsiteX28" fmla="*/ 882469 w 2881899"/>
              <a:gd name="connsiteY28" fmla="*/ 216864 h 288541"/>
              <a:gd name="connsiteX29" fmla="*/ 1080712 w 2881899"/>
              <a:gd name="connsiteY29" fmla="*/ 208762 h 288541"/>
              <a:gd name="connsiteX30" fmla="*/ 1224807 w 2881899"/>
              <a:gd name="connsiteY30" fmla="*/ 241798 h 288541"/>
              <a:gd name="connsiteX31" fmla="*/ 1440950 w 2881899"/>
              <a:gd name="connsiteY31" fmla="*/ 263069 h 288541"/>
              <a:gd name="connsiteX32" fmla="*/ 1511432 w 2881899"/>
              <a:gd name="connsiteY32" fmla="*/ 252305 h 288541"/>
              <a:gd name="connsiteX33" fmla="*/ 1891112 w 2881899"/>
              <a:gd name="connsiteY33" fmla="*/ 234364 h 288541"/>
              <a:gd name="connsiteX0" fmla="*/ 1968874 w 2881899"/>
              <a:gd name="connsiteY0" fmla="*/ 247662 h 288541"/>
              <a:gd name="connsiteX1" fmla="*/ 2191956 w 2881899"/>
              <a:gd name="connsiteY1" fmla="*/ 270617 h 288541"/>
              <a:gd name="connsiteX2" fmla="*/ 2377567 w 2881899"/>
              <a:gd name="connsiteY2" fmla="*/ 243907 h 288541"/>
              <a:gd name="connsiteX3" fmla="*/ 2521662 w 2881899"/>
              <a:gd name="connsiteY3" fmla="*/ 208762 h 288541"/>
              <a:gd name="connsiteX4" fmla="*/ 2718096 w 2881899"/>
              <a:gd name="connsiteY4" fmla="*/ 236138 h 288541"/>
              <a:gd name="connsiteX5" fmla="*/ 2881899 w 2881899"/>
              <a:gd name="connsiteY5" fmla="*/ 288541 h 288541"/>
              <a:gd name="connsiteX6" fmla="*/ 2881899 w 2881899"/>
              <a:gd name="connsiteY6" fmla="*/ 77671 h 288541"/>
              <a:gd name="connsiteX7" fmla="*/ 2737804 w 2881899"/>
              <a:gd name="connsiteY7" fmla="*/ 44634 h 288541"/>
              <a:gd name="connsiteX8" fmla="*/ 2521662 w 2881899"/>
              <a:gd name="connsiteY8" fmla="*/ 0 h 288541"/>
              <a:gd name="connsiteX9" fmla="*/ 2305519 w 2881899"/>
              <a:gd name="connsiteY9" fmla="*/ 44634 h 288541"/>
              <a:gd name="connsiteX10" fmla="*/ 2161424 w 2881899"/>
              <a:gd name="connsiteY10" fmla="*/ 77671 h 288541"/>
              <a:gd name="connsiteX11" fmla="*/ 2161424 w 2881899"/>
              <a:gd name="connsiteY11" fmla="*/ 77671 h 288541"/>
              <a:gd name="connsiteX12" fmla="*/ 2017329 w 2881899"/>
              <a:gd name="connsiteY12" fmla="*/ 44634 h 288541"/>
              <a:gd name="connsiteX13" fmla="*/ 1801187 w 2881899"/>
              <a:gd name="connsiteY13" fmla="*/ 0 h 288541"/>
              <a:gd name="connsiteX14" fmla="*/ 1585044 w 2881899"/>
              <a:gd name="connsiteY14" fmla="*/ 44634 h 288541"/>
              <a:gd name="connsiteX15" fmla="*/ 1440950 w 2881899"/>
              <a:gd name="connsiteY15" fmla="*/ 77671 h 288541"/>
              <a:gd name="connsiteX16" fmla="*/ 1296855 w 2881899"/>
              <a:gd name="connsiteY16" fmla="*/ 44634 h 288541"/>
              <a:gd name="connsiteX17" fmla="*/ 1080712 w 2881899"/>
              <a:gd name="connsiteY17" fmla="*/ 0 h 288541"/>
              <a:gd name="connsiteX18" fmla="*/ 864570 w 2881899"/>
              <a:gd name="connsiteY18" fmla="*/ 44634 h 288541"/>
              <a:gd name="connsiteX19" fmla="*/ 720475 w 2881899"/>
              <a:gd name="connsiteY19" fmla="*/ 77671 h 288541"/>
              <a:gd name="connsiteX20" fmla="*/ 576380 w 2881899"/>
              <a:gd name="connsiteY20" fmla="*/ 44634 h 288541"/>
              <a:gd name="connsiteX21" fmla="*/ 360238 w 2881899"/>
              <a:gd name="connsiteY21" fmla="*/ 0 h 288541"/>
              <a:gd name="connsiteX22" fmla="*/ 144095 w 2881899"/>
              <a:gd name="connsiteY22" fmla="*/ 44634 h 288541"/>
              <a:gd name="connsiteX23" fmla="*/ 0 w 2881899"/>
              <a:gd name="connsiteY23" fmla="*/ 77671 h 288541"/>
              <a:gd name="connsiteX24" fmla="*/ 0 w 2881899"/>
              <a:gd name="connsiteY24" fmla="*/ 288541 h 288541"/>
              <a:gd name="connsiteX25" fmla="*/ 216143 w 2881899"/>
              <a:gd name="connsiteY25" fmla="*/ 243907 h 288541"/>
              <a:gd name="connsiteX26" fmla="*/ 458375 w 2881899"/>
              <a:gd name="connsiteY26" fmla="*/ 226687 h 288541"/>
              <a:gd name="connsiteX27" fmla="*/ 733560 w 2881899"/>
              <a:gd name="connsiteY27" fmla="*/ 254578 h 288541"/>
              <a:gd name="connsiteX28" fmla="*/ 882469 w 2881899"/>
              <a:gd name="connsiteY28" fmla="*/ 216864 h 288541"/>
              <a:gd name="connsiteX29" fmla="*/ 1080712 w 2881899"/>
              <a:gd name="connsiteY29" fmla="*/ 208762 h 288541"/>
              <a:gd name="connsiteX30" fmla="*/ 1224807 w 2881899"/>
              <a:gd name="connsiteY30" fmla="*/ 241798 h 288541"/>
              <a:gd name="connsiteX31" fmla="*/ 1440950 w 2881899"/>
              <a:gd name="connsiteY31" fmla="*/ 263069 h 288541"/>
              <a:gd name="connsiteX32" fmla="*/ 1511432 w 2881899"/>
              <a:gd name="connsiteY32" fmla="*/ 252305 h 288541"/>
              <a:gd name="connsiteX33" fmla="*/ 1891112 w 2881899"/>
              <a:gd name="connsiteY33" fmla="*/ 234364 h 288541"/>
              <a:gd name="connsiteX0" fmla="*/ 1968874 w 2881899"/>
              <a:gd name="connsiteY0" fmla="*/ 247662 h 288541"/>
              <a:gd name="connsiteX1" fmla="*/ 2191956 w 2881899"/>
              <a:gd name="connsiteY1" fmla="*/ 270617 h 288541"/>
              <a:gd name="connsiteX2" fmla="*/ 2377567 w 2881899"/>
              <a:gd name="connsiteY2" fmla="*/ 243907 h 288541"/>
              <a:gd name="connsiteX3" fmla="*/ 2521662 w 2881899"/>
              <a:gd name="connsiteY3" fmla="*/ 208762 h 288541"/>
              <a:gd name="connsiteX4" fmla="*/ 2718096 w 2881899"/>
              <a:gd name="connsiteY4" fmla="*/ 236138 h 288541"/>
              <a:gd name="connsiteX5" fmla="*/ 2881899 w 2881899"/>
              <a:gd name="connsiteY5" fmla="*/ 288541 h 288541"/>
              <a:gd name="connsiteX6" fmla="*/ 2881899 w 2881899"/>
              <a:gd name="connsiteY6" fmla="*/ 77671 h 288541"/>
              <a:gd name="connsiteX7" fmla="*/ 2737804 w 2881899"/>
              <a:gd name="connsiteY7" fmla="*/ 44634 h 288541"/>
              <a:gd name="connsiteX8" fmla="*/ 2521662 w 2881899"/>
              <a:gd name="connsiteY8" fmla="*/ 0 h 288541"/>
              <a:gd name="connsiteX9" fmla="*/ 2305519 w 2881899"/>
              <a:gd name="connsiteY9" fmla="*/ 44634 h 288541"/>
              <a:gd name="connsiteX10" fmla="*/ 2161424 w 2881899"/>
              <a:gd name="connsiteY10" fmla="*/ 77671 h 288541"/>
              <a:gd name="connsiteX11" fmla="*/ 2161424 w 2881899"/>
              <a:gd name="connsiteY11" fmla="*/ 77671 h 288541"/>
              <a:gd name="connsiteX12" fmla="*/ 2017329 w 2881899"/>
              <a:gd name="connsiteY12" fmla="*/ 44634 h 288541"/>
              <a:gd name="connsiteX13" fmla="*/ 1801187 w 2881899"/>
              <a:gd name="connsiteY13" fmla="*/ 0 h 288541"/>
              <a:gd name="connsiteX14" fmla="*/ 1585044 w 2881899"/>
              <a:gd name="connsiteY14" fmla="*/ 44634 h 288541"/>
              <a:gd name="connsiteX15" fmla="*/ 1440950 w 2881899"/>
              <a:gd name="connsiteY15" fmla="*/ 77671 h 288541"/>
              <a:gd name="connsiteX16" fmla="*/ 1296855 w 2881899"/>
              <a:gd name="connsiteY16" fmla="*/ 44634 h 288541"/>
              <a:gd name="connsiteX17" fmla="*/ 1080712 w 2881899"/>
              <a:gd name="connsiteY17" fmla="*/ 0 h 288541"/>
              <a:gd name="connsiteX18" fmla="*/ 864570 w 2881899"/>
              <a:gd name="connsiteY18" fmla="*/ 44634 h 288541"/>
              <a:gd name="connsiteX19" fmla="*/ 720475 w 2881899"/>
              <a:gd name="connsiteY19" fmla="*/ 77671 h 288541"/>
              <a:gd name="connsiteX20" fmla="*/ 576380 w 2881899"/>
              <a:gd name="connsiteY20" fmla="*/ 44634 h 288541"/>
              <a:gd name="connsiteX21" fmla="*/ 360238 w 2881899"/>
              <a:gd name="connsiteY21" fmla="*/ 0 h 288541"/>
              <a:gd name="connsiteX22" fmla="*/ 144095 w 2881899"/>
              <a:gd name="connsiteY22" fmla="*/ 44634 h 288541"/>
              <a:gd name="connsiteX23" fmla="*/ 0 w 2881899"/>
              <a:gd name="connsiteY23" fmla="*/ 77671 h 288541"/>
              <a:gd name="connsiteX24" fmla="*/ 0 w 2881899"/>
              <a:gd name="connsiteY24" fmla="*/ 288541 h 288541"/>
              <a:gd name="connsiteX25" fmla="*/ 216143 w 2881899"/>
              <a:gd name="connsiteY25" fmla="*/ 243907 h 288541"/>
              <a:gd name="connsiteX26" fmla="*/ 458375 w 2881899"/>
              <a:gd name="connsiteY26" fmla="*/ 226687 h 288541"/>
              <a:gd name="connsiteX27" fmla="*/ 733560 w 2881899"/>
              <a:gd name="connsiteY27" fmla="*/ 254578 h 288541"/>
              <a:gd name="connsiteX28" fmla="*/ 882469 w 2881899"/>
              <a:gd name="connsiteY28" fmla="*/ 216864 h 288541"/>
              <a:gd name="connsiteX29" fmla="*/ 1080712 w 2881899"/>
              <a:gd name="connsiteY29" fmla="*/ 208762 h 288541"/>
              <a:gd name="connsiteX30" fmla="*/ 1224807 w 2881899"/>
              <a:gd name="connsiteY30" fmla="*/ 241798 h 288541"/>
              <a:gd name="connsiteX31" fmla="*/ 1440950 w 2881899"/>
              <a:gd name="connsiteY31" fmla="*/ 263069 h 288541"/>
              <a:gd name="connsiteX32" fmla="*/ 1511432 w 2881899"/>
              <a:gd name="connsiteY32" fmla="*/ 252305 h 288541"/>
              <a:gd name="connsiteX33" fmla="*/ 1867520 w 2881899"/>
              <a:gd name="connsiteY33" fmla="*/ 223099 h 288541"/>
              <a:gd name="connsiteX0" fmla="*/ 1983887 w 2881899"/>
              <a:gd name="connsiteY0" fmla="*/ 252168 h 288541"/>
              <a:gd name="connsiteX1" fmla="*/ 2191956 w 2881899"/>
              <a:gd name="connsiteY1" fmla="*/ 270617 h 288541"/>
              <a:gd name="connsiteX2" fmla="*/ 2377567 w 2881899"/>
              <a:gd name="connsiteY2" fmla="*/ 243907 h 288541"/>
              <a:gd name="connsiteX3" fmla="*/ 2521662 w 2881899"/>
              <a:gd name="connsiteY3" fmla="*/ 208762 h 288541"/>
              <a:gd name="connsiteX4" fmla="*/ 2718096 w 2881899"/>
              <a:gd name="connsiteY4" fmla="*/ 236138 h 288541"/>
              <a:gd name="connsiteX5" fmla="*/ 2881899 w 2881899"/>
              <a:gd name="connsiteY5" fmla="*/ 288541 h 288541"/>
              <a:gd name="connsiteX6" fmla="*/ 2881899 w 2881899"/>
              <a:gd name="connsiteY6" fmla="*/ 77671 h 288541"/>
              <a:gd name="connsiteX7" fmla="*/ 2737804 w 2881899"/>
              <a:gd name="connsiteY7" fmla="*/ 44634 h 288541"/>
              <a:gd name="connsiteX8" fmla="*/ 2521662 w 2881899"/>
              <a:gd name="connsiteY8" fmla="*/ 0 h 288541"/>
              <a:gd name="connsiteX9" fmla="*/ 2305519 w 2881899"/>
              <a:gd name="connsiteY9" fmla="*/ 44634 h 288541"/>
              <a:gd name="connsiteX10" fmla="*/ 2161424 w 2881899"/>
              <a:gd name="connsiteY10" fmla="*/ 77671 h 288541"/>
              <a:gd name="connsiteX11" fmla="*/ 2161424 w 2881899"/>
              <a:gd name="connsiteY11" fmla="*/ 77671 h 288541"/>
              <a:gd name="connsiteX12" fmla="*/ 2017329 w 2881899"/>
              <a:gd name="connsiteY12" fmla="*/ 44634 h 288541"/>
              <a:gd name="connsiteX13" fmla="*/ 1801187 w 2881899"/>
              <a:gd name="connsiteY13" fmla="*/ 0 h 288541"/>
              <a:gd name="connsiteX14" fmla="*/ 1585044 w 2881899"/>
              <a:gd name="connsiteY14" fmla="*/ 44634 h 288541"/>
              <a:gd name="connsiteX15" fmla="*/ 1440950 w 2881899"/>
              <a:gd name="connsiteY15" fmla="*/ 77671 h 288541"/>
              <a:gd name="connsiteX16" fmla="*/ 1296855 w 2881899"/>
              <a:gd name="connsiteY16" fmla="*/ 44634 h 288541"/>
              <a:gd name="connsiteX17" fmla="*/ 1080712 w 2881899"/>
              <a:gd name="connsiteY17" fmla="*/ 0 h 288541"/>
              <a:gd name="connsiteX18" fmla="*/ 864570 w 2881899"/>
              <a:gd name="connsiteY18" fmla="*/ 44634 h 288541"/>
              <a:gd name="connsiteX19" fmla="*/ 720475 w 2881899"/>
              <a:gd name="connsiteY19" fmla="*/ 77671 h 288541"/>
              <a:gd name="connsiteX20" fmla="*/ 576380 w 2881899"/>
              <a:gd name="connsiteY20" fmla="*/ 44634 h 288541"/>
              <a:gd name="connsiteX21" fmla="*/ 360238 w 2881899"/>
              <a:gd name="connsiteY21" fmla="*/ 0 h 288541"/>
              <a:gd name="connsiteX22" fmla="*/ 144095 w 2881899"/>
              <a:gd name="connsiteY22" fmla="*/ 44634 h 288541"/>
              <a:gd name="connsiteX23" fmla="*/ 0 w 2881899"/>
              <a:gd name="connsiteY23" fmla="*/ 77671 h 288541"/>
              <a:gd name="connsiteX24" fmla="*/ 0 w 2881899"/>
              <a:gd name="connsiteY24" fmla="*/ 288541 h 288541"/>
              <a:gd name="connsiteX25" fmla="*/ 216143 w 2881899"/>
              <a:gd name="connsiteY25" fmla="*/ 243907 h 288541"/>
              <a:gd name="connsiteX26" fmla="*/ 458375 w 2881899"/>
              <a:gd name="connsiteY26" fmla="*/ 226687 h 288541"/>
              <a:gd name="connsiteX27" fmla="*/ 733560 w 2881899"/>
              <a:gd name="connsiteY27" fmla="*/ 254578 h 288541"/>
              <a:gd name="connsiteX28" fmla="*/ 882469 w 2881899"/>
              <a:gd name="connsiteY28" fmla="*/ 216864 h 288541"/>
              <a:gd name="connsiteX29" fmla="*/ 1080712 w 2881899"/>
              <a:gd name="connsiteY29" fmla="*/ 208762 h 288541"/>
              <a:gd name="connsiteX30" fmla="*/ 1224807 w 2881899"/>
              <a:gd name="connsiteY30" fmla="*/ 241798 h 288541"/>
              <a:gd name="connsiteX31" fmla="*/ 1440950 w 2881899"/>
              <a:gd name="connsiteY31" fmla="*/ 263069 h 288541"/>
              <a:gd name="connsiteX32" fmla="*/ 1511432 w 2881899"/>
              <a:gd name="connsiteY32" fmla="*/ 252305 h 288541"/>
              <a:gd name="connsiteX33" fmla="*/ 1867520 w 2881899"/>
              <a:gd name="connsiteY33" fmla="*/ 223099 h 288541"/>
              <a:gd name="connsiteX0" fmla="*/ 1983887 w 2881899"/>
              <a:gd name="connsiteY0" fmla="*/ 252168 h 288541"/>
              <a:gd name="connsiteX1" fmla="*/ 2191956 w 2881899"/>
              <a:gd name="connsiteY1" fmla="*/ 261605 h 288541"/>
              <a:gd name="connsiteX2" fmla="*/ 2377567 w 2881899"/>
              <a:gd name="connsiteY2" fmla="*/ 243907 h 288541"/>
              <a:gd name="connsiteX3" fmla="*/ 2521662 w 2881899"/>
              <a:gd name="connsiteY3" fmla="*/ 208762 h 288541"/>
              <a:gd name="connsiteX4" fmla="*/ 2718096 w 2881899"/>
              <a:gd name="connsiteY4" fmla="*/ 236138 h 288541"/>
              <a:gd name="connsiteX5" fmla="*/ 2881899 w 2881899"/>
              <a:gd name="connsiteY5" fmla="*/ 288541 h 288541"/>
              <a:gd name="connsiteX6" fmla="*/ 2881899 w 2881899"/>
              <a:gd name="connsiteY6" fmla="*/ 77671 h 288541"/>
              <a:gd name="connsiteX7" fmla="*/ 2737804 w 2881899"/>
              <a:gd name="connsiteY7" fmla="*/ 44634 h 288541"/>
              <a:gd name="connsiteX8" fmla="*/ 2521662 w 2881899"/>
              <a:gd name="connsiteY8" fmla="*/ 0 h 288541"/>
              <a:gd name="connsiteX9" fmla="*/ 2305519 w 2881899"/>
              <a:gd name="connsiteY9" fmla="*/ 44634 h 288541"/>
              <a:gd name="connsiteX10" fmla="*/ 2161424 w 2881899"/>
              <a:gd name="connsiteY10" fmla="*/ 77671 h 288541"/>
              <a:gd name="connsiteX11" fmla="*/ 2161424 w 2881899"/>
              <a:gd name="connsiteY11" fmla="*/ 77671 h 288541"/>
              <a:gd name="connsiteX12" fmla="*/ 2017329 w 2881899"/>
              <a:gd name="connsiteY12" fmla="*/ 44634 h 288541"/>
              <a:gd name="connsiteX13" fmla="*/ 1801187 w 2881899"/>
              <a:gd name="connsiteY13" fmla="*/ 0 h 288541"/>
              <a:gd name="connsiteX14" fmla="*/ 1585044 w 2881899"/>
              <a:gd name="connsiteY14" fmla="*/ 44634 h 288541"/>
              <a:gd name="connsiteX15" fmla="*/ 1440950 w 2881899"/>
              <a:gd name="connsiteY15" fmla="*/ 77671 h 288541"/>
              <a:gd name="connsiteX16" fmla="*/ 1296855 w 2881899"/>
              <a:gd name="connsiteY16" fmla="*/ 44634 h 288541"/>
              <a:gd name="connsiteX17" fmla="*/ 1080712 w 2881899"/>
              <a:gd name="connsiteY17" fmla="*/ 0 h 288541"/>
              <a:gd name="connsiteX18" fmla="*/ 864570 w 2881899"/>
              <a:gd name="connsiteY18" fmla="*/ 44634 h 288541"/>
              <a:gd name="connsiteX19" fmla="*/ 720475 w 2881899"/>
              <a:gd name="connsiteY19" fmla="*/ 77671 h 288541"/>
              <a:gd name="connsiteX20" fmla="*/ 576380 w 2881899"/>
              <a:gd name="connsiteY20" fmla="*/ 44634 h 288541"/>
              <a:gd name="connsiteX21" fmla="*/ 360238 w 2881899"/>
              <a:gd name="connsiteY21" fmla="*/ 0 h 288541"/>
              <a:gd name="connsiteX22" fmla="*/ 144095 w 2881899"/>
              <a:gd name="connsiteY22" fmla="*/ 44634 h 288541"/>
              <a:gd name="connsiteX23" fmla="*/ 0 w 2881899"/>
              <a:gd name="connsiteY23" fmla="*/ 77671 h 288541"/>
              <a:gd name="connsiteX24" fmla="*/ 0 w 2881899"/>
              <a:gd name="connsiteY24" fmla="*/ 288541 h 288541"/>
              <a:gd name="connsiteX25" fmla="*/ 216143 w 2881899"/>
              <a:gd name="connsiteY25" fmla="*/ 243907 h 288541"/>
              <a:gd name="connsiteX26" fmla="*/ 458375 w 2881899"/>
              <a:gd name="connsiteY26" fmla="*/ 226687 h 288541"/>
              <a:gd name="connsiteX27" fmla="*/ 733560 w 2881899"/>
              <a:gd name="connsiteY27" fmla="*/ 254578 h 288541"/>
              <a:gd name="connsiteX28" fmla="*/ 882469 w 2881899"/>
              <a:gd name="connsiteY28" fmla="*/ 216864 h 288541"/>
              <a:gd name="connsiteX29" fmla="*/ 1080712 w 2881899"/>
              <a:gd name="connsiteY29" fmla="*/ 208762 h 288541"/>
              <a:gd name="connsiteX30" fmla="*/ 1224807 w 2881899"/>
              <a:gd name="connsiteY30" fmla="*/ 241798 h 288541"/>
              <a:gd name="connsiteX31" fmla="*/ 1440950 w 2881899"/>
              <a:gd name="connsiteY31" fmla="*/ 263069 h 288541"/>
              <a:gd name="connsiteX32" fmla="*/ 1511432 w 2881899"/>
              <a:gd name="connsiteY32" fmla="*/ 252305 h 288541"/>
              <a:gd name="connsiteX33" fmla="*/ 1867520 w 2881899"/>
              <a:gd name="connsiteY33" fmla="*/ 223099 h 288541"/>
              <a:gd name="connsiteX0" fmla="*/ 1983887 w 2881899"/>
              <a:gd name="connsiteY0" fmla="*/ 252168 h 288541"/>
              <a:gd name="connsiteX1" fmla="*/ 2191956 w 2881899"/>
              <a:gd name="connsiteY1" fmla="*/ 261605 h 288541"/>
              <a:gd name="connsiteX2" fmla="*/ 2377567 w 2881899"/>
              <a:gd name="connsiteY2" fmla="*/ 243907 h 288541"/>
              <a:gd name="connsiteX3" fmla="*/ 2521662 w 2881899"/>
              <a:gd name="connsiteY3" fmla="*/ 208762 h 288541"/>
              <a:gd name="connsiteX4" fmla="*/ 2718096 w 2881899"/>
              <a:gd name="connsiteY4" fmla="*/ 236138 h 288541"/>
              <a:gd name="connsiteX5" fmla="*/ 2881899 w 2881899"/>
              <a:gd name="connsiteY5" fmla="*/ 288541 h 288541"/>
              <a:gd name="connsiteX6" fmla="*/ 2881899 w 2881899"/>
              <a:gd name="connsiteY6" fmla="*/ 77671 h 288541"/>
              <a:gd name="connsiteX7" fmla="*/ 2737804 w 2881899"/>
              <a:gd name="connsiteY7" fmla="*/ 44634 h 288541"/>
              <a:gd name="connsiteX8" fmla="*/ 2521662 w 2881899"/>
              <a:gd name="connsiteY8" fmla="*/ 0 h 288541"/>
              <a:gd name="connsiteX9" fmla="*/ 2305519 w 2881899"/>
              <a:gd name="connsiteY9" fmla="*/ 44634 h 288541"/>
              <a:gd name="connsiteX10" fmla="*/ 2161424 w 2881899"/>
              <a:gd name="connsiteY10" fmla="*/ 77671 h 288541"/>
              <a:gd name="connsiteX11" fmla="*/ 2161424 w 2881899"/>
              <a:gd name="connsiteY11" fmla="*/ 77671 h 288541"/>
              <a:gd name="connsiteX12" fmla="*/ 2017329 w 2881899"/>
              <a:gd name="connsiteY12" fmla="*/ 44634 h 288541"/>
              <a:gd name="connsiteX13" fmla="*/ 1801187 w 2881899"/>
              <a:gd name="connsiteY13" fmla="*/ 0 h 288541"/>
              <a:gd name="connsiteX14" fmla="*/ 1585044 w 2881899"/>
              <a:gd name="connsiteY14" fmla="*/ 44634 h 288541"/>
              <a:gd name="connsiteX15" fmla="*/ 1440950 w 2881899"/>
              <a:gd name="connsiteY15" fmla="*/ 77671 h 288541"/>
              <a:gd name="connsiteX16" fmla="*/ 1296855 w 2881899"/>
              <a:gd name="connsiteY16" fmla="*/ 44634 h 288541"/>
              <a:gd name="connsiteX17" fmla="*/ 1080712 w 2881899"/>
              <a:gd name="connsiteY17" fmla="*/ 0 h 288541"/>
              <a:gd name="connsiteX18" fmla="*/ 864570 w 2881899"/>
              <a:gd name="connsiteY18" fmla="*/ 44634 h 288541"/>
              <a:gd name="connsiteX19" fmla="*/ 720475 w 2881899"/>
              <a:gd name="connsiteY19" fmla="*/ 77671 h 288541"/>
              <a:gd name="connsiteX20" fmla="*/ 576380 w 2881899"/>
              <a:gd name="connsiteY20" fmla="*/ 44634 h 288541"/>
              <a:gd name="connsiteX21" fmla="*/ 360238 w 2881899"/>
              <a:gd name="connsiteY21" fmla="*/ 0 h 288541"/>
              <a:gd name="connsiteX22" fmla="*/ 144095 w 2881899"/>
              <a:gd name="connsiteY22" fmla="*/ 44634 h 288541"/>
              <a:gd name="connsiteX23" fmla="*/ 0 w 2881899"/>
              <a:gd name="connsiteY23" fmla="*/ 77671 h 288541"/>
              <a:gd name="connsiteX24" fmla="*/ 0 w 2881899"/>
              <a:gd name="connsiteY24" fmla="*/ 288541 h 288541"/>
              <a:gd name="connsiteX25" fmla="*/ 216143 w 2881899"/>
              <a:gd name="connsiteY25" fmla="*/ 243907 h 288541"/>
              <a:gd name="connsiteX26" fmla="*/ 458375 w 2881899"/>
              <a:gd name="connsiteY26" fmla="*/ 226687 h 288541"/>
              <a:gd name="connsiteX27" fmla="*/ 733560 w 2881899"/>
              <a:gd name="connsiteY27" fmla="*/ 254578 h 288541"/>
              <a:gd name="connsiteX28" fmla="*/ 882469 w 2881899"/>
              <a:gd name="connsiteY28" fmla="*/ 216864 h 288541"/>
              <a:gd name="connsiteX29" fmla="*/ 1080712 w 2881899"/>
              <a:gd name="connsiteY29" fmla="*/ 208762 h 288541"/>
              <a:gd name="connsiteX30" fmla="*/ 1224807 w 2881899"/>
              <a:gd name="connsiteY30" fmla="*/ 241798 h 288541"/>
              <a:gd name="connsiteX31" fmla="*/ 1440950 w 2881899"/>
              <a:gd name="connsiteY31" fmla="*/ 263069 h 288541"/>
              <a:gd name="connsiteX32" fmla="*/ 1588642 w 2881899"/>
              <a:gd name="connsiteY32" fmla="*/ 234470 h 288541"/>
              <a:gd name="connsiteX33" fmla="*/ 1867520 w 2881899"/>
              <a:gd name="connsiteY33" fmla="*/ 223099 h 288541"/>
              <a:gd name="connsiteX0" fmla="*/ 1983887 w 2881899"/>
              <a:gd name="connsiteY0" fmla="*/ 252168 h 288541"/>
              <a:gd name="connsiteX1" fmla="*/ 2191956 w 2881899"/>
              <a:gd name="connsiteY1" fmla="*/ 261605 h 288541"/>
              <a:gd name="connsiteX2" fmla="*/ 2377567 w 2881899"/>
              <a:gd name="connsiteY2" fmla="*/ 243907 h 288541"/>
              <a:gd name="connsiteX3" fmla="*/ 2521662 w 2881899"/>
              <a:gd name="connsiteY3" fmla="*/ 208762 h 288541"/>
              <a:gd name="connsiteX4" fmla="*/ 2718096 w 2881899"/>
              <a:gd name="connsiteY4" fmla="*/ 236138 h 288541"/>
              <a:gd name="connsiteX5" fmla="*/ 2881899 w 2881899"/>
              <a:gd name="connsiteY5" fmla="*/ 288541 h 288541"/>
              <a:gd name="connsiteX6" fmla="*/ 2881899 w 2881899"/>
              <a:gd name="connsiteY6" fmla="*/ 77671 h 288541"/>
              <a:gd name="connsiteX7" fmla="*/ 2737804 w 2881899"/>
              <a:gd name="connsiteY7" fmla="*/ 44634 h 288541"/>
              <a:gd name="connsiteX8" fmla="*/ 2521662 w 2881899"/>
              <a:gd name="connsiteY8" fmla="*/ 0 h 288541"/>
              <a:gd name="connsiteX9" fmla="*/ 2305519 w 2881899"/>
              <a:gd name="connsiteY9" fmla="*/ 44634 h 288541"/>
              <a:gd name="connsiteX10" fmla="*/ 2161424 w 2881899"/>
              <a:gd name="connsiteY10" fmla="*/ 77671 h 288541"/>
              <a:gd name="connsiteX11" fmla="*/ 2161424 w 2881899"/>
              <a:gd name="connsiteY11" fmla="*/ 77671 h 288541"/>
              <a:gd name="connsiteX12" fmla="*/ 2017329 w 2881899"/>
              <a:gd name="connsiteY12" fmla="*/ 44634 h 288541"/>
              <a:gd name="connsiteX13" fmla="*/ 1801187 w 2881899"/>
              <a:gd name="connsiteY13" fmla="*/ 0 h 288541"/>
              <a:gd name="connsiteX14" fmla="*/ 1585044 w 2881899"/>
              <a:gd name="connsiteY14" fmla="*/ 44634 h 288541"/>
              <a:gd name="connsiteX15" fmla="*/ 1440950 w 2881899"/>
              <a:gd name="connsiteY15" fmla="*/ 77671 h 288541"/>
              <a:gd name="connsiteX16" fmla="*/ 1296855 w 2881899"/>
              <a:gd name="connsiteY16" fmla="*/ 44634 h 288541"/>
              <a:gd name="connsiteX17" fmla="*/ 1080712 w 2881899"/>
              <a:gd name="connsiteY17" fmla="*/ 0 h 288541"/>
              <a:gd name="connsiteX18" fmla="*/ 864570 w 2881899"/>
              <a:gd name="connsiteY18" fmla="*/ 44634 h 288541"/>
              <a:gd name="connsiteX19" fmla="*/ 720475 w 2881899"/>
              <a:gd name="connsiteY19" fmla="*/ 77671 h 288541"/>
              <a:gd name="connsiteX20" fmla="*/ 576380 w 2881899"/>
              <a:gd name="connsiteY20" fmla="*/ 44634 h 288541"/>
              <a:gd name="connsiteX21" fmla="*/ 360238 w 2881899"/>
              <a:gd name="connsiteY21" fmla="*/ 0 h 288541"/>
              <a:gd name="connsiteX22" fmla="*/ 144095 w 2881899"/>
              <a:gd name="connsiteY22" fmla="*/ 44634 h 288541"/>
              <a:gd name="connsiteX23" fmla="*/ 0 w 2881899"/>
              <a:gd name="connsiteY23" fmla="*/ 77671 h 288541"/>
              <a:gd name="connsiteX24" fmla="*/ 0 w 2881899"/>
              <a:gd name="connsiteY24" fmla="*/ 288541 h 288541"/>
              <a:gd name="connsiteX25" fmla="*/ 216143 w 2881899"/>
              <a:gd name="connsiteY25" fmla="*/ 243907 h 288541"/>
              <a:gd name="connsiteX26" fmla="*/ 458375 w 2881899"/>
              <a:gd name="connsiteY26" fmla="*/ 226687 h 288541"/>
              <a:gd name="connsiteX27" fmla="*/ 733560 w 2881899"/>
              <a:gd name="connsiteY27" fmla="*/ 254578 h 288541"/>
              <a:gd name="connsiteX28" fmla="*/ 882469 w 2881899"/>
              <a:gd name="connsiteY28" fmla="*/ 216864 h 288541"/>
              <a:gd name="connsiteX29" fmla="*/ 1080712 w 2881899"/>
              <a:gd name="connsiteY29" fmla="*/ 208762 h 288541"/>
              <a:gd name="connsiteX30" fmla="*/ 1224807 w 2881899"/>
              <a:gd name="connsiteY30" fmla="*/ 241798 h 288541"/>
              <a:gd name="connsiteX31" fmla="*/ 1449529 w 2881899"/>
              <a:gd name="connsiteY31" fmla="*/ 251603 h 288541"/>
              <a:gd name="connsiteX32" fmla="*/ 1588642 w 2881899"/>
              <a:gd name="connsiteY32" fmla="*/ 234470 h 288541"/>
              <a:gd name="connsiteX33" fmla="*/ 1867520 w 2881899"/>
              <a:gd name="connsiteY33" fmla="*/ 223099 h 288541"/>
              <a:gd name="connsiteX0" fmla="*/ 1983887 w 2881899"/>
              <a:gd name="connsiteY0" fmla="*/ 252168 h 288541"/>
              <a:gd name="connsiteX1" fmla="*/ 2191956 w 2881899"/>
              <a:gd name="connsiteY1" fmla="*/ 261605 h 288541"/>
              <a:gd name="connsiteX2" fmla="*/ 2377567 w 2881899"/>
              <a:gd name="connsiteY2" fmla="*/ 243907 h 288541"/>
              <a:gd name="connsiteX3" fmla="*/ 2573135 w 2881899"/>
              <a:gd name="connsiteY3" fmla="*/ 191564 h 288541"/>
              <a:gd name="connsiteX4" fmla="*/ 2718096 w 2881899"/>
              <a:gd name="connsiteY4" fmla="*/ 236138 h 288541"/>
              <a:gd name="connsiteX5" fmla="*/ 2881899 w 2881899"/>
              <a:gd name="connsiteY5" fmla="*/ 288541 h 288541"/>
              <a:gd name="connsiteX6" fmla="*/ 2881899 w 2881899"/>
              <a:gd name="connsiteY6" fmla="*/ 77671 h 288541"/>
              <a:gd name="connsiteX7" fmla="*/ 2737804 w 2881899"/>
              <a:gd name="connsiteY7" fmla="*/ 44634 h 288541"/>
              <a:gd name="connsiteX8" fmla="*/ 2521662 w 2881899"/>
              <a:gd name="connsiteY8" fmla="*/ 0 h 288541"/>
              <a:gd name="connsiteX9" fmla="*/ 2305519 w 2881899"/>
              <a:gd name="connsiteY9" fmla="*/ 44634 h 288541"/>
              <a:gd name="connsiteX10" fmla="*/ 2161424 w 2881899"/>
              <a:gd name="connsiteY10" fmla="*/ 77671 h 288541"/>
              <a:gd name="connsiteX11" fmla="*/ 2161424 w 2881899"/>
              <a:gd name="connsiteY11" fmla="*/ 77671 h 288541"/>
              <a:gd name="connsiteX12" fmla="*/ 2017329 w 2881899"/>
              <a:gd name="connsiteY12" fmla="*/ 44634 h 288541"/>
              <a:gd name="connsiteX13" fmla="*/ 1801187 w 2881899"/>
              <a:gd name="connsiteY13" fmla="*/ 0 h 288541"/>
              <a:gd name="connsiteX14" fmla="*/ 1585044 w 2881899"/>
              <a:gd name="connsiteY14" fmla="*/ 44634 h 288541"/>
              <a:gd name="connsiteX15" fmla="*/ 1440950 w 2881899"/>
              <a:gd name="connsiteY15" fmla="*/ 77671 h 288541"/>
              <a:gd name="connsiteX16" fmla="*/ 1296855 w 2881899"/>
              <a:gd name="connsiteY16" fmla="*/ 44634 h 288541"/>
              <a:gd name="connsiteX17" fmla="*/ 1080712 w 2881899"/>
              <a:gd name="connsiteY17" fmla="*/ 0 h 288541"/>
              <a:gd name="connsiteX18" fmla="*/ 864570 w 2881899"/>
              <a:gd name="connsiteY18" fmla="*/ 44634 h 288541"/>
              <a:gd name="connsiteX19" fmla="*/ 720475 w 2881899"/>
              <a:gd name="connsiteY19" fmla="*/ 77671 h 288541"/>
              <a:gd name="connsiteX20" fmla="*/ 576380 w 2881899"/>
              <a:gd name="connsiteY20" fmla="*/ 44634 h 288541"/>
              <a:gd name="connsiteX21" fmla="*/ 360238 w 2881899"/>
              <a:gd name="connsiteY21" fmla="*/ 0 h 288541"/>
              <a:gd name="connsiteX22" fmla="*/ 144095 w 2881899"/>
              <a:gd name="connsiteY22" fmla="*/ 44634 h 288541"/>
              <a:gd name="connsiteX23" fmla="*/ 0 w 2881899"/>
              <a:gd name="connsiteY23" fmla="*/ 77671 h 288541"/>
              <a:gd name="connsiteX24" fmla="*/ 0 w 2881899"/>
              <a:gd name="connsiteY24" fmla="*/ 288541 h 288541"/>
              <a:gd name="connsiteX25" fmla="*/ 216143 w 2881899"/>
              <a:gd name="connsiteY25" fmla="*/ 243907 h 288541"/>
              <a:gd name="connsiteX26" fmla="*/ 458375 w 2881899"/>
              <a:gd name="connsiteY26" fmla="*/ 226687 h 288541"/>
              <a:gd name="connsiteX27" fmla="*/ 733560 w 2881899"/>
              <a:gd name="connsiteY27" fmla="*/ 254578 h 288541"/>
              <a:gd name="connsiteX28" fmla="*/ 882469 w 2881899"/>
              <a:gd name="connsiteY28" fmla="*/ 216864 h 288541"/>
              <a:gd name="connsiteX29" fmla="*/ 1080712 w 2881899"/>
              <a:gd name="connsiteY29" fmla="*/ 208762 h 288541"/>
              <a:gd name="connsiteX30" fmla="*/ 1224807 w 2881899"/>
              <a:gd name="connsiteY30" fmla="*/ 241798 h 288541"/>
              <a:gd name="connsiteX31" fmla="*/ 1449529 w 2881899"/>
              <a:gd name="connsiteY31" fmla="*/ 251603 h 288541"/>
              <a:gd name="connsiteX32" fmla="*/ 1588642 w 2881899"/>
              <a:gd name="connsiteY32" fmla="*/ 234470 h 288541"/>
              <a:gd name="connsiteX33" fmla="*/ 1867520 w 2881899"/>
              <a:gd name="connsiteY33" fmla="*/ 223099 h 288541"/>
              <a:gd name="connsiteX0" fmla="*/ 1983887 w 2881899"/>
              <a:gd name="connsiteY0" fmla="*/ 252168 h 288541"/>
              <a:gd name="connsiteX1" fmla="*/ 2191956 w 2881899"/>
              <a:gd name="connsiteY1" fmla="*/ 261605 h 288541"/>
              <a:gd name="connsiteX2" fmla="*/ 2377567 w 2881899"/>
              <a:gd name="connsiteY2" fmla="*/ 243907 h 288541"/>
              <a:gd name="connsiteX3" fmla="*/ 2573135 w 2881899"/>
              <a:gd name="connsiteY3" fmla="*/ 191564 h 288541"/>
              <a:gd name="connsiteX4" fmla="*/ 2718096 w 2881899"/>
              <a:gd name="connsiteY4" fmla="*/ 236138 h 288541"/>
              <a:gd name="connsiteX5" fmla="*/ 2881899 w 2881899"/>
              <a:gd name="connsiteY5" fmla="*/ 288541 h 288541"/>
              <a:gd name="connsiteX6" fmla="*/ 2881899 w 2881899"/>
              <a:gd name="connsiteY6" fmla="*/ 77671 h 288541"/>
              <a:gd name="connsiteX7" fmla="*/ 2737804 w 2881899"/>
              <a:gd name="connsiteY7" fmla="*/ 44634 h 288541"/>
              <a:gd name="connsiteX8" fmla="*/ 2521662 w 2881899"/>
              <a:gd name="connsiteY8" fmla="*/ 0 h 288541"/>
              <a:gd name="connsiteX9" fmla="*/ 2305519 w 2881899"/>
              <a:gd name="connsiteY9" fmla="*/ 44634 h 288541"/>
              <a:gd name="connsiteX10" fmla="*/ 2161424 w 2881899"/>
              <a:gd name="connsiteY10" fmla="*/ 77671 h 288541"/>
              <a:gd name="connsiteX11" fmla="*/ 2161424 w 2881899"/>
              <a:gd name="connsiteY11" fmla="*/ 77671 h 288541"/>
              <a:gd name="connsiteX12" fmla="*/ 2017329 w 2881899"/>
              <a:gd name="connsiteY12" fmla="*/ 44634 h 288541"/>
              <a:gd name="connsiteX13" fmla="*/ 1801187 w 2881899"/>
              <a:gd name="connsiteY13" fmla="*/ 0 h 288541"/>
              <a:gd name="connsiteX14" fmla="*/ 1585044 w 2881899"/>
              <a:gd name="connsiteY14" fmla="*/ 44634 h 288541"/>
              <a:gd name="connsiteX15" fmla="*/ 1440950 w 2881899"/>
              <a:gd name="connsiteY15" fmla="*/ 77671 h 288541"/>
              <a:gd name="connsiteX16" fmla="*/ 1296855 w 2881899"/>
              <a:gd name="connsiteY16" fmla="*/ 44634 h 288541"/>
              <a:gd name="connsiteX17" fmla="*/ 1080712 w 2881899"/>
              <a:gd name="connsiteY17" fmla="*/ 0 h 288541"/>
              <a:gd name="connsiteX18" fmla="*/ 864570 w 2881899"/>
              <a:gd name="connsiteY18" fmla="*/ 44634 h 288541"/>
              <a:gd name="connsiteX19" fmla="*/ 720475 w 2881899"/>
              <a:gd name="connsiteY19" fmla="*/ 77671 h 288541"/>
              <a:gd name="connsiteX20" fmla="*/ 576380 w 2881899"/>
              <a:gd name="connsiteY20" fmla="*/ 44634 h 288541"/>
              <a:gd name="connsiteX21" fmla="*/ 360238 w 2881899"/>
              <a:gd name="connsiteY21" fmla="*/ 0 h 288541"/>
              <a:gd name="connsiteX22" fmla="*/ 144095 w 2881899"/>
              <a:gd name="connsiteY22" fmla="*/ 44634 h 288541"/>
              <a:gd name="connsiteX23" fmla="*/ 0 w 2881899"/>
              <a:gd name="connsiteY23" fmla="*/ 77671 h 288541"/>
              <a:gd name="connsiteX24" fmla="*/ 0 w 2881899"/>
              <a:gd name="connsiteY24" fmla="*/ 288541 h 288541"/>
              <a:gd name="connsiteX25" fmla="*/ 216143 w 2881899"/>
              <a:gd name="connsiteY25" fmla="*/ 243907 h 288541"/>
              <a:gd name="connsiteX26" fmla="*/ 458375 w 2881899"/>
              <a:gd name="connsiteY26" fmla="*/ 226687 h 288541"/>
              <a:gd name="connsiteX27" fmla="*/ 733560 w 2881899"/>
              <a:gd name="connsiteY27" fmla="*/ 254578 h 288541"/>
              <a:gd name="connsiteX28" fmla="*/ 882469 w 2881899"/>
              <a:gd name="connsiteY28" fmla="*/ 216864 h 288541"/>
              <a:gd name="connsiteX29" fmla="*/ 1080712 w 2881899"/>
              <a:gd name="connsiteY29" fmla="*/ 208762 h 288541"/>
              <a:gd name="connsiteX30" fmla="*/ 1224807 w 2881899"/>
              <a:gd name="connsiteY30" fmla="*/ 241798 h 288541"/>
              <a:gd name="connsiteX31" fmla="*/ 1449529 w 2881899"/>
              <a:gd name="connsiteY31" fmla="*/ 251603 h 288541"/>
              <a:gd name="connsiteX32" fmla="*/ 1588642 w 2881899"/>
              <a:gd name="connsiteY32" fmla="*/ 234470 h 288541"/>
              <a:gd name="connsiteX33" fmla="*/ 1867520 w 2881899"/>
              <a:gd name="connsiteY33" fmla="*/ 223099 h 288541"/>
              <a:gd name="connsiteX0" fmla="*/ 1983887 w 2881899"/>
              <a:gd name="connsiteY0" fmla="*/ 252168 h 288541"/>
              <a:gd name="connsiteX1" fmla="*/ 2196246 w 2881899"/>
              <a:gd name="connsiteY1" fmla="*/ 271797 h 288541"/>
              <a:gd name="connsiteX2" fmla="*/ 2377567 w 2881899"/>
              <a:gd name="connsiteY2" fmla="*/ 243907 h 288541"/>
              <a:gd name="connsiteX3" fmla="*/ 2573135 w 2881899"/>
              <a:gd name="connsiteY3" fmla="*/ 191564 h 288541"/>
              <a:gd name="connsiteX4" fmla="*/ 2718096 w 2881899"/>
              <a:gd name="connsiteY4" fmla="*/ 236138 h 288541"/>
              <a:gd name="connsiteX5" fmla="*/ 2881899 w 2881899"/>
              <a:gd name="connsiteY5" fmla="*/ 288541 h 288541"/>
              <a:gd name="connsiteX6" fmla="*/ 2881899 w 2881899"/>
              <a:gd name="connsiteY6" fmla="*/ 77671 h 288541"/>
              <a:gd name="connsiteX7" fmla="*/ 2737804 w 2881899"/>
              <a:gd name="connsiteY7" fmla="*/ 44634 h 288541"/>
              <a:gd name="connsiteX8" fmla="*/ 2521662 w 2881899"/>
              <a:gd name="connsiteY8" fmla="*/ 0 h 288541"/>
              <a:gd name="connsiteX9" fmla="*/ 2305519 w 2881899"/>
              <a:gd name="connsiteY9" fmla="*/ 44634 h 288541"/>
              <a:gd name="connsiteX10" fmla="*/ 2161424 w 2881899"/>
              <a:gd name="connsiteY10" fmla="*/ 77671 h 288541"/>
              <a:gd name="connsiteX11" fmla="*/ 2161424 w 2881899"/>
              <a:gd name="connsiteY11" fmla="*/ 77671 h 288541"/>
              <a:gd name="connsiteX12" fmla="*/ 2017329 w 2881899"/>
              <a:gd name="connsiteY12" fmla="*/ 44634 h 288541"/>
              <a:gd name="connsiteX13" fmla="*/ 1801187 w 2881899"/>
              <a:gd name="connsiteY13" fmla="*/ 0 h 288541"/>
              <a:gd name="connsiteX14" fmla="*/ 1585044 w 2881899"/>
              <a:gd name="connsiteY14" fmla="*/ 44634 h 288541"/>
              <a:gd name="connsiteX15" fmla="*/ 1440950 w 2881899"/>
              <a:gd name="connsiteY15" fmla="*/ 77671 h 288541"/>
              <a:gd name="connsiteX16" fmla="*/ 1296855 w 2881899"/>
              <a:gd name="connsiteY16" fmla="*/ 44634 h 288541"/>
              <a:gd name="connsiteX17" fmla="*/ 1080712 w 2881899"/>
              <a:gd name="connsiteY17" fmla="*/ 0 h 288541"/>
              <a:gd name="connsiteX18" fmla="*/ 864570 w 2881899"/>
              <a:gd name="connsiteY18" fmla="*/ 44634 h 288541"/>
              <a:gd name="connsiteX19" fmla="*/ 720475 w 2881899"/>
              <a:gd name="connsiteY19" fmla="*/ 77671 h 288541"/>
              <a:gd name="connsiteX20" fmla="*/ 576380 w 2881899"/>
              <a:gd name="connsiteY20" fmla="*/ 44634 h 288541"/>
              <a:gd name="connsiteX21" fmla="*/ 360238 w 2881899"/>
              <a:gd name="connsiteY21" fmla="*/ 0 h 288541"/>
              <a:gd name="connsiteX22" fmla="*/ 144095 w 2881899"/>
              <a:gd name="connsiteY22" fmla="*/ 44634 h 288541"/>
              <a:gd name="connsiteX23" fmla="*/ 0 w 2881899"/>
              <a:gd name="connsiteY23" fmla="*/ 77671 h 288541"/>
              <a:gd name="connsiteX24" fmla="*/ 0 w 2881899"/>
              <a:gd name="connsiteY24" fmla="*/ 288541 h 288541"/>
              <a:gd name="connsiteX25" fmla="*/ 216143 w 2881899"/>
              <a:gd name="connsiteY25" fmla="*/ 243907 h 288541"/>
              <a:gd name="connsiteX26" fmla="*/ 458375 w 2881899"/>
              <a:gd name="connsiteY26" fmla="*/ 226687 h 288541"/>
              <a:gd name="connsiteX27" fmla="*/ 733560 w 2881899"/>
              <a:gd name="connsiteY27" fmla="*/ 254578 h 288541"/>
              <a:gd name="connsiteX28" fmla="*/ 882469 w 2881899"/>
              <a:gd name="connsiteY28" fmla="*/ 216864 h 288541"/>
              <a:gd name="connsiteX29" fmla="*/ 1080712 w 2881899"/>
              <a:gd name="connsiteY29" fmla="*/ 208762 h 288541"/>
              <a:gd name="connsiteX30" fmla="*/ 1224807 w 2881899"/>
              <a:gd name="connsiteY30" fmla="*/ 241798 h 288541"/>
              <a:gd name="connsiteX31" fmla="*/ 1449529 w 2881899"/>
              <a:gd name="connsiteY31" fmla="*/ 251603 h 288541"/>
              <a:gd name="connsiteX32" fmla="*/ 1588642 w 2881899"/>
              <a:gd name="connsiteY32" fmla="*/ 234470 h 288541"/>
              <a:gd name="connsiteX33" fmla="*/ 1867520 w 2881899"/>
              <a:gd name="connsiteY33" fmla="*/ 223099 h 288541"/>
              <a:gd name="connsiteX0" fmla="*/ 1983887 w 2881899"/>
              <a:gd name="connsiteY0" fmla="*/ 252168 h 288541"/>
              <a:gd name="connsiteX1" fmla="*/ 2196246 w 2881899"/>
              <a:gd name="connsiteY1" fmla="*/ 271797 h 288541"/>
              <a:gd name="connsiteX2" fmla="*/ 2377567 w 2881899"/>
              <a:gd name="connsiteY2" fmla="*/ 243907 h 288541"/>
              <a:gd name="connsiteX3" fmla="*/ 2573135 w 2881899"/>
              <a:gd name="connsiteY3" fmla="*/ 191564 h 288541"/>
              <a:gd name="connsiteX4" fmla="*/ 2718096 w 2881899"/>
              <a:gd name="connsiteY4" fmla="*/ 236138 h 288541"/>
              <a:gd name="connsiteX5" fmla="*/ 2881899 w 2881899"/>
              <a:gd name="connsiteY5" fmla="*/ 288541 h 288541"/>
              <a:gd name="connsiteX6" fmla="*/ 2881899 w 2881899"/>
              <a:gd name="connsiteY6" fmla="*/ 77671 h 288541"/>
              <a:gd name="connsiteX7" fmla="*/ 2737804 w 2881899"/>
              <a:gd name="connsiteY7" fmla="*/ 44634 h 288541"/>
              <a:gd name="connsiteX8" fmla="*/ 2521662 w 2881899"/>
              <a:gd name="connsiteY8" fmla="*/ 0 h 288541"/>
              <a:gd name="connsiteX9" fmla="*/ 2305519 w 2881899"/>
              <a:gd name="connsiteY9" fmla="*/ 44634 h 288541"/>
              <a:gd name="connsiteX10" fmla="*/ 2161424 w 2881899"/>
              <a:gd name="connsiteY10" fmla="*/ 77671 h 288541"/>
              <a:gd name="connsiteX11" fmla="*/ 2161424 w 2881899"/>
              <a:gd name="connsiteY11" fmla="*/ 77671 h 288541"/>
              <a:gd name="connsiteX12" fmla="*/ 2017329 w 2881899"/>
              <a:gd name="connsiteY12" fmla="*/ 44634 h 288541"/>
              <a:gd name="connsiteX13" fmla="*/ 1801187 w 2881899"/>
              <a:gd name="connsiteY13" fmla="*/ 0 h 288541"/>
              <a:gd name="connsiteX14" fmla="*/ 1585044 w 2881899"/>
              <a:gd name="connsiteY14" fmla="*/ 44634 h 288541"/>
              <a:gd name="connsiteX15" fmla="*/ 1440950 w 2881899"/>
              <a:gd name="connsiteY15" fmla="*/ 77671 h 288541"/>
              <a:gd name="connsiteX16" fmla="*/ 1296855 w 2881899"/>
              <a:gd name="connsiteY16" fmla="*/ 44634 h 288541"/>
              <a:gd name="connsiteX17" fmla="*/ 1080712 w 2881899"/>
              <a:gd name="connsiteY17" fmla="*/ 0 h 288541"/>
              <a:gd name="connsiteX18" fmla="*/ 864570 w 2881899"/>
              <a:gd name="connsiteY18" fmla="*/ 44634 h 288541"/>
              <a:gd name="connsiteX19" fmla="*/ 720475 w 2881899"/>
              <a:gd name="connsiteY19" fmla="*/ 77671 h 288541"/>
              <a:gd name="connsiteX20" fmla="*/ 576380 w 2881899"/>
              <a:gd name="connsiteY20" fmla="*/ 44634 h 288541"/>
              <a:gd name="connsiteX21" fmla="*/ 360238 w 2881899"/>
              <a:gd name="connsiteY21" fmla="*/ 0 h 288541"/>
              <a:gd name="connsiteX22" fmla="*/ 144095 w 2881899"/>
              <a:gd name="connsiteY22" fmla="*/ 44634 h 288541"/>
              <a:gd name="connsiteX23" fmla="*/ 0 w 2881899"/>
              <a:gd name="connsiteY23" fmla="*/ 77671 h 288541"/>
              <a:gd name="connsiteX24" fmla="*/ 0 w 2881899"/>
              <a:gd name="connsiteY24" fmla="*/ 288541 h 288541"/>
              <a:gd name="connsiteX25" fmla="*/ 216143 w 2881899"/>
              <a:gd name="connsiteY25" fmla="*/ 243907 h 288541"/>
              <a:gd name="connsiteX26" fmla="*/ 458375 w 2881899"/>
              <a:gd name="connsiteY26" fmla="*/ 226687 h 288541"/>
              <a:gd name="connsiteX27" fmla="*/ 733560 w 2881899"/>
              <a:gd name="connsiteY27" fmla="*/ 254578 h 288541"/>
              <a:gd name="connsiteX28" fmla="*/ 882469 w 2881899"/>
              <a:gd name="connsiteY28" fmla="*/ 216864 h 288541"/>
              <a:gd name="connsiteX29" fmla="*/ 1080712 w 2881899"/>
              <a:gd name="connsiteY29" fmla="*/ 208762 h 288541"/>
              <a:gd name="connsiteX30" fmla="*/ 1224807 w 2881899"/>
              <a:gd name="connsiteY30" fmla="*/ 241798 h 288541"/>
              <a:gd name="connsiteX31" fmla="*/ 1449529 w 2881899"/>
              <a:gd name="connsiteY31" fmla="*/ 249692 h 288541"/>
              <a:gd name="connsiteX32" fmla="*/ 1588642 w 2881899"/>
              <a:gd name="connsiteY32" fmla="*/ 234470 h 288541"/>
              <a:gd name="connsiteX33" fmla="*/ 1867520 w 2881899"/>
              <a:gd name="connsiteY33" fmla="*/ 223099 h 288541"/>
              <a:gd name="connsiteX0" fmla="*/ 1983887 w 2881899"/>
              <a:gd name="connsiteY0" fmla="*/ 252168 h 288541"/>
              <a:gd name="connsiteX1" fmla="*/ 2196246 w 2881899"/>
              <a:gd name="connsiteY1" fmla="*/ 271797 h 288541"/>
              <a:gd name="connsiteX2" fmla="*/ 2377567 w 2881899"/>
              <a:gd name="connsiteY2" fmla="*/ 243907 h 288541"/>
              <a:gd name="connsiteX3" fmla="*/ 2573135 w 2881899"/>
              <a:gd name="connsiteY3" fmla="*/ 191564 h 288541"/>
              <a:gd name="connsiteX4" fmla="*/ 2718096 w 2881899"/>
              <a:gd name="connsiteY4" fmla="*/ 236138 h 288541"/>
              <a:gd name="connsiteX5" fmla="*/ 2881899 w 2881899"/>
              <a:gd name="connsiteY5" fmla="*/ 288541 h 288541"/>
              <a:gd name="connsiteX6" fmla="*/ 2881899 w 2881899"/>
              <a:gd name="connsiteY6" fmla="*/ 77671 h 288541"/>
              <a:gd name="connsiteX7" fmla="*/ 2737804 w 2881899"/>
              <a:gd name="connsiteY7" fmla="*/ 44634 h 288541"/>
              <a:gd name="connsiteX8" fmla="*/ 2521662 w 2881899"/>
              <a:gd name="connsiteY8" fmla="*/ 0 h 288541"/>
              <a:gd name="connsiteX9" fmla="*/ 2305519 w 2881899"/>
              <a:gd name="connsiteY9" fmla="*/ 44634 h 288541"/>
              <a:gd name="connsiteX10" fmla="*/ 2161424 w 2881899"/>
              <a:gd name="connsiteY10" fmla="*/ 77671 h 288541"/>
              <a:gd name="connsiteX11" fmla="*/ 2161424 w 2881899"/>
              <a:gd name="connsiteY11" fmla="*/ 77671 h 288541"/>
              <a:gd name="connsiteX12" fmla="*/ 2017329 w 2881899"/>
              <a:gd name="connsiteY12" fmla="*/ 44634 h 288541"/>
              <a:gd name="connsiteX13" fmla="*/ 1801187 w 2881899"/>
              <a:gd name="connsiteY13" fmla="*/ 0 h 288541"/>
              <a:gd name="connsiteX14" fmla="*/ 1585044 w 2881899"/>
              <a:gd name="connsiteY14" fmla="*/ 44634 h 288541"/>
              <a:gd name="connsiteX15" fmla="*/ 1440950 w 2881899"/>
              <a:gd name="connsiteY15" fmla="*/ 77671 h 288541"/>
              <a:gd name="connsiteX16" fmla="*/ 1296855 w 2881899"/>
              <a:gd name="connsiteY16" fmla="*/ 44634 h 288541"/>
              <a:gd name="connsiteX17" fmla="*/ 1080712 w 2881899"/>
              <a:gd name="connsiteY17" fmla="*/ 0 h 288541"/>
              <a:gd name="connsiteX18" fmla="*/ 864570 w 2881899"/>
              <a:gd name="connsiteY18" fmla="*/ 44634 h 288541"/>
              <a:gd name="connsiteX19" fmla="*/ 720475 w 2881899"/>
              <a:gd name="connsiteY19" fmla="*/ 77671 h 288541"/>
              <a:gd name="connsiteX20" fmla="*/ 576380 w 2881899"/>
              <a:gd name="connsiteY20" fmla="*/ 44634 h 288541"/>
              <a:gd name="connsiteX21" fmla="*/ 360238 w 2881899"/>
              <a:gd name="connsiteY21" fmla="*/ 0 h 288541"/>
              <a:gd name="connsiteX22" fmla="*/ 144095 w 2881899"/>
              <a:gd name="connsiteY22" fmla="*/ 44634 h 288541"/>
              <a:gd name="connsiteX23" fmla="*/ 0 w 2881899"/>
              <a:gd name="connsiteY23" fmla="*/ 77671 h 288541"/>
              <a:gd name="connsiteX24" fmla="*/ 0 w 2881899"/>
              <a:gd name="connsiteY24" fmla="*/ 288541 h 288541"/>
              <a:gd name="connsiteX25" fmla="*/ 216143 w 2881899"/>
              <a:gd name="connsiteY25" fmla="*/ 243907 h 288541"/>
              <a:gd name="connsiteX26" fmla="*/ 458375 w 2881899"/>
              <a:gd name="connsiteY26" fmla="*/ 226687 h 288541"/>
              <a:gd name="connsiteX27" fmla="*/ 733560 w 2881899"/>
              <a:gd name="connsiteY27" fmla="*/ 254578 h 288541"/>
              <a:gd name="connsiteX28" fmla="*/ 882469 w 2881899"/>
              <a:gd name="connsiteY28" fmla="*/ 216864 h 288541"/>
              <a:gd name="connsiteX29" fmla="*/ 1080712 w 2881899"/>
              <a:gd name="connsiteY29" fmla="*/ 208762 h 288541"/>
              <a:gd name="connsiteX30" fmla="*/ 1224807 w 2881899"/>
              <a:gd name="connsiteY30" fmla="*/ 241798 h 288541"/>
              <a:gd name="connsiteX31" fmla="*/ 1449529 w 2881899"/>
              <a:gd name="connsiteY31" fmla="*/ 249692 h 288541"/>
              <a:gd name="connsiteX32" fmla="*/ 1603655 w 2881899"/>
              <a:gd name="connsiteY32" fmla="*/ 223641 h 288541"/>
              <a:gd name="connsiteX33" fmla="*/ 1867520 w 2881899"/>
              <a:gd name="connsiteY33" fmla="*/ 223099 h 288541"/>
              <a:gd name="connsiteX0" fmla="*/ 1983887 w 2881899"/>
              <a:gd name="connsiteY0" fmla="*/ 252168 h 288541"/>
              <a:gd name="connsiteX1" fmla="*/ 2196246 w 2881899"/>
              <a:gd name="connsiteY1" fmla="*/ 271797 h 288541"/>
              <a:gd name="connsiteX2" fmla="*/ 2377567 w 2881899"/>
              <a:gd name="connsiteY2" fmla="*/ 243907 h 288541"/>
              <a:gd name="connsiteX3" fmla="*/ 2573135 w 2881899"/>
              <a:gd name="connsiteY3" fmla="*/ 191564 h 288541"/>
              <a:gd name="connsiteX4" fmla="*/ 2718096 w 2881899"/>
              <a:gd name="connsiteY4" fmla="*/ 236138 h 288541"/>
              <a:gd name="connsiteX5" fmla="*/ 2881899 w 2881899"/>
              <a:gd name="connsiteY5" fmla="*/ 288541 h 288541"/>
              <a:gd name="connsiteX6" fmla="*/ 2881899 w 2881899"/>
              <a:gd name="connsiteY6" fmla="*/ 77671 h 288541"/>
              <a:gd name="connsiteX7" fmla="*/ 2737804 w 2881899"/>
              <a:gd name="connsiteY7" fmla="*/ 44634 h 288541"/>
              <a:gd name="connsiteX8" fmla="*/ 2521662 w 2881899"/>
              <a:gd name="connsiteY8" fmla="*/ 0 h 288541"/>
              <a:gd name="connsiteX9" fmla="*/ 2305519 w 2881899"/>
              <a:gd name="connsiteY9" fmla="*/ 44634 h 288541"/>
              <a:gd name="connsiteX10" fmla="*/ 2161424 w 2881899"/>
              <a:gd name="connsiteY10" fmla="*/ 77671 h 288541"/>
              <a:gd name="connsiteX11" fmla="*/ 2161424 w 2881899"/>
              <a:gd name="connsiteY11" fmla="*/ 77671 h 288541"/>
              <a:gd name="connsiteX12" fmla="*/ 2017329 w 2881899"/>
              <a:gd name="connsiteY12" fmla="*/ 44634 h 288541"/>
              <a:gd name="connsiteX13" fmla="*/ 1801187 w 2881899"/>
              <a:gd name="connsiteY13" fmla="*/ 0 h 288541"/>
              <a:gd name="connsiteX14" fmla="*/ 1585044 w 2881899"/>
              <a:gd name="connsiteY14" fmla="*/ 44634 h 288541"/>
              <a:gd name="connsiteX15" fmla="*/ 1440950 w 2881899"/>
              <a:gd name="connsiteY15" fmla="*/ 77671 h 288541"/>
              <a:gd name="connsiteX16" fmla="*/ 1296855 w 2881899"/>
              <a:gd name="connsiteY16" fmla="*/ 44634 h 288541"/>
              <a:gd name="connsiteX17" fmla="*/ 1080712 w 2881899"/>
              <a:gd name="connsiteY17" fmla="*/ 0 h 288541"/>
              <a:gd name="connsiteX18" fmla="*/ 864570 w 2881899"/>
              <a:gd name="connsiteY18" fmla="*/ 44634 h 288541"/>
              <a:gd name="connsiteX19" fmla="*/ 720475 w 2881899"/>
              <a:gd name="connsiteY19" fmla="*/ 77671 h 288541"/>
              <a:gd name="connsiteX20" fmla="*/ 576380 w 2881899"/>
              <a:gd name="connsiteY20" fmla="*/ 44634 h 288541"/>
              <a:gd name="connsiteX21" fmla="*/ 360238 w 2881899"/>
              <a:gd name="connsiteY21" fmla="*/ 0 h 288541"/>
              <a:gd name="connsiteX22" fmla="*/ 144095 w 2881899"/>
              <a:gd name="connsiteY22" fmla="*/ 44634 h 288541"/>
              <a:gd name="connsiteX23" fmla="*/ 0 w 2881899"/>
              <a:gd name="connsiteY23" fmla="*/ 77671 h 288541"/>
              <a:gd name="connsiteX24" fmla="*/ 0 w 2881899"/>
              <a:gd name="connsiteY24" fmla="*/ 288541 h 288541"/>
              <a:gd name="connsiteX25" fmla="*/ 216143 w 2881899"/>
              <a:gd name="connsiteY25" fmla="*/ 243907 h 288541"/>
              <a:gd name="connsiteX26" fmla="*/ 458375 w 2881899"/>
              <a:gd name="connsiteY26" fmla="*/ 185921 h 288541"/>
              <a:gd name="connsiteX27" fmla="*/ 733560 w 2881899"/>
              <a:gd name="connsiteY27" fmla="*/ 254578 h 288541"/>
              <a:gd name="connsiteX28" fmla="*/ 882469 w 2881899"/>
              <a:gd name="connsiteY28" fmla="*/ 216864 h 288541"/>
              <a:gd name="connsiteX29" fmla="*/ 1080712 w 2881899"/>
              <a:gd name="connsiteY29" fmla="*/ 208762 h 288541"/>
              <a:gd name="connsiteX30" fmla="*/ 1224807 w 2881899"/>
              <a:gd name="connsiteY30" fmla="*/ 241798 h 288541"/>
              <a:gd name="connsiteX31" fmla="*/ 1449529 w 2881899"/>
              <a:gd name="connsiteY31" fmla="*/ 249692 h 288541"/>
              <a:gd name="connsiteX32" fmla="*/ 1603655 w 2881899"/>
              <a:gd name="connsiteY32" fmla="*/ 223641 h 288541"/>
              <a:gd name="connsiteX33" fmla="*/ 1867520 w 2881899"/>
              <a:gd name="connsiteY33" fmla="*/ 223099 h 288541"/>
              <a:gd name="connsiteX0" fmla="*/ 1983887 w 2881899"/>
              <a:gd name="connsiteY0" fmla="*/ 252168 h 289247"/>
              <a:gd name="connsiteX1" fmla="*/ 2196246 w 2881899"/>
              <a:gd name="connsiteY1" fmla="*/ 271797 h 289247"/>
              <a:gd name="connsiteX2" fmla="*/ 2377567 w 2881899"/>
              <a:gd name="connsiteY2" fmla="*/ 243907 h 289247"/>
              <a:gd name="connsiteX3" fmla="*/ 2573135 w 2881899"/>
              <a:gd name="connsiteY3" fmla="*/ 191564 h 289247"/>
              <a:gd name="connsiteX4" fmla="*/ 2718096 w 2881899"/>
              <a:gd name="connsiteY4" fmla="*/ 236138 h 289247"/>
              <a:gd name="connsiteX5" fmla="*/ 2881899 w 2881899"/>
              <a:gd name="connsiteY5" fmla="*/ 288541 h 289247"/>
              <a:gd name="connsiteX6" fmla="*/ 2881899 w 2881899"/>
              <a:gd name="connsiteY6" fmla="*/ 77671 h 289247"/>
              <a:gd name="connsiteX7" fmla="*/ 2737804 w 2881899"/>
              <a:gd name="connsiteY7" fmla="*/ 44634 h 289247"/>
              <a:gd name="connsiteX8" fmla="*/ 2521662 w 2881899"/>
              <a:gd name="connsiteY8" fmla="*/ 0 h 289247"/>
              <a:gd name="connsiteX9" fmla="*/ 2305519 w 2881899"/>
              <a:gd name="connsiteY9" fmla="*/ 44634 h 289247"/>
              <a:gd name="connsiteX10" fmla="*/ 2161424 w 2881899"/>
              <a:gd name="connsiteY10" fmla="*/ 77671 h 289247"/>
              <a:gd name="connsiteX11" fmla="*/ 2161424 w 2881899"/>
              <a:gd name="connsiteY11" fmla="*/ 77671 h 289247"/>
              <a:gd name="connsiteX12" fmla="*/ 2017329 w 2881899"/>
              <a:gd name="connsiteY12" fmla="*/ 44634 h 289247"/>
              <a:gd name="connsiteX13" fmla="*/ 1801187 w 2881899"/>
              <a:gd name="connsiteY13" fmla="*/ 0 h 289247"/>
              <a:gd name="connsiteX14" fmla="*/ 1585044 w 2881899"/>
              <a:gd name="connsiteY14" fmla="*/ 44634 h 289247"/>
              <a:gd name="connsiteX15" fmla="*/ 1440950 w 2881899"/>
              <a:gd name="connsiteY15" fmla="*/ 77671 h 289247"/>
              <a:gd name="connsiteX16" fmla="*/ 1296855 w 2881899"/>
              <a:gd name="connsiteY16" fmla="*/ 44634 h 289247"/>
              <a:gd name="connsiteX17" fmla="*/ 1080712 w 2881899"/>
              <a:gd name="connsiteY17" fmla="*/ 0 h 289247"/>
              <a:gd name="connsiteX18" fmla="*/ 864570 w 2881899"/>
              <a:gd name="connsiteY18" fmla="*/ 44634 h 289247"/>
              <a:gd name="connsiteX19" fmla="*/ 720475 w 2881899"/>
              <a:gd name="connsiteY19" fmla="*/ 77671 h 289247"/>
              <a:gd name="connsiteX20" fmla="*/ 576380 w 2881899"/>
              <a:gd name="connsiteY20" fmla="*/ 44634 h 289247"/>
              <a:gd name="connsiteX21" fmla="*/ 360238 w 2881899"/>
              <a:gd name="connsiteY21" fmla="*/ 0 h 289247"/>
              <a:gd name="connsiteX22" fmla="*/ 144095 w 2881899"/>
              <a:gd name="connsiteY22" fmla="*/ 44634 h 289247"/>
              <a:gd name="connsiteX23" fmla="*/ 0 w 2881899"/>
              <a:gd name="connsiteY23" fmla="*/ 77671 h 289247"/>
              <a:gd name="connsiteX24" fmla="*/ 0 w 2881899"/>
              <a:gd name="connsiteY24" fmla="*/ 288541 h 289247"/>
              <a:gd name="connsiteX25" fmla="*/ 216143 w 2881899"/>
              <a:gd name="connsiteY25" fmla="*/ 243907 h 289247"/>
              <a:gd name="connsiteX26" fmla="*/ 458375 w 2881899"/>
              <a:gd name="connsiteY26" fmla="*/ 185921 h 289247"/>
              <a:gd name="connsiteX27" fmla="*/ 718547 w 2881899"/>
              <a:gd name="connsiteY27" fmla="*/ 288975 h 289247"/>
              <a:gd name="connsiteX28" fmla="*/ 882469 w 2881899"/>
              <a:gd name="connsiteY28" fmla="*/ 216864 h 289247"/>
              <a:gd name="connsiteX29" fmla="*/ 1080712 w 2881899"/>
              <a:gd name="connsiteY29" fmla="*/ 208762 h 289247"/>
              <a:gd name="connsiteX30" fmla="*/ 1224807 w 2881899"/>
              <a:gd name="connsiteY30" fmla="*/ 241798 h 289247"/>
              <a:gd name="connsiteX31" fmla="*/ 1449529 w 2881899"/>
              <a:gd name="connsiteY31" fmla="*/ 249692 h 289247"/>
              <a:gd name="connsiteX32" fmla="*/ 1603655 w 2881899"/>
              <a:gd name="connsiteY32" fmla="*/ 223641 h 289247"/>
              <a:gd name="connsiteX33" fmla="*/ 1867520 w 2881899"/>
              <a:gd name="connsiteY33" fmla="*/ 223099 h 289247"/>
              <a:gd name="connsiteX0" fmla="*/ 1983887 w 2881899"/>
              <a:gd name="connsiteY0" fmla="*/ 252168 h 289086"/>
              <a:gd name="connsiteX1" fmla="*/ 2196246 w 2881899"/>
              <a:gd name="connsiteY1" fmla="*/ 271797 h 289086"/>
              <a:gd name="connsiteX2" fmla="*/ 2377567 w 2881899"/>
              <a:gd name="connsiteY2" fmla="*/ 243907 h 289086"/>
              <a:gd name="connsiteX3" fmla="*/ 2573135 w 2881899"/>
              <a:gd name="connsiteY3" fmla="*/ 191564 h 289086"/>
              <a:gd name="connsiteX4" fmla="*/ 2718096 w 2881899"/>
              <a:gd name="connsiteY4" fmla="*/ 236138 h 289086"/>
              <a:gd name="connsiteX5" fmla="*/ 2881899 w 2881899"/>
              <a:gd name="connsiteY5" fmla="*/ 288541 h 289086"/>
              <a:gd name="connsiteX6" fmla="*/ 2881899 w 2881899"/>
              <a:gd name="connsiteY6" fmla="*/ 77671 h 289086"/>
              <a:gd name="connsiteX7" fmla="*/ 2737804 w 2881899"/>
              <a:gd name="connsiteY7" fmla="*/ 44634 h 289086"/>
              <a:gd name="connsiteX8" fmla="*/ 2521662 w 2881899"/>
              <a:gd name="connsiteY8" fmla="*/ 0 h 289086"/>
              <a:gd name="connsiteX9" fmla="*/ 2305519 w 2881899"/>
              <a:gd name="connsiteY9" fmla="*/ 44634 h 289086"/>
              <a:gd name="connsiteX10" fmla="*/ 2161424 w 2881899"/>
              <a:gd name="connsiteY10" fmla="*/ 77671 h 289086"/>
              <a:gd name="connsiteX11" fmla="*/ 2161424 w 2881899"/>
              <a:gd name="connsiteY11" fmla="*/ 77671 h 289086"/>
              <a:gd name="connsiteX12" fmla="*/ 2017329 w 2881899"/>
              <a:gd name="connsiteY12" fmla="*/ 44634 h 289086"/>
              <a:gd name="connsiteX13" fmla="*/ 1801187 w 2881899"/>
              <a:gd name="connsiteY13" fmla="*/ 0 h 289086"/>
              <a:gd name="connsiteX14" fmla="*/ 1585044 w 2881899"/>
              <a:gd name="connsiteY14" fmla="*/ 44634 h 289086"/>
              <a:gd name="connsiteX15" fmla="*/ 1440950 w 2881899"/>
              <a:gd name="connsiteY15" fmla="*/ 77671 h 289086"/>
              <a:gd name="connsiteX16" fmla="*/ 1296855 w 2881899"/>
              <a:gd name="connsiteY16" fmla="*/ 44634 h 289086"/>
              <a:gd name="connsiteX17" fmla="*/ 1080712 w 2881899"/>
              <a:gd name="connsiteY17" fmla="*/ 0 h 289086"/>
              <a:gd name="connsiteX18" fmla="*/ 864570 w 2881899"/>
              <a:gd name="connsiteY18" fmla="*/ 44634 h 289086"/>
              <a:gd name="connsiteX19" fmla="*/ 720475 w 2881899"/>
              <a:gd name="connsiteY19" fmla="*/ 77671 h 289086"/>
              <a:gd name="connsiteX20" fmla="*/ 576380 w 2881899"/>
              <a:gd name="connsiteY20" fmla="*/ 44634 h 289086"/>
              <a:gd name="connsiteX21" fmla="*/ 360238 w 2881899"/>
              <a:gd name="connsiteY21" fmla="*/ 0 h 289086"/>
              <a:gd name="connsiteX22" fmla="*/ 144095 w 2881899"/>
              <a:gd name="connsiteY22" fmla="*/ 44634 h 289086"/>
              <a:gd name="connsiteX23" fmla="*/ 0 w 2881899"/>
              <a:gd name="connsiteY23" fmla="*/ 77671 h 289086"/>
              <a:gd name="connsiteX24" fmla="*/ 0 w 2881899"/>
              <a:gd name="connsiteY24" fmla="*/ 288541 h 289086"/>
              <a:gd name="connsiteX25" fmla="*/ 216143 w 2881899"/>
              <a:gd name="connsiteY25" fmla="*/ 243907 h 289086"/>
              <a:gd name="connsiteX26" fmla="*/ 458375 w 2881899"/>
              <a:gd name="connsiteY26" fmla="*/ 185921 h 289086"/>
              <a:gd name="connsiteX27" fmla="*/ 718547 w 2881899"/>
              <a:gd name="connsiteY27" fmla="*/ 288975 h 289086"/>
              <a:gd name="connsiteX28" fmla="*/ 910350 w 2881899"/>
              <a:gd name="connsiteY28" fmla="*/ 206672 h 289086"/>
              <a:gd name="connsiteX29" fmla="*/ 1080712 w 2881899"/>
              <a:gd name="connsiteY29" fmla="*/ 208762 h 289086"/>
              <a:gd name="connsiteX30" fmla="*/ 1224807 w 2881899"/>
              <a:gd name="connsiteY30" fmla="*/ 241798 h 289086"/>
              <a:gd name="connsiteX31" fmla="*/ 1449529 w 2881899"/>
              <a:gd name="connsiteY31" fmla="*/ 249692 h 289086"/>
              <a:gd name="connsiteX32" fmla="*/ 1603655 w 2881899"/>
              <a:gd name="connsiteY32" fmla="*/ 223641 h 289086"/>
              <a:gd name="connsiteX33" fmla="*/ 1867520 w 2881899"/>
              <a:gd name="connsiteY33" fmla="*/ 223099 h 289086"/>
              <a:gd name="connsiteX0" fmla="*/ 1983887 w 2881899"/>
              <a:gd name="connsiteY0" fmla="*/ 252168 h 289086"/>
              <a:gd name="connsiteX1" fmla="*/ 2196246 w 2881899"/>
              <a:gd name="connsiteY1" fmla="*/ 271797 h 289086"/>
              <a:gd name="connsiteX2" fmla="*/ 2377567 w 2881899"/>
              <a:gd name="connsiteY2" fmla="*/ 243907 h 289086"/>
              <a:gd name="connsiteX3" fmla="*/ 2573135 w 2881899"/>
              <a:gd name="connsiteY3" fmla="*/ 191564 h 289086"/>
              <a:gd name="connsiteX4" fmla="*/ 2718096 w 2881899"/>
              <a:gd name="connsiteY4" fmla="*/ 236138 h 289086"/>
              <a:gd name="connsiteX5" fmla="*/ 2881899 w 2881899"/>
              <a:gd name="connsiteY5" fmla="*/ 288541 h 289086"/>
              <a:gd name="connsiteX6" fmla="*/ 2881899 w 2881899"/>
              <a:gd name="connsiteY6" fmla="*/ 77671 h 289086"/>
              <a:gd name="connsiteX7" fmla="*/ 2737804 w 2881899"/>
              <a:gd name="connsiteY7" fmla="*/ 44634 h 289086"/>
              <a:gd name="connsiteX8" fmla="*/ 2521662 w 2881899"/>
              <a:gd name="connsiteY8" fmla="*/ 0 h 289086"/>
              <a:gd name="connsiteX9" fmla="*/ 2305519 w 2881899"/>
              <a:gd name="connsiteY9" fmla="*/ 44634 h 289086"/>
              <a:gd name="connsiteX10" fmla="*/ 2161424 w 2881899"/>
              <a:gd name="connsiteY10" fmla="*/ 77671 h 289086"/>
              <a:gd name="connsiteX11" fmla="*/ 2161424 w 2881899"/>
              <a:gd name="connsiteY11" fmla="*/ 77671 h 289086"/>
              <a:gd name="connsiteX12" fmla="*/ 2017329 w 2881899"/>
              <a:gd name="connsiteY12" fmla="*/ 44634 h 289086"/>
              <a:gd name="connsiteX13" fmla="*/ 1801187 w 2881899"/>
              <a:gd name="connsiteY13" fmla="*/ 0 h 289086"/>
              <a:gd name="connsiteX14" fmla="*/ 1585044 w 2881899"/>
              <a:gd name="connsiteY14" fmla="*/ 44634 h 289086"/>
              <a:gd name="connsiteX15" fmla="*/ 1440950 w 2881899"/>
              <a:gd name="connsiteY15" fmla="*/ 77671 h 289086"/>
              <a:gd name="connsiteX16" fmla="*/ 1296855 w 2881899"/>
              <a:gd name="connsiteY16" fmla="*/ 44634 h 289086"/>
              <a:gd name="connsiteX17" fmla="*/ 1080712 w 2881899"/>
              <a:gd name="connsiteY17" fmla="*/ 0 h 289086"/>
              <a:gd name="connsiteX18" fmla="*/ 864570 w 2881899"/>
              <a:gd name="connsiteY18" fmla="*/ 44634 h 289086"/>
              <a:gd name="connsiteX19" fmla="*/ 720475 w 2881899"/>
              <a:gd name="connsiteY19" fmla="*/ 77671 h 289086"/>
              <a:gd name="connsiteX20" fmla="*/ 576380 w 2881899"/>
              <a:gd name="connsiteY20" fmla="*/ 44634 h 289086"/>
              <a:gd name="connsiteX21" fmla="*/ 360238 w 2881899"/>
              <a:gd name="connsiteY21" fmla="*/ 0 h 289086"/>
              <a:gd name="connsiteX22" fmla="*/ 144095 w 2881899"/>
              <a:gd name="connsiteY22" fmla="*/ 44634 h 289086"/>
              <a:gd name="connsiteX23" fmla="*/ 0 w 2881899"/>
              <a:gd name="connsiteY23" fmla="*/ 77671 h 289086"/>
              <a:gd name="connsiteX24" fmla="*/ 0 w 2881899"/>
              <a:gd name="connsiteY24" fmla="*/ 288541 h 289086"/>
              <a:gd name="connsiteX25" fmla="*/ 216143 w 2881899"/>
              <a:gd name="connsiteY25" fmla="*/ 243907 h 289086"/>
              <a:gd name="connsiteX26" fmla="*/ 458375 w 2881899"/>
              <a:gd name="connsiteY26" fmla="*/ 185921 h 289086"/>
              <a:gd name="connsiteX27" fmla="*/ 718547 w 2881899"/>
              <a:gd name="connsiteY27" fmla="*/ 288975 h 289086"/>
              <a:gd name="connsiteX28" fmla="*/ 910350 w 2881899"/>
              <a:gd name="connsiteY28" fmla="*/ 206672 h 289086"/>
              <a:gd name="connsiteX29" fmla="*/ 1080712 w 2881899"/>
              <a:gd name="connsiteY29" fmla="*/ 208762 h 289086"/>
              <a:gd name="connsiteX30" fmla="*/ 1248399 w 2881899"/>
              <a:gd name="connsiteY30" fmla="*/ 274284 h 289086"/>
              <a:gd name="connsiteX31" fmla="*/ 1449529 w 2881899"/>
              <a:gd name="connsiteY31" fmla="*/ 249692 h 289086"/>
              <a:gd name="connsiteX32" fmla="*/ 1603655 w 2881899"/>
              <a:gd name="connsiteY32" fmla="*/ 223641 h 289086"/>
              <a:gd name="connsiteX33" fmla="*/ 1867520 w 2881899"/>
              <a:gd name="connsiteY33" fmla="*/ 223099 h 289086"/>
              <a:gd name="connsiteX0" fmla="*/ 1983887 w 2881899"/>
              <a:gd name="connsiteY0" fmla="*/ 252168 h 289086"/>
              <a:gd name="connsiteX1" fmla="*/ 2196246 w 2881899"/>
              <a:gd name="connsiteY1" fmla="*/ 271797 h 289086"/>
              <a:gd name="connsiteX2" fmla="*/ 2377567 w 2881899"/>
              <a:gd name="connsiteY2" fmla="*/ 243907 h 289086"/>
              <a:gd name="connsiteX3" fmla="*/ 2573135 w 2881899"/>
              <a:gd name="connsiteY3" fmla="*/ 191564 h 289086"/>
              <a:gd name="connsiteX4" fmla="*/ 2718096 w 2881899"/>
              <a:gd name="connsiteY4" fmla="*/ 236138 h 289086"/>
              <a:gd name="connsiteX5" fmla="*/ 2881899 w 2881899"/>
              <a:gd name="connsiteY5" fmla="*/ 288541 h 289086"/>
              <a:gd name="connsiteX6" fmla="*/ 2881899 w 2881899"/>
              <a:gd name="connsiteY6" fmla="*/ 77671 h 289086"/>
              <a:gd name="connsiteX7" fmla="*/ 2737804 w 2881899"/>
              <a:gd name="connsiteY7" fmla="*/ 44634 h 289086"/>
              <a:gd name="connsiteX8" fmla="*/ 2521662 w 2881899"/>
              <a:gd name="connsiteY8" fmla="*/ 0 h 289086"/>
              <a:gd name="connsiteX9" fmla="*/ 2305519 w 2881899"/>
              <a:gd name="connsiteY9" fmla="*/ 44634 h 289086"/>
              <a:gd name="connsiteX10" fmla="*/ 2161424 w 2881899"/>
              <a:gd name="connsiteY10" fmla="*/ 77671 h 289086"/>
              <a:gd name="connsiteX11" fmla="*/ 2161424 w 2881899"/>
              <a:gd name="connsiteY11" fmla="*/ 77671 h 289086"/>
              <a:gd name="connsiteX12" fmla="*/ 2017329 w 2881899"/>
              <a:gd name="connsiteY12" fmla="*/ 44634 h 289086"/>
              <a:gd name="connsiteX13" fmla="*/ 1801187 w 2881899"/>
              <a:gd name="connsiteY13" fmla="*/ 0 h 289086"/>
              <a:gd name="connsiteX14" fmla="*/ 1585044 w 2881899"/>
              <a:gd name="connsiteY14" fmla="*/ 44634 h 289086"/>
              <a:gd name="connsiteX15" fmla="*/ 1440950 w 2881899"/>
              <a:gd name="connsiteY15" fmla="*/ 77671 h 289086"/>
              <a:gd name="connsiteX16" fmla="*/ 1296855 w 2881899"/>
              <a:gd name="connsiteY16" fmla="*/ 44634 h 289086"/>
              <a:gd name="connsiteX17" fmla="*/ 1080712 w 2881899"/>
              <a:gd name="connsiteY17" fmla="*/ 0 h 289086"/>
              <a:gd name="connsiteX18" fmla="*/ 864570 w 2881899"/>
              <a:gd name="connsiteY18" fmla="*/ 44634 h 289086"/>
              <a:gd name="connsiteX19" fmla="*/ 720475 w 2881899"/>
              <a:gd name="connsiteY19" fmla="*/ 77671 h 289086"/>
              <a:gd name="connsiteX20" fmla="*/ 576380 w 2881899"/>
              <a:gd name="connsiteY20" fmla="*/ 44634 h 289086"/>
              <a:gd name="connsiteX21" fmla="*/ 360238 w 2881899"/>
              <a:gd name="connsiteY21" fmla="*/ 0 h 289086"/>
              <a:gd name="connsiteX22" fmla="*/ 144095 w 2881899"/>
              <a:gd name="connsiteY22" fmla="*/ 44634 h 289086"/>
              <a:gd name="connsiteX23" fmla="*/ 0 w 2881899"/>
              <a:gd name="connsiteY23" fmla="*/ 77671 h 289086"/>
              <a:gd name="connsiteX24" fmla="*/ 0 w 2881899"/>
              <a:gd name="connsiteY24" fmla="*/ 288541 h 289086"/>
              <a:gd name="connsiteX25" fmla="*/ 216143 w 2881899"/>
              <a:gd name="connsiteY25" fmla="*/ 243907 h 289086"/>
              <a:gd name="connsiteX26" fmla="*/ 458375 w 2881899"/>
              <a:gd name="connsiteY26" fmla="*/ 185921 h 289086"/>
              <a:gd name="connsiteX27" fmla="*/ 718547 w 2881899"/>
              <a:gd name="connsiteY27" fmla="*/ 288975 h 289086"/>
              <a:gd name="connsiteX28" fmla="*/ 910350 w 2881899"/>
              <a:gd name="connsiteY28" fmla="*/ 206672 h 289086"/>
              <a:gd name="connsiteX29" fmla="*/ 1080712 w 2881899"/>
              <a:gd name="connsiteY29" fmla="*/ 208762 h 289086"/>
              <a:gd name="connsiteX30" fmla="*/ 1248399 w 2881899"/>
              <a:gd name="connsiteY30" fmla="*/ 274284 h 289086"/>
              <a:gd name="connsiteX31" fmla="*/ 1449529 w 2881899"/>
              <a:gd name="connsiteY31" fmla="*/ 249692 h 289086"/>
              <a:gd name="connsiteX32" fmla="*/ 1588642 w 2881899"/>
              <a:gd name="connsiteY32" fmla="*/ 211538 h 289086"/>
              <a:gd name="connsiteX33" fmla="*/ 1867520 w 2881899"/>
              <a:gd name="connsiteY33" fmla="*/ 223099 h 289086"/>
              <a:gd name="connsiteX0" fmla="*/ 1983887 w 2881899"/>
              <a:gd name="connsiteY0" fmla="*/ 252168 h 289086"/>
              <a:gd name="connsiteX1" fmla="*/ 2196246 w 2881899"/>
              <a:gd name="connsiteY1" fmla="*/ 271797 h 289086"/>
              <a:gd name="connsiteX2" fmla="*/ 2377567 w 2881899"/>
              <a:gd name="connsiteY2" fmla="*/ 243907 h 289086"/>
              <a:gd name="connsiteX3" fmla="*/ 2573135 w 2881899"/>
              <a:gd name="connsiteY3" fmla="*/ 191564 h 289086"/>
              <a:gd name="connsiteX4" fmla="*/ 2718096 w 2881899"/>
              <a:gd name="connsiteY4" fmla="*/ 236138 h 289086"/>
              <a:gd name="connsiteX5" fmla="*/ 2881899 w 2881899"/>
              <a:gd name="connsiteY5" fmla="*/ 288541 h 289086"/>
              <a:gd name="connsiteX6" fmla="*/ 2881899 w 2881899"/>
              <a:gd name="connsiteY6" fmla="*/ 77671 h 289086"/>
              <a:gd name="connsiteX7" fmla="*/ 2737804 w 2881899"/>
              <a:gd name="connsiteY7" fmla="*/ 44634 h 289086"/>
              <a:gd name="connsiteX8" fmla="*/ 2521662 w 2881899"/>
              <a:gd name="connsiteY8" fmla="*/ 0 h 289086"/>
              <a:gd name="connsiteX9" fmla="*/ 2305519 w 2881899"/>
              <a:gd name="connsiteY9" fmla="*/ 44634 h 289086"/>
              <a:gd name="connsiteX10" fmla="*/ 2161424 w 2881899"/>
              <a:gd name="connsiteY10" fmla="*/ 77671 h 289086"/>
              <a:gd name="connsiteX11" fmla="*/ 2161424 w 2881899"/>
              <a:gd name="connsiteY11" fmla="*/ 77671 h 289086"/>
              <a:gd name="connsiteX12" fmla="*/ 2017329 w 2881899"/>
              <a:gd name="connsiteY12" fmla="*/ 44634 h 289086"/>
              <a:gd name="connsiteX13" fmla="*/ 1801187 w 2881899"/>
              <a:gd name="connsiteY13" fmla="*/ 0 h 289086"/>
              <a:gd name="connsiteX14" fmla="*/ 1585044 w 2881899"/>
              <a:gd name="connsiteY14" fmla="*/ 44634 h 289086"/>
              <a:gd name="connsiteX15" fmla="*/ 1440950 w 2881899"/>
              <a:gd name="connsiteY15" fmla="*/ 77671 h 289086"/>
              <a:gd name="connsiteX16" fmla="*/ 1296855 w 2881899"/>
              <a:gd name="connsiteY16" fmla="*/ 44634 h 289086"/>
              <a:gd name="connsiteX17" fmla="*/ 1080712 w 2881899"/>
              <a:gd name="connsiteY17" fmla="*/ 0 h 289086"/>
              <a:gd name="connsiteX18" fmla="*/ 864570 w 2881899"/>
              <a:gd name="connsiteY18" fmla="*/ 44634 h 289086"/>
              <a:gd name="connsiteX19" fmla="*/ 720475 w 2881899"/>
              <a:gd name="connsiteY19" fmla="*/ 77671 h 289086"/>
              <a:gd name="connsiteX20" fmla="*/ 576380 w 2881899"/>
              <a:gd name="connsiteY20" fmla="*/ 44634 h 289086"/>
              <a:gd name="connsiteX21" fmla="*/ 360238 w 2881899"/>
              <a:gd name="connsiteY21" fmla="*/ 0 h 289086"/>
              <a:gd name="connsiteX22" fmla="*/ 144095 w 2881899"/>
              <a:gd name="connsiteY22" fmla="*/ 44634 h 289086"/>
              <a:gd name="connsiteX23" fmla="*/ 0 w 2881899"/>
              <a:gd name="connsiteY23" fmla="*/ 77671 h 289086"/>
              <a:gd name="connsiteX24" fmla="*/ 0 w 2881899"/>
              <a:gd name="connsiteY24" fmla="*/ 288541 h 289086"/>
              <a:gd name="connsiteX25" fmla="*/ 216143 w 2881899"/>
              <a:gd name="connsiteY25" fmla="*/ 243907 h 289086"/>
              <a:gd name="connsiteX26" fmla="*/ 458375 w 2881899"/>
              <a:gd name="connsiteY26" fmla="*/ 185921 h 289086"/>
              <a:gd name="connsiteX27" fmla="*/ 718547 w 2881899"/>
              <a:gd name="connsiteY27" fmla="*/ 288975 h 289086"/>
              <a:gd name="connsiteX28" fmla="*/ 910350 w 2881899"/>
              <a:gd name="connsiteY28" fmla="*/ 206672 h 289086"/>
              <a:gd name="connsiteX29" fmla="*/ 1080712 w 2881899"/>
              <a:gd name="connsiteY29" fmla="*/ 208762 h 289086"/>
              <a:gd name="connsiteX30" fmla="*/ 1248399 w 2881899"/>
              <a:gd name="connsiteY30" fmla="*/ 274284 h 289086"/>
              <a:gd name="connsiteX31" fmla="*/ 1462397 w 2881899"/>
              <a:gd name="connsiteY31" fmla="*/ 226761 h 289086"/>
              <a:gd name="connsiteX32" fmla="*/ 1588642 w 2881899"/>
              <a:gd name="connsiteY32" fmla="*/ 211538 h 289086"/>
              <a:gd name="connsiteX33" fmla="*/ 1867520 w 2881899"/>
              <a:gd name="connsiteY33" fmla="*/ 223099 h 289086"/>
              <a:gd name="connsiteX0" fmla="*/ 1983887 w 2881899"/>
              <a:gd name="connsiteY0" fmla="*/ 252168 h 289086"/>
              <a:gd name="connsiteX1" fmla="*/ 2196246 w 2881899"/>
              <a:gd name="connsiteY1" fmla="*/ 271797 h 289086"/>
              <a:gd name="connsiteX2" fmla="*/ 2377567 w 2881899"/>
              <a:gd name="connsiteY2" fmla="*/ 243907 h 289086"/>
              <a:gd name="connsiteX3" fmla="*/ 2573135 w 2881899"/>
              <a:gd name="connsiteY3" fmla="*/ 191564 h 289086"/>
              <a:gd name="connsiteX4" fmla="*/ 2718096 w 2881899"/>
              <a:gd name="connsiteY4" fmla="*/ 236138 h 289086"/>
              <a:gd name="connsiteX5" fmla="*/ 2881899 w 2881899"/>
              <a:gd name="connsiteY5" fmla="*/ 288541 h 289086"/>
              <a:gd name="connsiteX6" fmla="*/ 2881899 w 2881899"/>
              <a:gd name="connsiteY6" fmla="*/ 77671 h 289086"/>
              <a:gd name="connsiteX7" fmla="*/ 2737804 w 2881899"/>
              <a:gd name="connsiteY7" fmla="*/ 44634 h 289086"/>
              <a:gd name="connsiteX8" fmla="*/ 2521662 w 2881899"/>
              <a:gd name="connsiteY8" fmla="*/ 0 h 289086"/>
              <a:gd name="connsiteX9" fmla="*/ 2305519 w 2881899"/>
              <a:gd name="connsiteY9" fmla="*/ 44634 h 289086"/>
              <a:gd name="connsiteX10" fmla="*/ 2161424 w 2881899"/>
              <a:gd name="connsiteY10" fmla="*/ 77671 h 289086"/>
              <a:gd name="connsiteX11" fmla="*/ 2161424 w 2881899"/>
              <a:gd name="connsiteY11" fmla="*/ 77671 h 289086"/>
              <a:gd name="connsiteX12" fmla="*/ 2017329 w 2881899"/>
              <a:gd name="connsiteY12" fmla="*/ 44634 h 289086"/>
              <a:gd name="connsiteX13" fmla="*/ 1801187 w 2881899"/>
              <a:gd name="connsiteY13" fmla="*/ 0 h 289086"/>
              <a:gd name="connsiteX14" fmla="*/ 1585044 w 2881899"/>
              <a:gd name="connsiteY14" fmla="*/ 44634 h 289086"/>
              <a:gd name="connsiteX15" fmla="*/ 1440950 w 2881899"/>
              <a:gd name="connsiteY15" fmla="*/ 77671 h 289086"/>
              <a:gd name="connsiteX16" fmla="*/ 1296855 w 2881899"/>
              <a:gd name="connsiteY16" fmla="*/ 44634 h 289086"/>
              <a:gd name="connsiteX17" fmla="*/ 1080712 w 2881899"/>
              <a:gd name="connsiteY17" fmla="*/ 0 h 289086"/>
              <a:gd name="connsiteX18" fmla="*/ 864570 w 2881899"/>
              <a:gd name="connsiteY18" fmla="*/ 44634 h 289086"/>
              <a:gd name="connsiteX19" fmla="*/ 720475 w 2881899"/>
              <a:gd name="connsiteY19" fmla="*/ 77671 h 289086"/>
              <a:gd name="connsiteX20" fmla="*/ 576380 w 2881899"/>
              <a:gd name="connsiteY20" fmla="*/ 44634 h 289086"/>
              <a:gd name="connsiteX21" fmla="*/ 360238 w 2881899"/>
              <a:gd name="connsiteY21" fmla="*/ 0 h 289086"/>
              <a:gd name="connsiteX22" fmla="*/ 144095 w 2881899"/>
              <a:gd name="connsiteY22" fmla="*/ 44634 h 289086"/>
              <a:gd name="connsiteX23" fmla="*/ 0 w 2881899"/>
              <a:gd name="connsiteY23" fmla="*/ 77671 h 289086"/>
              <a:gd name="connsiteX24" fmla="*/ 0 w 2881899"/>
              <a:gd name="connsiteY24" fmla="*/ 288541 h 289086"/>
              <a:gd name="connsiteX25" fmla="*/ 216143 w 2881899"/>
              <a:gd name="connsiteY25" fmla="*/ 243907 h 289086"/>
              <a:gd name="connsiteX26" fmla="*/ 458375 w 2881899"/>
              <a:gd name="connsiteY26" fmla="*/ 185921 h 289086"/>
              <a:gd name="connsiteX27" fmla="*/ 718547 w 2881899"/>
              <a:gd name="connsiteY27" fmla="*/ 288975 h 289086"/>
              <a:gd name="connsiteX28" fmla="*/ 910350 w 2881899"/>
              <a:gd name="connsiteY28" fmla="*/ 206672 h 289086"/>
              <a:gd name="connsiteX29" fmla="*/ 1080712 w 2881899"/>
              <a:gd name="connsiteY29" fmla="*/ 208762 h 289086"/>
              <a:gd name="connsiteX30" fmla="*/ 1248399 w 2881899"/>
              <a:gd name="connsiteY30" fmla="*/ 274284 h 289086"/>
              <a:gd name="connsiteX31" fmla="*/ 1462397 w 2881899"/>
              <a:gd name="connsiteY31" fmla="*/ 226761 h 289086"/>
              <a:gd name="connsiteX32" fmla="*/ 1588642 w 2881899"/>
              <a:gd name="connsiteY32" fmla="*/ 211538 h 289086"/>
              <a:gd name="connsiteX33" fmla="*/ 1867520 w 2881899"/>
              <a:gd name="connsiteY33" fmla="*/ 223099 h 289086"/>
              <a:gd name="connsiteX0" fmla="*/ 1983887 w 2881899"/>
              <a:gd name="connsiteY0" fmla="*/ 252168 h 289086"/>
              <a:gd name="connsiteX1" fmla="*/ 2196246 w 2881899"/>
              <a:gd name="connsiteY1" fmla="*/ 271797 h 289086"/>
              <a:gd name="connsiteX2" fmla="*/ 2377567 w 2881899"/>
              <a:gd name="connsiteY2" fmla="*/ 243907 h 289086"/>
              <a:gd name="connsiteX3" fmla="*/ 2573135 w 2881899"/>
              <a:gd name="connsiteY3" fmla="*/ 191564 h 289086"/>
              <a:gd name="connsiteX4" fmla="*/ 2718096 w 2881899"/>
              <a:gd name="connsiteY4" fmla="*/ 236138 h 289086"/>
              <a:gd name="connsiteX5" fmla="*/ 2881899 w 2881899"/>
              <a:gd name="connsiteY5" fmla="*/ 288541 h 289086"/>
              <a:gd name="connsiteX6" fmla="*/ 2881899 w 2881899"/>
              <a:gd name="connsiteY6" fmla="*/ 77671 h 289086"/>
              <a:gd name="connsiteX7" fmla="*/ 2737804 w 2881899"/>
              <a:gd name="connsiteY7" fmla="*/ 44634 h 289086"/>
              <a:gd name="connsiteX8" fmla="*/ 2521662 w 2881899"/>
              <a:gd name="connsiteY8" fmla="*/ 0 h 289086"/>
              <a:gd name="connsiteX9" fmla="*/ 2305519 w 2881899"/>
              <a:gd name="connsiteY9" fmla="*/ 44634 h 289086"/>
              <a:gd name="connsiteX10" fmla="*/ 2161424 w 2881899"/>
              <a:gd name="connsiteY10" fmla="*/ 77671 h 289086"/>
              <a:gd name="connsiteX11" fmla="*/ 2161424 w 2881899"/>
              <a:gd name="connsiteY11" fmla="*/ 77671 h 289086"/>
              <a:gd name="connsiteX12" fmla="*/ 2017329 w 2881899"/>
              <a:gd name="connsiteY12" fmla="*/ 44634 h 289086"/>
              <a:gd name="connsiteX13" fmla="*/ 1801187 w 2881899"/>
              <a:gd name="connsiteY13" fmla="*/ 0 h 289086"/>
              <a:gd name="connsiteX14" fmla="*/ 1585044 w 2881899"/>
              <a:gd name="connsiteY14" fmla="*/ 44634 h 289086"/>
              <a:gd name="connsiteX15" fmla="*/ 1440950 w 2881899"/>
              <a:gd name="connsiteY15" fmla="*/ 77671 h 289086"/>
              <a:gd name="connsiteX16" fmla="*/ 1296855 w 2881899"/>
              <a:gd name="connsiteY16" fmla="*/ 44634 h 289086"/>
              <a:gd name="connsiteX17" fmla="*/ 1080712 w 2881899"/>
              <a:gd name="connsiteY17" fmla="*/ 0 h 289086"/>
              <a:gd name="connsiteX18" fmla="*/ 864570 w 2881899"/>
              <a:gd name="connsiteY18" fmla="*/ 44634 h 289086"/>
              <a:gd name="connsiteX19" fmla="*/ 720475 w 2881899"/>
              <a:gd name="connsiteY19" fmla="*/ 77671 h 289086"/>
              <a:gd name="connsiteX20" fmla="*/ 576380 w 2881899"/>
              <a:gd name="connsiteY20" fmla="*/ 44634 h 289086"/>
              <a:gd name="connsiteX21" fmla="*/ 360238 w 2881899"/>
              <a:gd name="connsiteY21" fmla="*/ 0 h 289086"/>
              <a:gd name="connsiteX22" fmla="*/ 144095 w 2881899"/>
              <a:gd name="connsiteY22" fmla="*/ 44634 h 289086"/>
              <a:gd name="connsiteX23" fmla="*/ 0 w 2881899"/>
              <a:gd name="connsiteY23" fmla="*/ 77671 h 289086"/>
              <a:gd name="connsiteX24" fmla="*/ 0 w 2881899"/>
              <a:gd name="connsiteY24" fmla="*/ 288541 h 289086"/>
              <a:gd name="connsiteX25" fmla="*/ 216143 w 2881899"/>
              <a:gd name="connsiteY25" fmla="*/ 243907 h 289086"/>
              <a:gd name="connsiteX26" fmla="*/ 458375 w 2881899"/>
              <a:gd name="connsiteY26" fmla="*/ 185921 h 289086"/>
              <a:gd name="connsiteX27" fmla="*/ 718547 w 2881899"/>
              <a:gd name="connsiteY27" fmla="*/ 288975 h 289086"/>
              <a:gd name="connsiteX28" fmla="*/ 910350 w 2881899"/>
              <a:gd name="connsiteY28" fmla="*/ 206672 h 289086"/>
              <a:gd name="connsiteX29" fmla="*/ 1080712 w 2881899"/>
              <a:gd name="connsiteY29" fmla="*/ 208762 h 289086"/>
              <a:gd name="connsiteX30" fmla="*/ 1248399 w 2881899"/>
              <a:gd name="connsiteY30" fmla="*/ 274284 h 289086"/>
              <a:gd name="connsiteX31" fmla="*/ 1462397 w 2881899"/>
              <a:gd name="connsiteY31" fmla="*/ 226761 h 289086"/>
              <a:gd name="connsiteX32" fmla="*/ 1582208 w 2881899"/>
              <a:gd name="connsiteY32" fmla="*/ 200072 h 289086"/>
              <a:gd name="connsiteX33" fmla="*/ 1867520 w 2881899"/>
              <a:gd name="connsiteY33" fmla="*/ 223099 h 289086"/>
              <a:gd name="connsiteX0" fmla="*/ 1983887 w 2881899"/>
              <a:gd name="connsiteY0" fmla="*/ 252168 h 289086"/>
              <a:gd name="connsiteX1" fmla="*/ 2196246 w 2881899"/>
              <a:gd name="connsiteY1" fmla="*/ 271797 h 289086"/>
              <a:gd name="connsiteX2" fmla="*/ 2377567 w 2881899"/>
              <a:gd name="connsiteY2" fmla="*/ 243907 h 289086"/>
              <a:gd name="connsiteX3" fmla="*/ 2573135 w 2881899"/>
              <a:gd name="connsiteY3" fmla="*/ 191564 h 289086"/>
              <a:gd name="connsiteX4" fmla="*/ 2718096 w 2881899"/>
              <a:gd name="connsiteY4" fmla="*/ 236138 h 289086"/>
              <a:gd name="connsiteX5" fmla="*/ 2881899 w 2881899"/>
              <a:gd name="connsiteY5" fmla="*/ 288541 h 289086"/>
              <a:gd name="connsiteX6" fmla="*/ 2881899 w 2881899"/>
              <a:gd name="connsiteY6" fmla="*/ 77671 h 289086"/>
              <a:gd name="connsiteX7" fmla="*/ 2737804 w 2881899"/>
              <a:gd name="connsiteY7" fmla="*/ 44634 h 289086"/>
              <a:gd name="connsiteX8" fmla="*/ 2521662 w 2881899"/>
              <a:gd name="connsiteY8" fmla="*/ 0 h 289086"/>
              <a:gd name="connsiteX9" fmla="*/ 2305519 w 2881899"/>
              <a:gd name="connsiteY9" fmla="*/ 44634 h 289086"/>
              <a:gd name="connsiteX10" fmla="*/ 2161424 w 2881899"/>
              <a:gd name="connsiteY10" fmla="*/ 77671 h 289086"/>
              <a:gd name="connsiteX11" fmla="*/ 2161424 w 2881899"/>
              <a:gd name="connsiteY11" fmla="*/ 77671 h 289086"/>
              <a:gd name="connsiteX12" fmla="*/ 2017329 w 2881899"/>
              <a:gd name="connsiteY12" fmla="*/ 44634 h 289086"/>
              <a:gd name="connsiteX13" fmla="*/ 1801187 w 2881899"/>
              <a:gd name="connsiteY13" fmla="*/ 0 h 289086"/>
              <a:gd name="connsiteX14" fmla="*/ 1585044 w 2881899"/>
              <a:gd name="connsiteY14" fmla="*/ 44634 h 289086"/>
              <a:gd name="connsiteX15" fmla="*/ 1440950 w 2881899"/>
              <a:gd name="connsiteY15" fmla="*/ 77671 h 289086"/>
              <a:gd name="connsiteX16" fmla="*/ 1296855 w 2881899"/>
              <a:gd name="connsiteY16" fmla="*/ 44634 h 289086"/>
              <a:gd name="connsiteX17" fmla="*/ 1080712 w 2881899"/>
              <a:gd name="connsiteY17" fmla="*/ 0 h 289086"/>
              <a:gd name="connsiteX18" fmla="*/ 864570 w 2881899"/>
              <a:gd name="connsiteY18" fmla="*/ 44634 h 289086"/>
              <a:gd name="connsiteX19" fmla="*/ 720475 w 2881899"/>
              <a:gd name="connsiteY19" fmla="*/ 77671 h 289086"/>
              <a:gd name="connsiteX20" fmla="*/ 576380 w 2881899"/>
              <a:gd name="connsiteY20" fmla="*/ 44634 h 289086"/>
              <a:gd name="connsiteX21" fmla="*/ 360238 w 2881899"/>
              <a:gd name="connsiteY21" fmla="*/ 0 h 289086"/>
              <a:gd name="connsiteX22" fmla="*/ 144095 w 2881899"/>
              <a:gd name="connsiteY22" fmla="*/ 44634 h 289086"/>
              <a:gd name="connsiteX23" fmla="*/ 0 w 2881899"/>
              <a:gd name="connsiteY23" fmla="*/ 77671 h 289086"/>
              <a:gd name="connsiteX24" fmla="*/ 0 w 2881899"/>
              <a:gd name="connsiteY24" fmla="*/ 288541 h 289086"/>
              <a:gd name="connsiteX25" fmla="*/ 216143 w 2881899"/>
              <a:gd name="connsiteY25" fmla="*/ 243907 h 289086"/>
              <a:gd name="connsiteX26" fmla="*/ 458375 w 2881899"/>
              <a:gd name="connsiteY26" fmla="*/ 185921 h 289086"/>
              <a:gd name="connsiteX27" fmla="*/ 718547 w 2881899"/>
              <a:gd name="connsiteY27" fmla="*/ 288975 h 289086"/>
              <a:gd name="connsiteX28" fmla="*/ 910350 w 2881899"/>
              <a:gd name="connsiteY28" fmla="*/ 206672 h 289086"/>
              <a:gd name="connsiteX29" fmla="*/ 1080712 w 2881899"/>
              <a:gd name="connsiteY29" fmla="*/ 208762 h 289086"/>
              <a:gd name="connsiteX30" fmla="*/ 1248399 w 2881899"/>
              <a:gd name="connsiteY30" fmla="*/ 274284 h 289086"/>
              <a:gd name="connsiteX31" fmla="*/ 1460252 w 2881899"/>
              <a:gd name="connsiteY31" fmla="*/ 220391 h 289086"/>
              <a:gd name="connsiteX32" fmla="*/ 1582208 w 2881899"/>
              <a:gd name="connsiteY32" fmla="*/ 200072 h 289086"/>
              <a:gd name="connsiteX33" fmla="*/ 1867520 w 2881899"/>
              <a:gd name="connsiteY33" fmla="*/ 223099 h 289086"/>
              <a:gd name="connsiteX0" fmla="*/ 1983887 w 2881899"/>
              <a:gd name="connsiteY0" fmla="*/ 252168 h 289086"/>
              <a:gd name="connsiteX1" fmla="*/ 2196246 w 2881899"/>
              <a:gd name="connsiteY1" fmla="*/ 271797 h 289086"/>
              <a:gd name="connsiteX2" fmla="*/ 2377567 w 2881899"/>
              <a:gd name="connsiteY2" fmla="*/ 243907 h 289086"/>
              <a:gd name="connsiteX3" fmla="*/ 2573135 w 2881899"/>
              <a:gd name="connsiteY3" fmla="*/ 191564 h 289086"/>
              <a:gd name="connsiteX4" fmla="*/ 2718096 w 2881899"/>
              <a:gd name="connsiteY4" fmla="*/ 236138 h 289086"/>
              <a:gd name="connsiteX5" fmla="*/ 2881899 w 2881899"/>
              <a:gd name="connsiteY5" fmla="*/ 288541 h 289086"/>
              <a:gd name="connsiteX6" fmla="*/ 2881899 w 2881899"/>
              <a:gd name="connsiteY6" fmla="*/ 77671 h 289086"/>
              <a:gd name="connsiteX7" fmla="*/ 2737804 w 2881899"/>
              <a:gd name="connsiteY7" fmla="*/ 44634 h 289086"/>
              <a:gd name="connsiteX8" fmla="*/ 2521662 w 2881899"/>
              <a:gd name="connsiteY8" fmla="*/ 0 h 289086"/>
              <a:gd name="connsiteX9" fmla="*/ 2305519 w 2881899"/>
              <a:gd name="connsiteY9" fmla="*/ 44634 h 289086"/>
              <a:gd name="connsiteX10" fmla="*/ 2161424 w 2881899"/>
              <a:gd name="connsiteY10" fmla="*/ 77671 h 289086"/>
              <a:gd name="connsiteX11" fmla="*/ 2161424 w 2881899"/>
              <a:gd name="connsiteY11" fmla="*/ 77671 h 289086"/>
              <a:gd name="connsiteX12" fmla="*/ 2017329 w 2881899"/>
              <a:gd name="connsiteY12" fmla="*/ 44634 h 289086"/>
              <a:gd name="connsiteX13" fmla="*/ 1801187 w 2881899"/>
              <a:gd name="connsiteY13" fmla="*/ 0 h 289086"/>
              <a:gd name="connsiteX14" fmla="*/ 1585044 w 2881899"/>
              <a:gd name="connsiteY14" fmla="*/ 44634 h 289086"/>
              <a:gd name="connsiteX15" fmla="*/ 1440950 w 2881899"/>
              <a:gd name="connsiteY15" fmla="*/ 77671 h 289086"/>
              <a:gd name="connsiteX16" fmla="*/ 1296855 w 2881899"/>
              <a:gd name="connsiteY16" fmla="*/ 44634 h 289086"/>
              <a:gd name="connsiteX17" fmla="*/ 1080712 w 2881899"/>
              <a:gd name="connsiteY17" fmla="*/ 0 h 289086"/>
              <a:gd name="connsiteX18" fmla="*/ 864570 w 2881899"/>
              <a:gd name="connsiteY18" fmla="*/ 44634 h 289086"/>
              <a:gd name="connsiteX19" fmla="*/ 720475 w 2881899"/>
              <a:gd name="connsiteY19" fmla="*/ 77671 h 289086"/>
              <a:gd name="connsiteX20" fmla="*/ 576380 w 2881899"/>
              <a:gd name="connsiteY20" fmla="*/ 44634 h 289086"/>
              <a:gd name="connsiteX21" fmla="*/ 360238 w 2881899"/>
              <a:gd name="connsiteY21" fmla="*/ 0 h 289086"/>
              <a:gd name="connsiteX22" fmla="*/ 144095 w 2881899"/>
              <a:gd name="connsiteY22" fmla="*/ 44634 h 289086"/>
              <a:gd name="connsiteX23" fmla="*/ 0 w 2881899"/>
              <a:gd name="connsiteY23" fmla="*/ 77671 h 289086"/>
              <a:gd name="connsiteX24" fmla="*/ 0 w 2881899"/>
              <a:gd name="connsiteY24" fmla="*/ 288541 h 289086"/>
              <a:gd name="connsiteX25" fmla="*/ 216143 w 2881899"/>
              <a:gd name="connsiteY25" fmla="*/ 243907 h 289086"/>
              <a:gd name="connsiteX26" fmla="*/ 458375 w 2881899"/>
              <a:gd name="connsiteY26" fmla="*/ 185921 h 289086"/>
              <a:gd name="connsiteX27" fmla="*/ 718547 w 2881899"/>
              <a:gd name="connsiteY27" fmla="*/ 288975 h 289086"/>
              <a:gd name="connsiteX28" fmla="*/ 910350 w 2881899"/>
              <a:gd name="connsiteY28" fmla="*/ 206672 h 289086"/>
              <a:gd name="connsiteX29" fmla="*/ 1080712 w 2881899"/>
              <a:gd name="connsiteY29" fmla="*/ 208762 h 289086"/>
              <a:gd name="connsiteX30" fmla="*/ 1248399 w 2881899"/>
              <a:gd name="connsiteY30" fmla="*/ 274284 h 289086"/>
              <a:gd name="connsiteX31" fmla="*/ 1460252 w 2881899"/>
              <a:gd name="connsiteY31" fmla="*/ 220391 h 289086"/>
              <a:gd name="connsiteX32" fmla="*/ 1580063 w 2881899"/>
              <a:gd name="connsiteY32" fmla="*/ 191791 h 289086"/>
              <a:gd name="connsiteX33" fmla="*/ 1867520 w 2881899"/>
              <a:gd name="connsiteY33" fmla="*/ 223099 h 289086"/>
              <a:gd name="connsiteX0" fmla="*/ 1983887 w 2881899"/>
              <a:gd name="connsiteY0" fmla="*/ 252168 h 289086"/>
              <a:gd name="connsiteX1" fmla="*/ 2196246 w 2881899"/>
              <a:gd name="connsiteY1" fmla="*/ 271797 h 289086"/>
              <a:gd name="connsiteX2" fmla="*/ 2377567 w 2881899"/>
              <a:gd name="connsiteY2" fmla="*/ 243907 h 289086"/>
              <a:gd name="connsiteX3" fmla="*/ 2573135 w 2881899"/>
              <a:gd name="connsiteY3" fmla="*/ 191564 h 289086"/>
              <a:gd name="connsiteX4" fmla="*/ 2718096 w 2881899"/>
              <a:gd name="connsiteY4" fmla="*/ 236138 h 289086"/>
              <a:gd name="connsiteX5" fmla="*/ 2881899 w 2881899"/>
              <a:gd name="connsiteY5" fmla="*/ 288541 h 289086"/>
              <a:gd name="connsiteX6" fmla="*/ 2881899 w 2881899"/>
              <a:gd name="connsiteY6" fmla="*/ 77671 h 289086"/>
              <a:gd name="connsiteX7" fmla="*/ 2737804 w 2881899"/>
              <a:gd name="connsiteY7" fmla="*/ 44634 h 289086"/>
              <a:gd name="connsiteX8" fmla="*/ 2521662 w 2881899"/>
              <a:gd name="connsiteY8" fmla="*/ 0 h 289086"/>
              <a:gd name="connsiteX9" fmla="*/ 2305519 w 2881899"/>
              <a:gd name="connsiteY9" fmla="*/ 44634 h 289086"/>
              <a:gd name="connsiteX10" fmla="*/ 2161424 w 2881899"/>
              <a:gd name="connsiteY10" fmla="*/ 77671 h 289086"/>
              <a:gd name="connsiteX11" fmla="*/ 2161424 w 2881899"/>
              <a:gd name="connsiteY11" fmla="*/ 77671 h 289086"/>
              <a:gd name="connsiteX12" fmla="*/ 2017329 w 2881899"/>
              <a:gd name="connsiteY12" fmla="*/ 44634 h 289086"/>
              <a:gd name="connsiteX13" fmla="*/ 1801187 w 2881899"/>
              <a:gd name="connsiteY13" fmla="*/ 0 h 289086"/>
              <a:gd name="connsiteX14" fmla="*/ 1585044 w 2881899"/>
              <a:gd name="connsiteY14" fmla="*/ 44634 h 289086"/>
              <a:gd name="connsiteX15" fmla="*/ 1440950 w 2881899"/>
              <a:gd name="connsiteY15" fmla="*/ 77671 h 289086"/>
              <a:gd name="connsiteX16" fmla="*/ 1296855 w 2881899"/>
              <a:gd name="connsiteY16" fmla="*/ 44634 h 289086"/>
              <a:gd name="connsiteX17" fmla="*/ 1080712 w 2881899"/>
              <a:gd name="connsiteY17" fmla="*/ 0 h 289086"/>
              <a:gd name="connsiteX18" fmla="*/ 864570 w 2881899"/>
              <a:gd name="connsiteY18" fmla="*/ 44634 h 289086"/>
              <a:gd name="connsiteX19" fmla="*/ 720475 w 2881899"/>
              <a:gd name="connsiteY19" fmla="*/ 77671 h 289086"/>
              <a:gd name="connsiteX20" fmla="*/ 576380 w 2881899"/>
              <a:gd name="connsiteY20" fmla="*/ 44634 h 289086"/>
              <a:gd name="connsiteX21" fmla="*/ 360238 w 2881899"/>
              <a:gd name="connsiteY21" fmla="*/ 0 h 289086"/>
              <a:gd name="connsiteX22" fmla="*/ 144095 w 2881899"/>
              <a:gd name="connsiteY22" fmla="*/ 44634 h 289086"/>
              <a:gd name="connsiteX23" fmla="*/ 0 w 2881899"/>
              <a:gd name="connsiteY23" fmla="*/ 77671 h 289086"/>
              <a:gd name="connsiteX24" fmla="*/ 0 w 2881899"/>
              <a:gd name="connsiteY24" fmla="*/ 288541 h 289086"/>
              <a:gd name="connsiteX25" fmla="*/ 216143 w 2881899"/>
              <a:gd name="connsiteY25" fmla="*/ 243907 h 289086"/>
              <a:gd name="connsiteX26" fmla="*/ 458375 w 2881899"/>
              <a:gd name="connsiteY26" fmla="*/ 185921 h 289086"/>
              <a:gd name="connsiteX27" fmla="*/ 718547 w 2881899"/>
              <a:gd name="connsiteY27" fmla="*/ 288975 h 289086"/>
              <a:gd name="connsiteX28" fmla="*/ 910350 w 2881899"/>
              <a:gd name="connsiteY28" fmla="*/ 206672 h 289086"/>
              <a:gd name="connsiteX29" fmla="*/ 1080712 w 2881899"/>
              <a:gd name="connsiteY29" fmla="*/ 208762 h 289086"/>
              <a:gd name="connsiteX30" fmla="*/ 1248399 w 2881899"/>
              <a:gd name="connsiteY30" fmla="*/ 274284 h 289086"/>
              <a:gd name="connsiteX31" fmla="*/ 1462397 w 2881899"/>
              <a:gd name="connsiteY31" fmla="*/ 213384 h 289086"/>
              <a:gd name="connsiteX32" fmla="*/ 1580063 w 2881899"/>
              <a:gd name="connsiteY32" fmla="*/ 191791 h 289086"/>
              <a:gd name="connsiteX33" fmla="*/ 1867520 w 2881899"/>
              <a:gd name="connsiteY33" fmla="*/ 223099 h 289086"/>
              <a:gd name="connsiteX0" fmla="*/ 1983887 w 2881899"/>
              <a:gd name="connsiteY0" fmla="*/ 252168 h 289086"/>
              <a:gd name="connsiteX1" fmla="*/ 2196246 w 2881899"/>
              <a:gd name="connsiteY1" fmla="*/ 271797 h 289086"/>
              <a:gd name="connsiteX2" fmla="*/ 2377567 w 2881899"/>
              <a:gd name="connsiteY2" fmla="*/ 243907 h 289086"/>
              <a:gd name="connsiteX3" fmla="*/ 2573135 w 2881899"/>
              <a:gd name="connsiteY3" fmla="*/ 191564 h 289086"/>
              <a:gd name="connsiteX4" fmla="*/ 2718096 w 2881899"/>
              <a:gd name="connsiteY4" fmla="*/ 236138 h 289086"/>
              <a:gd name="connsiteX5" fmla="*/ 2881899 w 2881899"/>
              <a:gd name="connsiteY5" fmla="*/ 288541 h 289086"/>
              <a:gd name="connsiteX6" fmla="*/ 2881899 w 2881899"/>
              <a:gd name="connsiteY6" fmla="*/ 77671 h 289086"/>
              <a:gd name="connsiteX7" fmla="*/ 2737804 w 2881899"/>
              <a:gd name="connsiteY7" fmla="*/ 44634 h 289086"/>
              <a:gd name="connsiteX8" fmla="*/ 2521662 w 2881899"/>
              <a:gd name="connsiteY8" fmla="*/ 0 h 289086"/>
              <a:gd name="connsiteX9" fmla="*/ 2305519 w 2881899"/>
              <a:gd name="connsiteY9" fmla="*/ 44634 h 289086"/>
              <a:gd name="connsiteX10" fmla="*/ 2161424 w 2881899"/>
              <a:gd name="connsiteY10" fmla="*/ 77671 h 289086"/>
              <a:gd name="connsiteX11" fmla="*/ 2161424 w 2881899"/>
              <a:gd name="connsiteY11" fmla="*/ 77671 h 289086"/>
              <a:gd name="connsiteX12" fmla="*/ 2017329 w 2881899"/>
              <a:gd name="connsiteY12" fmla="*/ 44634 h 289086"/>
              <a:gd name="connsiteX13" fmla="*/ 1801187 w 2881899"/>
              <a:gd name="connsiteY13" fmla="*/ 0 h 289086"/>
              <a:gd name="connsiteX14" fmla="*/ 1585044 w 2881899"/>
              <a:gd name="connsiteY14" fmla="*/ 44634 h 289086"/>
              <a:gd name="connsiteX15" fmla="*/ 1440950 w 2881899"/>
              <a:gd name="connsiteY15" fmla="*/ 77671 h 289086"/>
              <a:gd name="connsiteX16" fmla="*/ 1296855 w 2881899"/>
              <a:gd name="connsiteY16" fmla="*/ 44634 h 289086"/>
              <a:gd name="connsiteX17" fmla="*/ 1080712 w 2881899"/>
              <a:gd name="connsiteY17" fmla="*/ 0 h 289086"/>
              <a:gd name="connsiteX18" fmla="*/ 864570 w 2881899"/>
              <a:gd name="connsiteY18" fmla="*/ 44634 h 289086"/>
              <a:gd name="connsiteX19" fmla="*/ 720475 w 2881899"/>
              <a:gd name="connsiteY19" fmla="*/ 77671 h 289086"/>
              <a:gd name="connsiteX20" fmla="*/ 576380 w 2881899"/>
              <a:gd name="connsiteY20" fmla="*/ 44634 h 289086"/>
              <a:gd name="connsiteX21" fmla="*/ 360238 w 2881899"/>
              <a:gd name="connsiteY21" fmla="*/ 0 h 289086"/>
              <a:gd name="connsiteX22" fmla="*/ 144095 w 2881899"/>
              <a:gd name="connsiteY22" fmla="*/ 44634 h 289086"/>
              <a:gd name="connsiteX23" fmla="*/ 0 w 2881899"/>
              <a:gd name="connsiteY23" fmla="*/ 77671 h 289086"/>
              <a:gd name="connsiteX24" fmla="*/ 0 w 2881899"/>
              <a:gd name="connsiteY24" fmla="*/ 288541 h 289086"/>
              <a:gd name="connsiteX25" fmla="*/ 216143 w 2881899"/>
              <a:gd name="connsiteY25" fmla="*/ 243907 h 289086"/>
              <a:gd name="connsiteX26" fmla="*/ 458375 w 2881899"/>
              <a:gd name="connsiteY26" fmla="*/ 185921 h 289086"/>
              <a:gd name="connsiteX27" fmla="*/ 718547 w 2881899"/>
              <a:gd name="connsiteY27" fmla="*/ 288975 h 289086"/>
              <a:gd name="connsiteX28" fmla="*/ 910350 w 2881899"/>
              <a:gd name="connsiteY28" fmla="*/ 206672 h 289086"/>
              <a:gd name="connsiteX29" fmla="*/ 1080712 w 2881899"/>
              <a:gd name="connsiteY29" fmla="*/ 208762 h 289086"/>
              <a:gd name="connsiteX30" fmla="*/ 1248399 w 2881899"/>
              <a:gd name="connsiteY30" fmla="*/ 274284 h 289086"/>
              <a:gd name="connsiteX31" fmla="*/ 1462397 w 2881899"/>
              <a:gd name="connsiteY31" fmla="*/ 208925 h 289086"/>
              <a:gd name="connsiteX32" fmla="*/ 1580063 w 2881899"/>
              <a:gd name="connsiteY32" fmla="*/ 191791 h 289086"/>
              <a:gd name="connsiteX33" fmla="*/ 1867520 w 2881899"/>
              <a:gd name="connsiteY33" fmla="*/ 223099 h 289086"/>
              <a:gd name="connsiteX0" fmla="*/ 1983887 w 2881899"/>
              <a:gd name="connsiteY0" fmla="*/ 252168 h 289086"/>
              <a:gd name="connsiteX1" fmla="*/ 2196246 w 2881899"/>
              <a:gd name="connsiteY1" fmla="*/ 271797 h 289086"/>
              <a:gd name="connsiteX2" fmla="*/ 2377567 w 2881899"/>
              <a:gd name="connsiteY2" fmla="*/ 243907 h 289086"/>
              <a:gd name="connsiteX3" fmla="*/ 2573135 w 2881899"/>
              <a:gd name="connsiteY3" fmla="*/ 191564 h 289086"/>
              <a:gd name="connsiteX4" fmla="*/ 2718096 w 2881899"/>
              <a:gd name="connsiteY4" fmla="*/ 236138 h 289086"/>
              <a:gd name="connsiteX5" fmla="*/ 2881899 w 2881899"/>
              <a:gd name="connsiteY5" fmla="*/ 288541 h 289086"/>
              <a:gd name="connsiteX6" fmla="*/ 2881899 w 2881899"/>
              <a:gd name="connsiteY6" fmla="*/ 77671 h 289086"/>
              <a:gd name="connsiteX7" fmla="*/ 2737804 w 2881899"/>
              <a:gd name="connsiteY7" fmla="*/ 44634 h 289086"/>
              <a:gd name="connsiteX8" fmla="*/ 2521662 w 2881899"/>
              <a:gd name="connsiteY8" fmla="*/ 0 h 289086"/>
              <a:gd name="connsiteX9" fmla="*/ 2305519 w 2881899"/>
              <a:gd name="connsiteY9" fmla="*/ 44634 h 289086"/>
              <a:gd name="connsiteX10" fmla="*/ 2161424 w 2881899"/>
              <a:gd name="connsiteY10" fmla="*/ 77671 h 289086"/>
              <a:gd name="connsiteX11" fmla="*/ 2161424 w 2881899"/>
              <a:gd name="connsiteY11" fmla="*/ 77671 h 289086"/>
              <a:gd name="connsiteX12" fmla="*/ 2017329 w 2881899"/>
              <a:gd name="connsiteY12" fmla="*/ 44634 h 289086"/>
              <a:gd name="connsiteX13" fmla="*/ 1801187 w 2881899"/>
              <a:gd name="connsiteY13" fmla="*/ 0 h 289086"/>
              <a:gd name="connsiteX14" fmla="*/ 1585044 w 2881899"/>
              <a:gd name="connsiteY14" fmla="*/ 44634 h 289086"/>
              <a:gd name="connsiteX15" fmla="*/ 1440950 w 2881899"/>
              <a:gd name="connsiteY15" fmla="*/ 77671 h 289086"/>
              <a:gd name="connsiteX16" fmla="*/ 1296855 w 2881899"/>
              <a:gd name="connsiteY16" fmla="*/ 44634 h 289086"/>
              <a:gd name="connsiteX17" fmla="*/ 1080712 w 2881899"/>
              <a:gd name="connsiteY17" fmla="*/ 0 h 289086"/>
              <a:gd name="connsiteX18" fmla="*/ 864570 w 2881899"/>
              <a:gd name="connsiteY18" fmla="*/ 44634 h 289086"/>
              <a:gd name="connsiteX19" fmla="*/ 720475 w 2881899"/>
              <a:gd name="connsiteY19" fmla="*/ 77671 h 289086"/>
              <a:gd name="connsiteX20" fmla="*/ 576380 w 2881899"/>
              <a:gd name="connsiteY20" fmla="*/ 44634 h 289086"/>
              <a:gd name="connsiteX21" fmla="*/ 360238 w 2881899"/>
              <a:gd name="connsiteY21" fmla="*/ 0 h 289086"/>
              <a:gd name="connsiteX22" fmla="*/ 144095 w 2881899"/>
              <a:gd name="connsiteY22" fmla="*/ 44634 h 289086"/>
              <a:gd name="connsiteX23" fmla="*/ 0 w 2881899"/>
              <a:gd name="connsiteY23" fmla="*/ 77671 h 289086"/>
              <a:gd name="connsiteX24" fmla="*/ 0 w 2881899"/>
              <a:gd name="connsiteY24" fmla="*/ 288541 h 289086"/>
              <a:gd name="connsiteX25" fmla="*/ 216143 w 2881899"/>
              <a:gd name="connsiteY25" fmla="*/ 243907 h 289086"/>
              <a:gd name="connsiteX26" fmla="*/ 458375 w 2881899"/>
              <a:gd name="connsiteY26" fmla="*/ 185921 h 289086"/>
              <a:gd name="connsiteX27" fmla="*/ 718547 w 2881899"/>
              <a:gd name="connsiteY27" fmla="*/ 288975 h 289086"/>
              <a:gd name="connsiteX28" fmla="*/ 910350 w 2881899"/>
              <a:gd name="connsiteY28" fmla="*/ 206672 h 289086"/>
              <a:gd name="connsiteX29" fmla="*/ 1080712 w 2881899"/>
              <a:gd name="connsiteY29" fmla="*/ 208762 h 289086"/>
              <a:gd name="connsiteX30" fmla="*/ 1248399 w 2881899"/>
              <a:gd name="connsiteY30" fmla="*/ 274284 h 289086"/>
              <a:gd name="connsiteX31" fmla="*/ 1462397 w 2881899"/>
              <a:gd name="connsiteY31" fmla="*/ 208925 h 289086"/>
              <a:gd name="connsiteX32" fmla="*/ 1545748 w 2881899"/>
              <a:gd name="connsiteY32" fmla="*/ 186058 h 289086"/>
              <a:gd name="connsiteX33" fmla="*/ 1867520 w 2881899"/>
              <a:gd name="connsiteY33" fmla="*/ 223099 h 289086"/>
              <a:gd name="connsiteX0" fmla="*/ 1983887 w 2881899"/>
              <a:gd name="connsiteY0" fmla="*/ 252168 h 289086"/>
              <a:gd name="connsiteX1" fmla="*/ 2196246 w 2881899"/>
              <a:gd name="connsiteY1" fmla="*/ 271797 h 289086"/>
              <a:gd name="connsiteX2" fmla="*/ 2377567 w 2881899"/>
              <a:gd name="connsiteY2" fmla="*/ 243907 h 289086"/>
              <a:gd name="connsiteX3" fmla="*/ 2573135 w 2881899"/>
              <a:gd name="connsiteY3" fmla="*/ 191564 h 289086"/>
              <a:gd name="connsiteX4" fmla="*/ 2718096 w 2881899"/>
              <a:gd name="connsiteY4" fmla="*/ 236138 h 289086"/>
              <a:gd name="connsiteX5" fmla="*/ 2881899 w 2881899"/>
              <a:gd name="connsiteY5" fmla="*/ 288541 h 289086"/>
              <a:gd name="connsiteX6" fmla="*/ 2881899 w 2881899"/>
              <a:gd name="connsiteY6" fmla="*/ 77671 h 289086"/>
              <a:gd name="connsiteX7" fmla="*/ 2737804 w 2881899"/>
              <a:gd name="connsiteY7" fmla="*/ 44634 h 289086"/>
              <a:gd name="connsiteX8" fmla="*/ 2521662 w 2881899"/>
              <a:gd name="connsiteY8" fmla="*/ 0 h 289086"/>
              <a:gd name="connsiteX9" fmla="*/ 2305519 w 2881899"/>
              <a:gd name="connsiteY9" fmla="*/ 44634 h 289086"/>
              <a:gd name="connsiteX10" fmla="*/ 2161424 w 2881899"/>
              <a:gd name="connsiteY10" fmla="*/ 77671 h 289086"/>
              <a:gd name="connsiteX11" fmla="*/ 2161424 w 2881899"/>
              <a:gd name="connsiteY11" fmla="*/ 77671 h 289086"/>
              <a:gd name="connsiteX12" fmla="*/ 2017329 w 2881899"/>
              <a:gd name="connsiteY12" fmla="*/ 44634 h 289086"/>
              <a:gd name="connsiteX13" fmla="*/ 1801187 w 2881899"/>
              <a:gd name="connsiteY13" fmla="*/ 0 h 289086"/>
              <a:gd name="connsiteX14" fmla="*/ 1585044 w 2881899"/>
              <a:gd name="connsiteY14" fmla="*/ 44634 h 289086"/>
              <a:gd name="connsiteX15" fmla="*/ 1440950 w 2881899"/>
              <a:gd name="connsiteY15" fmla="*/ 77671 h 289086"/>
              <a:gd name="connsiteX16" fmla="*/ 1296855 w 2881899"/>
              <a:gd name="connsiteY16" fmla="*/ 44634 h 289086"/>
              <a:gd name="connsiteX17" fmla="*/ 1080712 w 2881899"/>
              <a:gd name="connsiteY17" fmla="*/ 0 h 289086"/>
              <a:gd name="connsiteX18" fmla="*/ 864570 w 2881899"/>
              <a:gd name="connsiteY18" fmla="*/ 44634 h 289086"/>
              <a:gd name="connsiteX19" fmla="*/ 720475 w 2881899"/>
              <a:gd name="connsiteY19" fmla="*/ 77671 h 289086"/>
              <a:gd name="connsiteX20" fmla="*/ 576380 w 2881899"/>
              <a:gd name="connsiteY20" fmla="*/ 44634 h 289086"/>
              <a:gd name="connsiteX21" fmla="*/ 360238 w 2881899"/>
              <a:gd name="connsiteY21" fmla="*/ 0 h 289086"/>
              <a:gd name="connsiteX22" fmla="*/ 144095 w 2881899"/>
              <a:gd name="connsiteY22" fmla="*/ 44634 h 289086"/>
              <a:gd name="connsiteX23" fmla="*/ 0 w 2881899"/>
              <a:gd name="connsiteY23" fmla="*/ 77671 h 289086"/>
              <a:gd name="connsiteX24" fmla="*/ 0 w 2881899"/>
              <a:gd name="connsiteY24" fmla="*/ 288541 h 289086"/>
              <a:gd name="connsiteX25" fmla="*/ 216143 w 2881899"/>
              <a:gd name="connsiteY25" fmla="*/ 243907 h 289086"/>
              <a:gd name="connsiteX26" fmla="*/ 458375 w 2881899"/>
              <a:gd name="connsiteY26" fmla="*/ 185921 h 289086"/>
              <a:gd name="connsiteX27" fmla="*/ 718547 w 2881899"/>
              <a:gd name="connsiteY27" fmla="*/ 288975 h 289086"/>
              <a:gd name="connsiteX28" fmla="*/ 910350 w 2881899"/>
              <a:gd name="connsiteY28" fmla="*/ 206672 h 289086"/>
              <a:gd name="connsiteX29" fmla="*/ 1080712 w 2881899"/>
              <a:gd name="connsiteY29" fmla="*/ 208762 h 289086"/>
              <a:gd name="connsiteX30" fmla="*/ 1248399 w 2881899"/>
              <a:gd name="connsiteY30" fmla="*/ 274284 h 289086"/>
              <a:gd name="connsiteX31" fmla="*/ 1458107 w 2881899"/>
              <a:gd name="connsiteY31" fmla="*/ 200644 h 289086"/>
              <a:gd name="connsiteX32" fmla="*/ 1545748 w 2881899"/>
              <a:gd name="connsiteY32" fmla="*/ 186058 h 289086"/>
              <a:gd name="connsiteX33" fmla="*/ 1867520 w 2881899"/>
              <a:gd name="connsiteY33" fmla="*/ 223099 h 289086"/>
              <a:gd name="connsiteX0" fmla="*/ 1983887 w 2881899"/>
              <a:gd name="connsiteY0" fmla="*/ 252168 h 289086"/>
              <a:gd name="connsiteX1" fmla="*/ 2196246 w 2881899"/>
              <a:gd name="connsiteY1" fmla="*/ 271797 h 289086"/>
              <a:gd name="connsiteX2" fmla="*/ 2377567 w 2881899"/>
              <a:gd name="connsiteY2" fmla="*/ 243907 h 289086"/>
              <a:gd name="connsiteX3" fmla="*/ 2573135 w 2881899"/>
              <a:gd name="connsiteY3" fmla="*/ 191564 h 289086"/>
              <a:gd name="connsiteX4" fmla="*/ 2718096 w 2881899"/>
              <a:gd name="connsiteY4" fmla="*/ 236138 h 289086"/>
              <a:gd name="connsiteX5" fmla="*/ 2881899 w 2881899"/>
              <a:gd name="connsiteY5" fmla="*/ 288541 h 289086"/>
              <a:gd name="connsiteX6" fmla="*/ 2881899 w 2881899"/>
              <a:gd name="connsiteY6" fmla="*/ 77671 h 289086"/>
              <a:gd name="connsiteX7" fmla="*/ 2737804 w 2881899"/>
              <a:gd name="connsiteY7" fmla="*/ 44634 h 289086"/>
              <a:gd name="connsiteX8" fmla="*/ 2521662 w 2881899"/>
              <a:gd name="connsiteY8" fmla="*/ 0 h 289086"/>
              <a:gd name="connsiteX9" fmla="*/ 2305519 w 2881899"/>
              <a:gd name="connsiteY9" fmla="*/ 44634 h 289086"/>
              <a:gd name="connsiteX10" fmla="*/ 2161424 w 2881899"/>
              <a:gd name="connsiteY10" fmla="*/ 77671 h 289086"/>
              <a:gd name="connsiteX11" fmla="*/ 2161424 w 2881899"/>
              <a:gd name="connsiteY11" fmla="*/ 77671 h 289086"/>
              <a:gd name="connsiteX12" fmla="*/ 2017329 w 2881899"/>
              <a:gd name="connsiteY12" fmla="*/ 44634 h 289086"/>
              <a:gd name="connsiteX13" fmla="*/ 1801187 w 2881899"/>
              <a:gd name="connsiteY13" fmla="*/ 0 h 289086"/>
              <a:gd name="connsiteX14" fmla="*/ 1585044 w 2881899"/>
              <a:gd name="connsiteY14" fmla="*/ 44634 h 289086"/>
              <a:gd name="connsiteX15" fmla="*/ 1440950 w 2881899"/>
              <a:gd name="connsiteY15" fmla="*/ 77671 h 289086"/>
              <a:gd name="connsiteX16" fmla="*/ 1296855 w 2881899"/>
              <a:gd name="connsiteY16" fmla="*/ 44634 h 289086"/>
              <a:gd name="connsiteX17" fmla="*/ 1080712 w 2881899"/>
              <a:gd name="connsiteY17" fmla="*/ 0 h 289086"/>
              <a:gd name="connsiteX18" fmla="*/ 864570 w 2881899"/>
              <a:gd name="connsiteY18" fmla="*/ 44634 h 289086"/>
              <a:gd name="connsiteX19" fmla="*/ 720475 w 2881899"/>
              <a:gd name="connsiteY19" fmla="*/ 77671 h 289086"/>
              <a:gd name="connsiteX20" fmla="*/ 576380 w 2881899"/>
              <a:gd name="connsiteY20" fmla="*/ 44634 h 289086"/>
              <a:gd name="connsiteX21" fmla="*/ 360238 w 2881899"/>
              <a:gd name="connsiteY21" fmla="*/ 0 h 289086"/>
              <a:gd name="connsiteX22" fmla="*/ 144095 w 2881899"/>
              <a:gd name="connsiteY22" fmla="*/ 44634 h 289086"/>
              <a:gd name="connsiteX23" fmla="*/ 0 w 2881899"/>
              <a:gd name="connsiteY23" fmla="*/ 77671 h 289086"/>
              <a:gd name="connsiteX24" fmla="*/ 0 w 2881899"/>
              <a:gd name="connsiteY24" fmla="*/ 288541 h 289086"/>
              <a:gd name="connsiteX25" fmla="*/ 216143 w 2881899"/>
              <a:gd name="connsiteY25" fmla="*/ 243907 h 289086"/>
              <a:gd name="connsiteX26" fmla="*/ 458375 w 2881899"/>
              <a:gd name="connsiteY26" fmla="*/ 185921 h 289086"/>
              <a:gd name="connsiteX27" fmla="*/ 718547 w 2881899"/>
              <a:gd name="connsiteY27" fmla="*/ 288975 h 289086"/>
              <a:gd name="connsiteX28" fmla="*/ 910350 w 2881899"/>
              <a:gd name="connsiteY28" fmla="*/ 206672 h 289086"/>
              <a:gd name="connsiteX29" fmla="*/ 1080712 w 2881899"/>
              <a:gd name="connsiteY29" fmla="*/ 208762 h 289086"/>
              <a:gd name="connsiteX30" fmla="*/ 1248399 w 2881899"/>
              <a:gd name="connsiteY30" fmla="*/ 274284 h 289086"/>
              <a:gd name="connsiteX31" fmla="*/ 1458107 w 2881899"/>
              <a:gd name="connsiteY31" fmla="*/ 200644 h 289086"/>
              <a:gd name="connsiteX32" fmla="*/ 1545748 w 2881899"/>
              <a:gd name="connsiteY32" fmla="*/ 186058 h 289086"/>
              <a:gd name="connsiteX33" fmla="*/ 1867520 w 2881899"/>
              <a:gd name="connsiteY33" fmla="*/ 223099 h 289086"/>
              <a:gd name="connsiteX0" fmla="*/ 1983887 w 2881899"/>
              <a:gd name="connsiteY0" fmla="*/ 252168 h 289086"/>
              <a:gd name="connsiteX1" fmla="*/ 2196246 w 2881899"/>
              <a:gd name="connsiteY1" fmla="*/ 271797 h 289086"/>
              <a:gd name="connsiteX2" fmla="*/ 2377567 w 2881899"/>
              <a:gd name="connsiteY2" fmla="*/ 243907 h 289086"/>
              <a:gd name="connsiteX3" fmla="*/ 2573135 w 2881899"/>
              <a:gd name="connsiteY3" fmla="*/ 191564 h 289086"/>
              <a:gd name="connsiteX4" fmla="*/ 2718096 w 2881899"/>
              <a:gd name="connsiteY4" fmla="*/ 236138 h 289086"/>
              <a:gd name="connsiteX5" fmla="*/ 2881899 w 2881899"/>
              <a:gd name="connsiteY5" fmla="*/ 288541 h 289086"/>
              <a:gd name="connsiteX6" fmla="*/ 2881899 w 2881899"/>
              <a:gd name="connsiteY6" fmla="*/ 77671 h 289086"/>
              <a:gd name="connsiteX7" fmla="*/ 2737804 w 2881899"/>
              <a:gd name="connsiteY7" fmla="*/ 44634 h 289086"/>
              <a:gd name="connsiteX8" fmla="*/ 2521662 w 2881899"/>
              <a:gd name="connsiteY8" fmla="*/ 0 h 289086"/>
              <a:gd name="connsiteX9" fmla="*/ 2305519 w 2881899"/>
              <a:gd name="connsiteY9" fmla="*/ 44634 h 289086"/>
              <a:gd name="connsiteX10" fmla="*/ 2161424 w 2881899"/>
              <a:gd name="connsiteY10" fmla="*/ 77671 h 289086"/>
              <a:gd name="connsiteX11" fmla="*/ 2161424 w 2881899"/>
              <a:gd name="connsiteY11" fmla="*/ 77671 h 289086"/>
              <a:gd name="connsiteX12" fmla="*/ 2017329 w 2881899"/>
              <a:gd name="connsiteY12" fmla="*/ 44634 h 289086"/>
              <a:gd name="connsiteX13" fmla="*/ 1801187 w 2881899"/>
              <a:gd name="connsiteY13" fmla="*/ 0 h 289086"/>
              <a:gd name="connsiteX14" fmla="*/ 1585044 w 2881899"/>
              <a:gd name="connsiteY14" fmla="*/ 44634 h 289086"/>
              <a:gd name="connsiteX15" fmla="*/ 1440950 w 2881899"/>
              <a:gd name="connsiteY15" fmla="*/ 77671 h 289086"/>
              <a:gd name="connsiteX16" fmla="*/ 1296855 w 2881899"/>
              <a:gd name="connsiteY16" fmla="*/ 44634 h 289086"/>
              <a:gd name="connsiteX17" fmla="*/ 1080712 w 2881899"/>
              <a:gd name="connsiteY17" fmla="*/ 0 h 289086"/>
              <a:gd name="connsiteX18" fmla="*/ 864570 w 2881899"/>
              <a:gd name="connsiteY18" fmla="*/ 44634 h 289086"/>
              <a:gd name="connsiteX19" fmla="*/ 720475 w 2881899"/>
              <a:gd name="connsiteY19" fmla="*/ 77671 h 289086"/>
              <a:gd name="connsiteX20" fmla="*/ 576380 w 2881899"/>
              <a:gd name="connsiteY20" fmla="*/ 44634 h 289086"/>
              <a:gd name="connsiteX21" fmla="*/ 360238 w 2881899"/>
              <a:gd name="connsiteY21" fmla="*/ 0 h 289086"/>
              <a:gd name="connsiteX22" fmla="*/ 144095 w 2881899"/>
              <a:gd name="connsiteY22" fmla="*/ 44634 h 289086"/>
              <a:gd name="connsiteX23" fmla="*/ 0 w 2881899"/>
              <a:gd name="connsiteY23" fmla="*/ 77671 h 289086"/>
              <a:gd name="connsiteX24" fmla="*/ 0 w 2881899"/>
              <a:gd name="connsiteY24" fmla="*/ 288541 h 289086"/>
              <a:gd name="connsiteX25" fmla="*/ 216143 w 2881899"/>
              <a:gd name="connsiteY25" fmla="*/ 243907 h 289086"/>
              <a:gd name="connsiteX26" fmla="*/ 458375 w 2881899"/>
              <a:gd name="connsiteY26" fmla="*/ 185921 h 289086"/>
              <a:gd name="connsiteX27" fmla="*/ 718547 w 2881899"/>
              <a:gd name="connsiteY27" fmla="*/ 288975 h 289086"/>
              <a:gd name="connsiteX28" fmla="*/ 910350 w 2881899"/>
              <a:gd name="connsiteY28" fmla="*/ 206672 h 289086"/>
              <a:gd name="connsiteX29" fmla="*/ 1080712 w 2881899"/>
              <a:gd name="connsiteY29" fmla="*/ 208762 h 289086"/>
              <a:gd name="connsiteX30" fmla="*/ 1248399 w 2881899"/>
              <a:gd name="connsiteY30" fmla="*/ 274284 h 289086"/>
              <a:gd name="connsiteX31" fmla="*/ 1458107 w 2881899"/>
              <a:gd name="connsiteY31" fmla="*/ 200644 h 289086"/>
              <a:gd name="connsiteX32" fmla="*/ 1545748 w 2881899"/>
              <a:gd name="connsiteY32" fmla="*/ 186058 h 289086"/>
              <a:gd name="connsiteX33" fmla="*/ 1867520 w 2881899"/>
              <a:gd name="connsiteY33" fmla="*/ 223099 h 289086"/>
              <a:gd name="connsiteX0" fmla="*/ 1983887 w 2881899"/>
              <a:gd name="connsiteY0" fmla="*/ 252168 h 289086"/>
              <a:gd name="connsiteX1" fmla="*/ 2196246 w 2881899"/>
              <a:gd name="connsiteY1" fmla="*/ 271797 h 289086"/>
              <a:gd name="connsiteX2" fmla="*/ 2377567 w 2881899"/>
              <a:gd name="connsiteY2" fmla="*/ 243907 h 289086"/>
              <a:gd name="connsiteX3" fmla="*/ 2573135 w 2881899"/>
              <a:gd name="connsiteY3" fmla="*/ 191564 h 289086"/>
              <a:gd name="connsiteX4" fmla="*/ 2718096 w 2881899"/>
              <a:gd name="connsiteY4" fmla="*/ 236138 h 289086"/>
              <a:gd name="connsiteX5" fmla="*/ 2881899 w 2881899"/>
              <a:gd name="connsiteY5" fmla="*/ 288541 h 289086"/>
              <a:gd name="connsiteX6" fmla="*/ 2881899 w 2881899"/>
              <a:gd name="connsiteY6" fmla="*/ 77671 h 289086"/>
              <a:gd name="connsiteX7" fmla="*/ 2737804 w 2881899"/>
              <a:gd name="connsiteY7" fmla="*/ 44634 h 289086"/>
              <a:gd name="connsiteX8" fmla="*/ 2521662 w 2881899"/>
              <a:gd name="connsiteY8" fmla="*/ 0 h 289086"/>
              <a:gd name="connsiteX9" fmla="*/ 2305519 w 2881899"/>
              <a:gd name="connsiteY9" fmla="*/ 44634 h 289086"/>
              <a:gd name="connsiteX10" fmla="*/ 2161424 w 2881899"/>
              <a:gd name="connsiteY10" fmla="*/ 77671 h 289086"/>
              <a:gd name="connsiteX11" fmla="*/ 2161424 w 2881899"/>
              <a:gd name="connsiteY11" fmla="*/ 77671 h 289086"/>
              <a:gd name="connsiteX12" fmla="*/ 2017329 w 2881899"/>
              <a:gd name="connsiteY12" fmla="*/ 44634 h 289086"/>
              <a:gd name="connsiteX13" fmla="*/ 1801187 w 2881899"/>
              <a:gd name="connsiteY13" fmla="*/ 0 h 289086"/>
              <a:gd name="connsiteX14" fmla="*/ 1585044 w 2881899"/>
              <a:gd name="connsiteY14" fmla="*/ 44634 h 289086"/>
              <a:gd name="connsiteX15" fmla="*/ 1440950 w 2881899"/>
              <a:gd name="connsiteY15" fmla="*/ 77671 h 289086"/>
              <a:gd name="connsiteX16" fmla="*/ 1296855 w 2881899"/>
              <a:gd name="connsiteY16" fmla="*/ 44634 h 289086"/>
              <a:gd name="connsiteX17" fmla="*/ 1080712 w 2881899"/>
              <a:gd name="connsiteY17" fmla="*/ 0 h 289086"/>
              <a:gd name="connsiteX18" fmla="*/ 864570 w 2881899"/>
              <a:gd name="connsiteY18" fmla="*/ 44634 h 289086"/>
              <a:gd name="connsiteX19" fmla="*/ 720475 w 2881899"/>
              <a:gd name="connsiteY19" fmla="*/ 77671 h 289086"/>
              <a:gd name="connsiteX20" fmla="*/ 576380 w 2881899"/>
              <a:gd name="connsiteY20" fmla="*/ 44634 h 289086"/>
              <a:gd name="connsiteX21" fmla="*/ 360238 w 2881899"/>
              <a:gd name="connsiteY21" fmla="*/ 0 h 289086"/>
              <a:gd name="connsiteX22" fmla="*/ 144095 w 2881899"/>
              <a:gd name="connsiteY22" fmla="*/ 44634 h 289086"/>
              <a:gd name="connsiteX23" fmla="*/ 0 w 2881899"/>
              <a:gd name="connsiteY23" fmla="*/ 77671 h 289086"/>
              <a:gd name="connsiteX24" fmla="*/ 0 w 2881899"/>
              <a:gd name="connsiteY24" fmla="*/ 288541 h 289086"/>
              <a:gd name="connsiteX25" fmla="*/ 216143 w 2881899"/>
              <a:gd name="connsiteY25" fmla="*/ 243907 h 289086"/>
              <a:gd name="connsiteX26" fmla="*/ 458375 w 2881899"/>
              <a:gd name="connsiteY26" fmla="*/ 185921 h 289086"/>
              <a:gd name="connsiteX27" fmla="*/ 718547 w 2881899"/>
              <a:gd name="connsiteY27" fmla="*/ 288975 h 289086"/>
              <a:gd name="connsiteX28" fmla="*/ 910350 w 2881899"/>
              <a:gd name="connsiteY28" fmla="*/ 206672 h 289086"/>
              <a:gd name="connsiteX29" fmla="*/ 1080712 w 2881899"/>
              <a:gd name="connsiteY29" fmla="*/ 208762 h 289086"/>
              <a:gd name="connsiteX30" fmla="*/ 1248399 w 2881899"/>
              <a:gd name="connsiteY30" fmla="*/ 274284 h 289086"/>
              <a:gd name="connsiteX31" fmla="*/ 1545748 w 2881899"/>
              <a:gd name="connsiteY31" fmla="*/ 186058 h 289086"/>
              <a:gd name="connsiteX32" fmla="*/ 1867520 w 2881899"/>
              <a:gd name="connsiteY32" fmla="*/ 223099 h 289086"/>
              <a:gd name="connsiteX0" fmla="*/ 1983887 w 2881899"/>
              <a:gd name="connsiteY0" fmla="*/ 252168 h 289086"/>
              <a:gd name="connsiteX1" fmla="*/ 2196246 w 2881899"/>
              <a:gd name="connsiteY1" fmla="*/ 271797 h 289086"/>
              <a:gd name="connsiteX2" fmla="*/ 2377567 w 2881899"/>
              <a:gd name="connsiteY2" fmla="*/ 243907 h 289086"/>
              <a:gd name="connsiteX3" fmla="*/ 2573135 w 2881899"/>
              <a:gd name="connsiteY3" fmla="*/ 191564 h 289086"/>
              <a:gd name="connsiteX4" fmla="*/ 2718096 w 2881899"/>
              <a:gd name="connsiteY4" fmla="*/ 236138 h 289086"/>
              <a:gd name="connsiteX5" fmla="*/ 2881899 w 2881899"/>
              <a:gd name="connsiteY5" fmla="*/ 288541 h 289086"/>
              <a:gd name="connsiteX6" fmla="*/ 2881899 w 2881899"/>
              <a:gd name="connsiteY6" fmla="*/ 77671 h 289086"/>
              <a:gd name="connsiteX7" fmla="*/ 2737804 w 2881899"/>
              <a:gd name="connsiteY7" fmla="*/ 44634 h 289086"/>
              <a:gd name="connsiteX8" fmla="*/ 2521662 w 2881899"/>
              <a:gd name="connsiteY8" fmla="*/ 0 h 289086"/>
              <a:gd name="connsiteX9" fmla="*/ 2305519 w 2881899"/>
              <a:gd name="connsiteY9" fmla="*/ 44634 h 289086"/>
              <a:gd name="connsiteX10" fmla="*/ 2161424 w 2881899"/>
              <a:gd name="connsiteY10" fmla="*/ 77671 h 289086"/>
              <a:gd name="connsiteX11" fmla="*/ 2161424 w 2881899"/>
              <a:gd name="connsiteY11" fmla="*/ 77671 h 289086"/>
              <a:gd name="connsiteX12" fmla="*/ 2017329 w 2881899"/>
              <a:gd name="connsiteY12" fmla="*/ 44634 h 289086"/>
              <a:gd name="connsiteX13" fmla="*/ 1801187 w 2881899"/>
              <a:gd name="connsiteY13" fmla="*/ 0 h 289086"/>
              <a:gd name="connsiteX14" fmla="*/ 1585044 w 2881899"/>
              <a:gd name="connsiteY14" fmla="*/ 44634 h 289086"/>
              <a:gd name="connsiteX15" fmla="*/ 1440950 w 2881899"/>
              <a:gd name="connsiteY15" fmla="*/ 77671 h 289086"/>
              <a:gd name="connsiteX16" fmla="*/ 1296855 w 2881899"/>
              <a:gd name="connsiteY16" fmla="*/ 44634 h 289086"/>
              <a:gd name="connsiteX17" fmla="*/ 1080712 w 2881899"/>
              <a:gd name="connsiteY17" fmla="*/ 0 h 289086"/>
              <a:gd name="connsiteX18" fmla="*/ 864570 w 2881899"/>
              <a:gd name="connsiteY18" fmla="*/ 44634 h 289086"/>
              <a:gd name="connsiteX19" fmla="*/ 720475 w 2881899"/>
              <a:gd name="connsiteY19" fmla="*/ 77671 h 289086"/>
              <a:gd name="connsiteX20" fmla="*/ 576380 w 2881899"/>
              <a:gd name="connsiteY20" fmla="*/ 44634 h 289086"/>
              <a:gd name="connsiteX21" fmla="*/ 360238 w 2881899"/>
              <a:gd name="connsiteY21" fmla="*/ 0 h 289086"/>
              <a:gd name="connsiteX22" fmla="*/ 144095 w 2881899"/>
              <a:gd name="connsiteY22" fmla="*/ 44634 h 289086"/>
              <a:gd name="connsiteX23" fmla="*/ 0 w 2881899"/>
              <a:gd name="connsiteY23" fmla="*/ 77671 h 289086"/>
              <a:gd name="connsiteX24" fmla="*/ 0 w 2881899"/>
              <a:gd name="connsiteY24" fmla="*/ 288541 h 289086"/>
              <a:gd name="connsiteX25" fmla="*/ 216143 w 2881899"/>
              <a:gd name="connsiteY25" fmla="*/ 243907 h 289086"/>
              <a:gd name="connsiteX26" fmla="*/ 458375 w 2881899"/>
              <a:gd name="connsiteY26" fmla="*/ 185921 h 289086"/>
              <a:gd name="connsiteX27" fmla="*/ 718547 w 2881899"/>
              <a:gd name="connsiteY27" fmla="*/ 288975 h 289086"/>
              <a:gd name="connsiteX28" fmla="*/ 910350 w 2881899"/>
              <a:gd name="connsiteY28" fmla="*/ 206672 h 289086"/>
              <a:gd name="connsiteX29" fmla="*/ 1080712 w 2881899"/>
              <a:gd name="connsiteY29" fmla="*/ 208762 h 289086"/>
              <a:gd name="connsiteX30" fmla="*/ 1248399 w 2881899"/>
              <a:gd name="connsiteY30" fmla="*/ 274284 h 289086"/>
              <a:gd name="connsiteX31" fmla="*/ 1541459 w 2881899"/>
              <a:gd name="connsiteY31" fmla="*/ 184394 h 289086"/>
              <a:gd name="connsiteX32" fmla="*/ 1867520 w 2881899"/>
              <a:gd name="connsiteY32" fmla="*/ 223099 h 289086"/>
              <a:gd name="connsiteX0" fmla="*/ 1983887 w 2881899"/>
              <a:gd name="connsiteY0" fmla="*/ 252168 h 289086"/>
              <a:gd name="connsiteX1" fmla="*/ 2196246 w 2881899"/>
              <a:gd name="connsiteY1" fmla="*/ 271797 h 289086"/>
              <a:gd name="connsiteX2" fmla="*/ 2377567 w 2881899"/>
              <a:gd name="connsiteY2" fmla="*/ 243907 h 289086"/>
              <a:gd name="connsiteX3" fmla="*/ 2573135 w 2881899"/>
              <a:gd name="connsiteY3" fmla="*/ 191564 h 289086"/>
              <a:gd name="connsiteX4" fmla="*/ 2718096 w 2881899"/>
              <a:gd name="connsiteY4" fmla="*/ 236138 h 289086"/>
              <a:gd name="connsiteX5" fmla="*/ 2881899 w 2881899"/>
              <a:gd name="connsiteY5" fmla="*/ 288541 h 289086"/>
              <a:gd name="connsiteX6" fmla="*/ 2881899 w 2881899"/>
              <a:gd name="connsiteY6" fmla="*/ 77671 h 289086"/>
              <a:gd name="connsiteX7" fmla="*/ 2737804 w 2881899"/>
              <a:gd name="connsiteY7" fmla="*/ 44634 h 289086"/>
              <a:gd name="connsiteX8" fmla="*/ 2521662 w 2881899"/>
              <a:gd name="connsiteY8" fmla="*/ 0 h 289086"/>
              <a:gd name="connsiteX9" fmla="*/ 2305519 w 2881899"/>
              <a:gd name="connsiteY9" fmla="*/ 44634 h 289086"/>
              <a:gd name="connsiteX10" fmla="*/ 2161424 w 2881899"/>
              <a:gd name="connsiteY10" fmla="*/ 77671 h 289086"/>
              <a:gd name="connsiteX11" fmla="*/ 2161424 w 2881899"/>
              <a:gd name="connsiteY11" fmla="*/ 77671 h 289086"/>
              <a:gd name="connsiteX12" fmla="*/ 2017329 w 2881899"/>
              <a:gd name="connsiteY12" fmla="*/ 44634 h 289086"/>
              <a:gd name="connsiteX13" fmla="*/ 1801187 w 2881899"/>
              <a:gd name="connsiteY13" fmla="*/ 0 h 289086"/>
              <a:gd name="connsiteX14" fmla="*/ 1585044 w 2881899"/>
              <a:gd name="connsiteY14" fmla="*/ 44634 h 289086"/>
              <a:gd name="connsiteX15" fmla="*/ 1440950 w 2881899"/>
              <a:gd name="connsiteY15" fmla="*/ 77671 h 289086"/>
              <a:gd name="connsiteX16" fmla="*/ 1296855 w 2881899"/>
              <a:gd name="connsiteY16" fmla="*/ 44634 h 289086"/>
              <a:gd name="connsiteX17" fmla="*/ 1080712 w 2881899"/>
              <a:gd name="connsiteY17" fmla="*/ 0 h 289086"/>
              <a:gd name="connsiteX18" fmla="*/ 864570 w 2881899"/>
              <a:gd name="connsiteY18" fmla="*/ 44634 h 289086"/>
              <a:gd name="connsiteX19" fmla="*/ 720475 w 2881899"/>
              <a:gd name="connsiteY19" fmla="*/ 77671 h 289086"/>
              <a:gd name="connsiteX20" fmla="*/ 576380 w 2881899"/>
              <a:gd name="connsiteY20" fmla="*/ 44634 h 289086"/>
              <a:gd name="connsiteX21" fmla="*/ 360238 w 2881899"/>
              <a:gd name="connsiteY21" fmla="*/ 0 h 289086"/>
              <a:gd name="connsiteX22" fmla="*/ 144095 w 2881899"/>
              <a:gd name="connsiteY22" fmla="*/ 44634 h 289086"/>
              <a:gd name="connsiteX23" fmla="*/ 0 w 2881899"/>
              <a:gd name="connsiteY23" fmla="*/ 77671 h 289086"/>
              <a:gd name="connsiteX24" fmla="*/ 0 w 2881899"/>
              <a:gd name="connsiteY24" fmla="*/ 288541 h 289086"/>
              <a:gd name="connsiteX25" fmla="*/ 216143 w 2881899"/>
              <a:gd name="connsiteY25" fmla="*/ 243907 h 289086"/>
              <a:gd name="connsiteX26" fmla="*/ 458375 w 2881899"/>
              <a:gd name="connsiteY26" fmla="*/ 185921 h 289086"/>
              <a:gd name="connsiteX27" fmla="*/ 718547 w 2881899"/>
              <a:gd name="connsiteY27" fmla="*/ 288975 h 289086"/>
              <a:gd name="connsiteX28" fmla="*/ 910350 w 2881899"/>
              <a:gd name="connsiteY28" fmla="*/ 206672 h 289086"/>
              <a:gd name="connsiteX29" fmla="*/ 1080712 w 2881899"/>
              <a:gd name="connsiteY29" fmla="*/ 208762 h 289086"/>
              <a:gd name="connsiteX30" fmla="*/ 1248399 w 2881899"/>
              <a:gd name="connsiteY30" fmla="*/ 274284 h 289086"/>
              <a:gd name="connsiteX31" fmla="*/ 1541459 w 2881899"/>
              <a:gd name="connsiteY31" fmla="*/ 184394 h 289086"/>
              <a:gd name="connsiteX32" fmla="*/ 1884678 w 2881899"/>
              <a:gd name="connsiteY32" fmla="*/ 226427 h 289086"/>
              <a:gd name="connsiteX0" fmla="*/ 1983887 w 2881899"/>
              <a:gd name="connsiteY0" fmla="*/ 252168 h 289086"/>
              <a:gd name="connsiteX1" fmla="*/ 2198391 w 2881899"/>
              <a:gd name="connsiteY1" fmla="*/ 274016 h 289086"/>
              <a:gd name="connsiteX2" fmla="*/ 2377567 w 2881899"/>
              <a:gd name="connsiteY2" fmla="*/ 243907 h 289086"/>
              <a:gd name="connsiteX3" fmla="*/ 2573135 w 2881899"/>
              <a:gd name="connsiteY3" fmla="*/ 191564 h 289086"/>
              <a:gd name="connsiteX4" fmla="*/ 2718096 w 2881899"/>
              <a:gd name="connsiteY4" fmla="*/ 236138 h 289086"/>
              <a:gd name="connsiteX5" fmla="*/ 2881899 w 2881899"/>
              <a:gd name="connsiteY5" fmla="*/ 288541 h 289086"/>
              <a:gd name="connsiteX6" fmla="*/ 2881899 w 2881899"/>
              <a:gd name="connsiteY6" fmla="*/ 77671 h 289086"/>
              <a:gd name="connsiteX7" fmla="*/ 2737804 w 2881899"/>
              <a:gd name="connsiteY7" fmla="*/ 44634 h 289086"/>
              <a:gd name="connsiteX8" fmla="*/ 2521662 w 2881899"/>
              <a:gd name="connsiteY8" fmla="*/ 0 h 289086"/>
              <a:gd name="connsiteX9" fmla="*/ 2305519 w 2881899"/>
              <a:gd name="connsiteY9" fmla="*/ 44634 h 289086"/>
              <a:gd name="connsiteX10" fmla="*/ 2161424 w 2881899"/>
              <a:gd name="connsiteY10" fmla="*/ 77671 h 289086"/>
              <a:gd name="connsiteX11" fmla="*/ 2161424 w 2881899"/>
              <a:gd name="connsiteY11" fmla="*/ 77671 h 289086"/>
              <a:gd name="connsiteX12" fmla="*/ 2017329 w 2881899"/>
              <a:gd name="connsiteY12" fmla="*/ 44634 h 289086"/>
              <a:gd name="connsiteX13" fmla="*/ 1801187 w 2881899"/>
              <a:gd name="connsiteY13" fmla="*/ 0 h 289086"/>
              <a:gd name="connsiteX14" fmla="*/ 1585044 w 2881899"/>
              <a:gd name="connsiteY14" fmla="*/ 44634 h 289086"/>
              <a:gd name="connsiteX15" fmla="*/ 1440950 w 2881899"/>
              <a:gd name="connsiteY15" fmla="*/ 77671 h 289086"/>
              <a:gd name="connsiteX16" fmla="*/ 1296855 w 2881899"/>
              <a:gd name="connsiteY16" fmla="*/ 44634 h 289086"/>
              <a:gd name="connsiteX17" fmla="*/ 1080712 w 2881899"/>
              <a:gd name="connsiteY17" fmla="*/ 0 h 289086"/>
              <a:gd name="connsiteX18" fmla="*/ 864570 w 2881899"/>
              <a:gd name="connsiteY18" fmla="*/ 44634 h 289086"/>
              <a:gd name="connsiteX19" fmla="*/ 720475 w 2881899"/>
              <a:gd name="connsiteY19" fmla="*/ 77671 h 289086"/>
              <a:gd name="connsiteX20" fmla="*/ 576380 w 2881899"/>
              <a:gd name="connsiteY20" fmla="*/ 44634 h 289086"/>
              <a:gd name="connsiteX21" fmla="*/ 360238 w 2881899"/>
              <a:gd name="connsiteY21" fmla="*/ 0 h 289086"/>
              <a:gd name="connsiteX22" fmla="*/ 144095 w 2881899"/>
              <a:gd name="connsiteY22" fmla="*/ 44634 h 289086"/>
              <a:gd name="connsiteX23" fmla="*/ 0 w 2881899"/>
              <a:gd name="connsiteY23" fmla="*/ 77671 h 289086"/>
              <a:gd name="connsiteX24" fmla="*/ 0 w 2881899"/>
              <a:gd name="connsiteY24" fmla="*/ 288541 h 289086"/>
              <a:gd name="connsiteX25" fmla="*/ 216143 w 2881899"/>
              <a:gd name="connsiteY25" fmla="*/ 243907 h 289086"/>
              <a:gd name="connsiteX26" fmla="*/ 458375 w 2881899"/>
              <a:gd name="connsiteY26" fmla="*/ 185921 h 289086"/>
              <a:gd name="connsiteX27" fmla="*/ 718547 w 2881899"/>
              <a:gd name="connsiteY27" fmla="*/ 288975 h 289086"/>
              <a:gd name="connsiteX28" fmla="*/ 910350 w 2881899"/>
              <a:gd name="connsiteY28" fmla="*/ 206672 h 289086"/>
              <a:gd name="connsiteX29" fmla="*/ 1080712 w 2881899"/>
              <a:gd name="connsiteY29" fmla="*/ 208762 h 289086"/>
              <a:gd name="connsiteX30" fmla="*/ 1248399 w 2881899"/>
              <a:gd name="connsiteY30" fmla="*/ 274284 h 289086"/>
              <a:gd name="connsiteX31" fmla="*/ 1541459 w 2881899"/>
              <a:gd name="connsiteY31" fmla="*/ 184394 h 289086"/>
              <a:gd name="connsiteX32" fmla="*/ 1884678 w 2881899"/>
              <a:gd name="connsiteY32" fmla="*/ 226427 h 289086"/>
              <a:gd name="connsiteX0" fmla="*/ 1983887 w 2881899"/>
              <a:gd name="connsiteY0" fmla="*/ 252168 h 289086"/>
              <a:gd name="connsiteX1" fmla="*/ 2198391 w 2881899"/>
              <a:gd name="connsiteY1" fmla="*/ 274016 h 289086"/>
              <a:gd name="connsiteX2" fmla="*/ 2377567 w 2881899"/>
              <a:gd name="connsiteY2" fmla="*/ 243907 h 289086"/>
              <a:gd name="connsiteX3" fmla="*/ 2573135 w 2881899"/>
              <a:gd name="connsiteY3" fmla="*/ 191564 h 289086"/>
              <a:gd name="connsiteX4" fmla="*/ 2718096 w 2881899"/>
              <a:gd name="connsiteY4" fmla="*/ 236138 h 289086"/>
              <a:gd name="connsiteX5" fmla="*/ 2881899 w 2881899"/>
              <a:gd name="connsiteY5" fmla="*/ 288541 h 289086"/>
              <a:gd name="connsiteX6" fmla="*/ 2881899 w 2881899"/>
              <a:gd name="connsiteY6" fmla="*/ 77671 h 289086"/>
              <a:gd name="connsiteX7" fmla="*/ 2737804 w 2881899"/>
              <a:gd name="connsiteY7" fmla="*/ 44634 h 289086"/>
              <a:gd name="connsiteX8" fmla="*/ 2521662 w 2881899"/>
              <a:gd name="connsiteY8" fmla="*/ 0 h 289086"/>
              <a:gd name="connsiteX9" fmla="*/ 2305519 w 2881899"/>
              <a:gd name="connsiteY9" fmla="*/ 44634 h 289086"/>
              <a:gd name="connsiteX10" fmla="*/ 2161424 w 2881899"/>
              <a:gd name="connsiteY10" fmla="*/ 77671 h 289086"/>
              <a:gd name="connsiteX11" fmla="*/ 2161424 w 2881899"/>
              <a:gd name="connsiteY11" fmla="*/ 77671 h 289086"/>
              <a:gd name="connsiteX12" fmla="*/ 2017329 w 2881899"/>
              <a:gd name="connsiteY12" fmla="*/ 44634 h 289086"/>
              <a:gd name="connsiteX13" fmla="*/ 1801187 w 2881899"/>
              <a:gd name="connsiteY13" fmla="*/ 0 h 289086"/>
              <a:gd name="connsiteX14" fmla="*/ 1585044 w 2881899"/>
              <a:gd name="connsiteY14" fmla="*/ 44634 h 289086"/>
              <a:gd name="connsiteX15" fmla="*/ 1440950 w 2881899"/>
              <a:gd name="connsiteY15" fmla="*/ 77671 h 289086"/>
              <a:gd name="connsiteX16" fmla="*/ 1296855 w 2881899"/>
              <a:gd name="connsiteY16" fmla="*/ 44634 h 289086"/>
              <a:gd name="connsiteX17" fmla="*/ 1080712 w 2881899"/>
              <a:gd name="connsiteY17" fmla="*/ 0 h 289086"/>
              <a:gd name="connsiteX18" fmla="*/ 864570 w 2881899"/>
              <a:gd name="connsiteY18" fmla="*/ 44634 h 289086"/>
              <a:gd name="connsiteX19" fmla="*/ 720475 w 2881899"/>
              <a:gd name="connsiteY19" fmla="*/ 77671 h 289086"/>
              <a:gd name="connsiteX20" fmla="*/ 576380 w 2881899"/>
              <a:gd name="connsiteY20" fmla="*/ 44634 h 289086"/>
              <a:gd name="connsiteX21" fmla="*/ 360238 w 2881899"/>
              <a:gd name="connsiteY21" fmla="*/ 0 h 289086"/>
              <a:gd name="connsiteX22" fmla="*/ 144095 w 2881899"/>
              <a:gd name="connsiteY22" fmla="*/ 44634 h 289086"/>
              <a:gd name="connsiteX23" fmla="*/ 0 w 2881899"/>
              <a:gd name="connsiteY23" fmla="*/ 77671 h 289086"/>
              <a:gd name="connsiteX24" fmla="*/ 0 w 2881899"/>
              <a:gd name="connsiteY24" fmla="*/ 288541 h 289086"/>
              <a:gd name="connsiteX25" fmla="*/ 216143 w 2881899"/>
              <a:gd name="connsiteY25" fmla="*/ 243907 h 289086"/>
              <a:gd name="connsiteX26" fmla="*/ 458375 w 2881899"/>
              <a:gd name="connsiteY26" fmla="*/ 185921 h 289086"/>
              <a:gd name="connsiteX27" fmla="*/ 718547 w 2881899"/>
              <a:gd name="connsiteY27" fmla="*/ 288975 h 289086"/>
              <a:gd name="connsiteX28" fmla="*/ 910350 w 2881899"/>
              <a:gd name="connsiteY28" fmla="*/ 206672 h 289086"/>
              <a:gd name="connsiteX29" fmla="*/ 1080712 w 2881899"/>
              <a:gd name="connsiteY29" fmla="*/ 208762 h 289086"/>
              <a:gd name="connsiteX30" fmla="*/ 1248399 w 2881899"/>
              <a:gd name="connsiteY30" fmla="*/ 274284 h 289086"/>
              <a:gd name="connsiteX31" fmla="*/ 1541459 w 2881899"/>
              <a:gd name="connsiteY31" fmla="*/ 184394 h 289086"/>
              <a:gd name="connsiteX32" fmla="*/ 1884678 w 2881899"/>
              <a:gd name="connsiteY32" fmla="*/ 226427 h 289086"/>
              <a:gd name="connsiteX0" fmla="*/ 1988176 w 2881899"/>
              <a:gd name="connsiteY0" fmla="*/ 254387 h 289086"/>
              <a:gd name="connsiteX1" fmla="*/ 2198391 w 2881899"/>
              <a:gd name="connsiteY1" fmla="*/ 274016 h 289086"/>
              <a:gd name="connsiteX2" fmla="*/ 2377567 w 2881899"/>
              <a:gd name="connsiteY2" fmla="*/ 243907 h 289086"/>
              <a:gd name="connsiteX3" fmla="*/ 2573135 w 2881899"/>
              <a:gd name="connsiteY3" fmla="*/ 191564 h 289086"/>
              <a:gd name="connsiteX4" fmla="*/ 2718096 w 2881899"/>
              <a:gd name="connsiteY4" fmla="*/ 236138 h 289086"/>
              <a:gd name="connsiteX5" fmla="*/ 2881899 w 2881899"/>
              <a:gd name="connsiteY5" fmla="*/ 288541 h 289086"/>
              <a:gd name="connsiteX6" fmla="*/ 2881899 w 2881899"/>
              <a:gd name="connsiteY6" fmla="*/ 77671 h 289086"/>
              <a:gd name="connsiteX7" fmla="*/ 2737804 w 2881899"/>
              <a:gd name="connsiteY7" fmla="*/ 44634 h 289086"/>
              <a:gd name="connsiteX8" fmla="*/ 2521662 w 2881899"/>
              <a:gd name="connsiteY8" fmla="*/ 0 h 289086"/>
              <a:gd name="connsiteX9" fmla="*/ 2305519 w 2881899"/>
              <a:gd name="connsiteY9" fmla="*/ 44634 h 289086"/>
              <a:gd name="connsiteX10" fmla="*/ 2161424 w 2881899"/>
              <a:gd name="connsiteY10" fmla="*/ 77671 h 289086"/>
              <a:gd name="connsiteX11" fmla="*/ 2161424 w 2881899"/>
              <a:gd name="connsiteY11" fmla="*/ 77671 h 289086"/>
              <a:gd name="connsiteX12" fmla="*/ 2017329 w 2881899"/>
              <a:gd name="connsiteY12" fmla="*/ 44634 h 289086"/>
              <a:gd name="connsiteX13" fmla="*/ 1801187 w 2881899"/>
              <a:gd name="connsiteY13" fmla="*/ 0 h 289086"/>
              <a:gd name="connsiteX14" fmla="*/ 1585044 w 2881899"/>
              <a:gd name="connsiteY14" fmla="*/ 44634 h 289086"/>
              <a:gd name="connsiteX15" fmla="*/ 1440950 w 2881899"/>
              <a:gd name="connsiteY15" fmla="*/ 77671 h 289086"/>
              <a:gd name="connsiteX16" fmla="*/ 1296855 w 2881899"/>
              <a:gd name="connsiteY16" fmla="*/ 44634 h 289086"/>
              <a:gd name="connsiteX17" fmla="*/ 1080712 w 2881899"/>
              <a:gd name="connsiteY17" fmla="*/ 0 h 289086"/>
              <a:gd name="connsiteX18" fmla="*/ 864570 w 2881899"/>
              <a:gd name="connsiteY18" fmla="*/ 44634 h 289086"/>
              <a:gd name="connsiteX19" fmla="*/ 720475 w 2881899"/>
              <a:gd name="connsiteY19" fmla="*/ 77671 h 289086"/>
              <a:gd name="connsiteX20" fmla="*/ 576380 w 2881899"/>
              <a:gd name="connsiteY20" fmla="*/ 44634 h 289086"/>
              <a:gd name="connsiteX21" fmla="*/ 360238 w 2881899"/>
              <a:gd name="connsiteY21" fmla="*/ 0 h 289086"/>
              <a:gd name="connsiteX22" fmla="*/ 144095 w 2881899"/>
              <a:gd name="connsiteY22" fmla="*/ 44634 h 289086"/>
              <a:gd name="connsiteX23" fmla="*/ 0 w 2881899"/>
              <a:gd name="connsiteY23" fmla="*/ 77671 h 289086"/>
              <a:gd name="connsiteX24" fmla="*/ 0 w 2881899"/>
              <a:gd name="connsiteY24" fmla="*/ 288541 h 289086"/>
              <a:gd name="connsiteX25" fmla="*/ 216143 w 2881899"/>
              <a:gd name="connsiteY25" fmla="*/ 243907 h 289086"/>
              <a:gd name="connsiteX26" fmla="*/ 458375 w 2881899"/>
              <a:gd name="connsiteY26" fmla="*/ 185921 h 289086"/>
              <a:gd name="connsiteX27" fmla="*/ 718547 w 2881899"/>
              <a:gd name="connsiteY27" fmla="*/ 288975 h 289086"/>
              <a:gd name="connsiteX28" fmla="*/ 910350 w 2881899"/>
              <a:gd name="connsiteY28" fmla="*/ 206672 h 289086"/>
              <a:gd name="connsiteX29" fmla="*/ 1080712 w 2881899"/>
              <a:gd name="connsiteY29" fmla="*/ 208762 h 289086"/>
              <a:gd name="connsiteX30" fmla="*/ 1248399 w 2881899"/>
              <a:gd name="connsiteY30" fmla="*/ 274284 h 289086"/>
              <a:gd name="connsiteX31" fmla="*/ 1541459 w 2881899"/>
              <a:gd name="connsiteY31" fmla="*/ 184394 h 289086"/>
              <a:gd name="connsiteX32" fmla="*/ 1884678 w 2881899"/>
              <a:gd name="connsiteY32" fmla="*/ 226427 h 289086"/>
              <a:gd name="connsiteX0" fmla="*/ 1988176 w 2881899"/>
              <a:gd name="connsiteY0" fmla="*/ 254387 h 289086"/>
              <a:gd name="connsiteX1" fmla="*/ 2198391 w 2881899"/>
              <a:gd name="connsiteY1" fmla="*/ 274016 h 289086"/>
              <a:gd name="connsiteX2" fmla="*/ 2377567 w 2881899"/>
              <a:gd name="connsiteY2" fmla="*/ 243907 h 289086"/>
              <a:gd name="connsiteX3" fmla="*/ 2573135 w 2881899"/>
              <a:gd name="connsiteY3" fmla="*/ 191564 h 289086"/>
              <a:gd name="connsiteX4" fmla="*/ 2718096 w 2881899"/>
              <a:gd name="connsiteY4" fmla="*/ 236138 h 289086"/>
              <a:gd name="connsiteX5" fmla="*/ 2881899 w 2881899"/>
              <a:gd name="connsiteY5" fmla="*/ 288541 h 289086"/>
              <a:gd name="connsiteX6" fmla="*/ 2881899 w 2881899"/>
              <a:gd name="connsiteY6" fmla="*/ 77671 h 289086"/>
              <a:gd name="connsiteX7" fmla="*/ 2737804 w 2881899"/>
              <a:gd name="connsiteY7" fmla="*/ 44634 h 289086"/>
              <a:gd name="connsiteX8" fmla="*/ 2521662 w 2881899"/>
              <a:gd name="connsiteY8" fmla="*/ 0 h 289086"/>
              <a:gd name="connsiteX9" fmla="*/ 2305519 w 2881899"/>
              <a:gd name="connsiteY9" fmla="*/ 44634 h 289086"/>
              <a:gd name="connsiteX10" fmla="*/ 2161424 w 2881899"/>
              <a:gd name="connsiteY10" fmla="*/ 77671 h 289086"/>
              <a:gd name="connsiteX11" fmla="*/ 2161424 w 2881899"/>
              <a:gd name="connsiteY11" fmla="*/ 77671 h 289086"/>
              <a:gd name="connsiteX12" fmla="*/ 2017329 w 2881899"/>
              <a:gd name="connsiteY12" fmla="*/ 44634 h 289086"/>
              <a:gd name="connsiteX13" fmla="*/ 1801187 w 2881899"/>
              <a:gd name="connsiteY13" fmla="*/ 0 h 289086"/>
              <a:gd name="connsiteX14" fmla="*/ 1585044 w 2881899"/>
              <a:gd name="connsiteY14" fmla="*/ 44634 h 289086"/>
              <a:gd name="connsiteX15" fmla="*/ 1440950 w 2881899"/>
              <a:gd name="connsiteY15" fmla="*/ 77671 h 289086"/>
              <a:gd name="connsiteX16" fmla="*/ 1296855 w 2881899"/>
              <a:gd name="connsiteY16" fmla="*/ 44634 h 289086"/>
              <a:gd name="connsiteX17" fmla="*/ 1080712 w 2881899"/>
              <a:gd name="connsiteY17" fmla="*/ 0 h 289086"/>
              <a:gd name="connsiteX18" fmla="*/ 864570 w 2881899"/>
              <a:gd name="connsiteY18" fmla="*/ 44634 h 289086"/>
              <a:gd name="connsiteX19" fmla="*/ 720475 w 2881899"/>
              <a:gd name="connsiteY19" fmla="*/ 77671 h 289086"/>
              <a:gd name="connsiteX20" fmla="*/ 576380 w 2881899"/>
              <a:gd name="connsiteY20" fmla="*/ 44634 h 289086"/>
              <a:gd name="connsiteX21" fmla="*/ 360238 w 2881899"/>
              <a:gd name="connsiteY21" fmla="*/ 0 h 289086"/>
              <a:gd name="connsiteX22" fmla="*/ 0 w 2881899"/>
              <a:gd name="connsiteY22" fmla="*/ 77671 h 289086"/>
              <a:gd name="connsiteX23" fmla="*/ 0 w 2881899"/>
              <a:gd name="connsiteY23" fmla="*/ 288541 h 289086"/>
              <a:gd name="connsiteX24" fmla="*/ 216143 w 2881899"/>
              <a:gd name="connsiteY24" fmla="*/ 243907 h 289086"/>
              <a:gd name="connsiteX25" fmla="*/ 458375 w 2881899"/>
              <a:gd name="connsiteY25" fmla="*/ 185921 h 289086"/>
              <a:gd name="connsiteX26" fmla="*/ 718547 w 2881899"/>
              <a:gd name="connsiteY26" fmla="*/ 288975 h 289086"/>
              <a:gd name="connsiteX27" fmla="*/ 910350 w 2881899"/>
              <a:gd name="connsiteY27" fmla="*/ 206672 h 289086"/>
              <a:gd name="connsiteX28" fmla="*/ 1080712 w 2881899"/>
              <a:gd name="connsiteY28" fmla="*/ 208762 h 289086"/>
              <a:gd name="connsiteX29" fmla="*/ 1248399 w 2881899"/>
              <a:gd name="connsiteY29" fmla="*/ 274284 h 289086"/>
              <a:gd name="connsiteX30" fmla="*/ 1541459 w 2881899"/>
              <a:gd name="connsiteY30" fmla="*/ 184394 h 289086"/>
              <a:gd name="connsiteX31" fmla="*/ 1884678 w 2881899"/>
              <a:gd name="connsiteY31" fmla="*/ 226427 h 289086"/>
              <a:gd name="connsiteX0" fmla="*/ 1988176 w 2881899"/>
              <a:gd name="connsiteY0" fmla="*/ 254387 h 289086"/>
              <a:gd name="connsiteX1" fmla="*/ 2198391 w 2881899"/>
              <a:gd name="connsiteY1" fmla="*/ 274016 h 289086"/>
              <a:gd name="connsiteX2" fmla="*/ 2377567 w 2881899"/>
              <a:gd name="connsiteY2" fmla="*/ 243907 h 289086"/>
              <a:gd name="connsiteX3" fmla="*/ 2573135 w 2881899"/>
              <a:gd name="connsiteY3" fmla="*/ 191564 h 289086"/>
              <a:gd name="connsiteX4" fmla="*/ 2718096 w 2881899"/>
              <a:gd name="connsiteY4" fmla="*/ 236138 h 289086"/>
              <a:gd name="connsiteX5" fmla="*/ 2881899 w 2881899"/>
              <a:gd name="connsiteY5" fmla="*/ 288541 h 289086"/>
              <a:gd name="connsiteX6" fmla="*/ 2881899 w 2881899"/>
              <a:gd name="connsiteY6" fmla="*/ 77671 h 289086"/>
              <a:gd name="connsiteX7" fmla="*/ 2737804 w 2881899"/>
              <a:gd name="connsiteY7" fmla="*/ 44634 h 289086"/>
              <a:gd name="connsiteX8" fmla="*/ 2521662 w 2881899"/>
              <a:gd name="connsiteY8" fmla="*/ 0 h 289086"/>
              <a:gd name="connsiteX9" fmla="*/ 2305519 w 2881899"/>
              <a:gd name="connsiteY9" fmla="*/ 44634 h 289086"/>
              <a:gd name="connsiteX10" fmla="*/ 2161424 w 2881899"/>
              <a:gd name="connsiteY10" fmla="*/ 77671 h 289086"/>
              <a:gd name="connsiteX11" fmla="*/ 2161424 w 2881899"/>
              <a:gd name="connsiteY11" fmla="*/ 77671 h 289086"/>
              <a:gd name="connsiteX12" fmla="*/ 2017329 w 2881899"/>
              <a:gd name="connsiteY12" fmla="*/ 44634 h 289086"/>
              <a:gd name="connsiteX13" fmla="*/ 1801187 w 2881899"/>
              <a:gd name="connsiteY13" fmla="*/ 0 h 289086"/>
              <a:gd name="connsiteX14" fmla="*/ 1585044 w 2881899"/>
              <a:gd name="connsiteY14" fmla="*/ 44634 h 289086"/>
              <a:gd name="connsiteX15" fmla="*/ 1440950 w 2881899"/>
              <a:gd name="connsiteY15" fmla="*/ 77671 h 289086"/>
              <a:gd name="connsiteX16" fmla="*/ 1296855 w 2881899"/>
              <a:gd name="connsiteY16" fmla="*/ 44634 h 289086"/>
              <a:gd name="connsiteX17" fmla="*/ 1080712 w 2881899"/>
              <a:gd name="connsiteY17" fmla="*/ 0 h 289086"/>
              <a:gd name="connsiteX18" fmla="*/ 864570 w 2881899"/>
              <a:gd name="connsiteY18" fmla="*/ 44634 h 289086"/>
              <a:gd name="connsiteX19" fmla="*/ 576380 w 2881899"/>
              <a:gd name="connsiteY19" fmla="*/ 44634 h 289086"/>
              <a:gd name="connsiteX20" fmla="*/ 360238 w 2881899"/>
              <a:gd name="connsiteY20" fmla="*/ 0 h 289086"/>
              <a:gd name="connsiteX21" fmla="*/ 0 w 2881899"/>
              <a:gd name="connsiteY21" fmla="*/ 77671 h 289086"/>
              <a:gd name="connsiteX22" fmla="*/ 0 w 2881899"/>
              <a:gd name="connsiteY22" fmla="*/ 288541 h 289086"/>
              <a:gd name="connsiteX23" fmla="*/ 216143 w 2881899"/>
              <a:gd name="connsiteY23" fmla="*/ 243907 h 289086"/>
              <a:gd name="connsiteX24" fmla="*/ 458375 w 2881899"/>
              <a:gd name="connsiteY24" fmla="*/ 185921 h 289086"/>
              <a:gd name="connsiteX25" fmla="*/ 718547 w 2881899"/>
              <a:gd name="connsiteY25" fmla="*/ 288975 h 289086"/>
              <a:gd name="connsiteX26" fmla="*/ 910350 w 2881899"/>
              <a:gd name="connsiteY26" fmla="*/ 206672 h 289086"/>
              <a:gd name="connsiteX27" fmla="*/ 1080712 w 2881899"/>
              <a:gd name="connsiteY27" fmla="*/ 208762 h 289086"/>
              <a:gd name="connsiteX28" fmla="*/ 1248399 w 2881899"/>
              <a:gd name="connsiteY28" fmla="*/ 274284 h 289086"/>
              <a:gd name="connsiteX29" fmla="*/ 1541459 w 2881899"/>
              <a:gd name="connsiteY29" fmla="*/ 184394 h 289086"/>
              <a:gd name="connsiteX30" fmla="*/ 1884678 w 2881899"/>
              <a:gd name="connsiteY30" fmla="*/ 226427 h 289086"/>
              <a:gd name="connsiteX0" fmla="*/ 1988176 w 2881899"/>
              <a:gd name="connsiteY0" fmla="*/ 254809 h 289508"/>
              <a:gd name="connsiteX1" fmla="*/ 2198391 w 2881899"/>
              <a:gd name="connsiteY1" fmla="*/ 274438 h 289508"/>
              <a:gd name="connsiteX2" fmla="*/ 2377567 w 2881899"/>
              <a:gd name="connsiteY2" fmla="*/ 244329 h 289508"/>
              <a:gd name="connsiteX3" fmla="*/ 2573135 w 2881899"/>
              <a:gd name="connsiteY3" fmla="*/ 191986 h 289508"/>
              <a:gd name="connsiteX4" fmla="*/ 2718096 w 2881899"/>
              <a:gd name="connsiteY4" fmla="*/ 236560 h 289508"/>
              <a:gd name="connsiteX5" fmla="*/ 2881899 w 2881899"/>
              <a:gd name="connsiteY5" fmla="*/ 288963 h 289508"/>
              <a:gd name="connsiteX6" fmla="*/ 2881899 w 2881899"/>
              <a:gd name="connsiteY6" fmla="*/ 78093 h 289508"/>
              <a:gd name="connsiteX7" fmla="*/ 2737804 w 2881899"/>
              <a:gd name="connsiteY7" fmla="*/ 45056 h 289508"/>
              <a:gd name="connsiteX8" fmla="*/ 2521662 w 2881899"/>
              <a:gd name="connsiteY8" fmla="*/ 422 h 289508"/>
              <a:gd name="connsiteX9" fmla="*/ 2305519 w 2881899"/>
              <a:gd name="connsiteY9" fmla="*/ 45056 h 289508"/>
              <a:gd name="connsiteX10" fmla="*/ 2161424 w 2881899"/>
              <a:gd name="connsiteY10" fmla="*/ 78093 h 289508"/>
              <a:gd name="connsiteX11" fmla="*/ 2161424 w 2881899"/>
              <a:gd name="connsiteY11" fmla="*/ 78093 h 289508"/>
              <a:gd name="connsiteX12" fmla="*/ 2017329 w 2881899"/>
              <a:gd name="connsiteY12" fmla="*/ 45056 h 289508"/>
              <a:gd name="connsiteX13" fmla="*/ 1801187 w 2881899"/>
              <a:gd name="connsiteY13" fmla="*/ 422 h 289508"/>
              <a:gd name="connsiteX14" fmla="*/ 1585044 w 2881899"/>
              <a:gd name="connsiteY14" fmla="*/ 45056 h 289508"/>
              <a:gd name="connsiteX15" fmla="*/ 1440950 w 2881899"/>
              <a:gd name="connsiteY15" fmla="*/ 78093 h 289508"/>
              <a:gd name="connsiteX16" fmla="*/ 1296855 w 2881899"/>
              <a:gd name="connsiteY16" fmla="*/ 45056 h 289508"/>
              <a:gd name="connsiteX17" fmla="*/ 1080712 w 2881899"/>
              <a:gd name="connsiteY17" fmla="*/ 422 h 289508"/>
              <a:gd name="connsiteX18" fmla="*/ 864570 w 2881899"/>
              <a:gd name="connsiteY18" fmla="*/ 45056 h 289508"/>
              <a:gd name="connsiteX19" fmla="*/ 360238 w 2881899"/>
              <a:gd name="connsiteY19" fmla="*/ 422 h 289508"/>
              <a:gd name="connsiteX20" fmla="*/ 0 w 2881899"/>
              <a:gd name="connsiteY20" fmla="*/ 78093 h 289508"/>
              <a:gd name="connsiteX21" fmla="*/ 0 w 2881899"/>
              <a:gd name="connsiteY21" fmla="*/ 288963 h 289508"/>
              <a:gd name="connsiteX22" fmla="*/ 216143 w 2881899"/>
              <a:gd name="connsiteY22" fmla="*/ 244329 h 289508"/>
              <a:gd name="connsiteX23" fmla="*/ 458375 w 2881899"/>
              <a:gd name="connsiteY23" fmla="*/ 186343 h 289508"/>
              <a:gd name="connsiteX24" fmla="*/ 718547 w 2881899"/>
              <a:gd name="connsiteY24" fmla="*/ 289397 h 289508"/>
              <a:gd name="connsiteX25" fmla="*/ 910350 w 2881899"/>
              <a:gd name="connsiteY25" fmla="*/ 207094 h 289508"/>
              <a:gd name="connsiteX26" fmla="*/ 1080712 w 2881899"/>
              <a:gd name="connsiteY26" fmla="*/ 209184 h 289508"/>
              <a:gd name="connsiteX27" fmla="*/ 1248399 w 2881899"/>
              <a:gd name="connsiteY27" fmla="*/ 274706 h 289508"/>
              <a:gd name="connsiteX28" fmla="*/ 1541459 w 2881899"/>
              <a:gd name="connsiteY28" fmla="*/ 184816 h 289508"/>
              <a:gd name="connsiteX29" fmla="*/ 1884678 w 2881899"/>
              <a:gd name="connsiteY29" fmla="*/ 226849 h 289508"/>
              <a:gd name="connsiteX0" fmla="*/ 1988176 w 2881899"/>
              <a:gd name="connsiteY0" fmla="*/ 254875 h 289574"/>
              <a:gd name="connsiteX1" fmla="*/ 2198391 w 2881899"/>
              <a:gd name="connsiteY1" fmla="*/ 274504 h 289574"/>
              <a:gd name="connsiteX2" fmla="*/ 2377567 w 2881899"/>
              <a:gd name="connsiteY2" fmla="*/ 244395 h 289574"/>
              <a:gd name="connsiteX3" fmla="*/ 2573135 w 2881899"/>
              <a:gd name="connsiteY3" fmla="*/ 192052 h 289574"/>
              <a:gd name="connsiteX4" fmla="*/ 2718096 w 2881899"/>
              <a:gd name="connsiteY4" fmla="*/ 236626 h 289574"/>
              <a:gd name="connsiteX5" fmla="*/ 2881899 w 2881899"/>
              <a:gd name="connsiteY5" fmla="*/ 289029 h 289574"/>
              <a:gd name="connsiteX6" fmla="*/ 2881899 w 2881899"/>
              <a:gd name="connsiteY6" fmla="*/ 78159 h 289574"/>
              <a:gd name="connsiteX7" fmla="*/ 2737804 w 2881899"/>
              <a:gd name="connsiteY7" fmla="*/ 45122 h 289574"/>
              <a:gd name="connsiteX8" fmla="*/ 2521662 w 2881899"/>
              <a:gd name="connsiteY8" fmla="*/ 488 h 289574"/>
              <a:gd name="connsiteX9" fmla="*/ 2305519 w 2881899"/>
              <a:gd name="connsiteY9" fmla="*/ 45122 h 289574"/>
              <a:gd name="connsiteX10" fmla="*/ 2161424 w 2881899"/>
              <a:gd name="connsiteY10" fmla="*/ 78159 h 289574"/>
              <a:gd name="connsiteX11" fmla="*/ 2161424 w 2881899"/>
              <a:gd name="connsiteY11" fmla="*/ 78159 h 289574"/>
              <a:gd name="connsiteX12" fmla="*/ 2017329 w 2881899"/>
              <a:gd name="connsiteY12" fmla="*/ 45122 h 289574"/>
              <a:gd name="connsiteX13" fmla="*/ 1801187 w 2881899"/>
              <a:gd name="connsiteY13" fmla="*/ 488 h 289574"/>
              <a:gd name="connsiteX14" fmla="*/ 1585044 w 2881899"/>
              <a:gd name="connsiteY14" fmla="*/ 45122 h 289574"/>
              <a:gd name="connsiteX15" fmla="*/ 1440950 w 2881899"/>
              <a:gd name="connsiteY15" fmla="*/ 78159 h 289574"/>
              <a:gd name="connsiteX16" fmla="*/ 1296855 w 2881899"/>
              <a:gd name="connsiteY16" fmla="*/ 45122 h 289574"/>
              <a:gd name="connsiteX17" fmla="*/ 864570 w 2881899"/>
              <a:gd name="connsiteY17" fmla="*/ 45122 h 289574"/>
              <a:gd name="connsiteX18" fmla="*/ 360238 w 2881899"/>
              <a:gd name="connsiteY18" fmla="*/ 488 h 289574"/>
              <a:gd name="connsiteX19" fmla="*/ 0 w 2881899"/>
              <a:gd name="connsiteY19" fmla="*/ 78159 h 289574"/>
              <a:gd name="connsiteX20" fmla="*/ 0 w 2881899"/>
              <a:gd name="connsiteY20" fmla="*/ 289029 h 289574"/>
              <a:gd name="connsiteX21" fmla="*/ 216143 w 2881899"/>
              <a:gd name="connsiteY21" fmla="*/ 244395 h 289574"/>
              <a:gd name="connsiteX22" fmla="*/ 458375 w 2881899"/>
              <a:gd name="connsiteY22" fmla="*/ 186409 h 289574"/>
              <a:gd name="connsiteX23" fmla="*/ 718547 w 2881899"/>
              <a:gd name="connsiteY23" fmla="*/ 289463 h 289574"/>
              <a:gd name="connsiteX24" fmla="*/ 910350 w 2881899"/>
              <a:gd name="connsiteY24" fmla="*/ 207160 h 289574"/>
              <a:gd name="connsiteX25" fmla="*/ 1080712 w 2881899"/>
              <a:gd name="connsiteY25" fmla="*/ 209250 h 289574"/>
              <a:gd name="connsiteX26" fmla="*/ 1248399 w 2881899"/>
              <a:gd name="connsiteY26" fmla="*/ 274772 h 289574"/>
              <a:gd name="connsiteX27" fmla="*/ 1541459 w 2881899"/>
              <a:gd name="connsiteY27" fmla="*/ 184882 h 289574"/>
              <a:gd name="connsiteX28" fmla="*/ 1884678 w 2881899"/>
              <a:gd name="connsiteY28" fmla="*/ 226915 h 289574"/>
              <a:gd name="connsiteX0" fmla="*/ 1988176 w 2881899"/>
              <a:gd name="connsiteY0" fmla="*/ 254875 h 289574"/>
              <a:gd name="connsiteX1" fmla="*/ 2198391 w 2881899"/>
              <a:gd name="connsiteY1" fmla="*/ 274504 h 289574"/>
              <a:gd name="connsiteX2" fmla="*/ 2377567 w 2881899"/>
              <a:gd name="connsiteY2" fmla="*/ 244395 h 289574"/>
              <a:gd name="connsiteX3" fmla="*/ 2573135 w 2881899"/>
              <a:gd name="connsiteY3" fmla="*/ 192052 h 289574"/>
              <a:gd name="connsiteX4" fmla="*/ 2718096 w 2881899"/>
              <a:gd name="connsiteY4" fmla="*/ 236626 h 289574"/>
              <a:gd name="connsiteX5" fmla="*/ 2881899 w 2881899"/>
              <a:gd name="connsiteY5" fmla="*/ 289029 h 289574"/>
              <a:gd name="connsiteX6" fmla="*/ 2881899 w 2881899"/>
              <a:gd name="connsiteY6" fmla="*/ 78159 h 289574"/>
              <a:gd name="connsiteX7" fmla="*/ 2737804 w 2881899"/>
              <a:gd name="connsiteY7" fmla="*/ 45122 h 289574"/>
              <a:gd name="connsiteX8" fmla="*/ 2521662 w 2881899"/>
              <a:gd name="connsiteY8" fmla="*/ 488 h 289574"/>
              <a:gd name="connsiteX9" fmla="*/ 2305519 w 2881899"/>
              <a:gd name="connsiteY9" fmla="*/ 45122 h 289574"/>
              <a:gd name="connsiteX10" fmla="*/ 2161424 w 2881899"/>
              <a:gd name="connsiteY10" fmla="*/ 78159 h 289574"/>
              <a:gd name="connsiteX11" fmla="*/ 2161424 w 2881899"/>
              <a:gd name="connsiteY11" fmla="*/ 78159 h 289574"/>
              <a:gd name="connsiteX12" fmla="*/ 2017329 w 2881899"/>
              <a:gd name="connsiteY12" fmla="*/ 45122 h 289574"/>
              <a:gd name="connsiteX13" fmla="*/ 1801187 w 2881899"/>
              <a:gd name="connsiteY13" fmla="*/ 488 h 289574"/>
              <a:gd name="connsiteX14" fmla="*/ 1585044 w 2881899"/>
              <a:gd name="connsiteY14" fmla="*/ 45122 h 289574"/>
              <a:gd name="connsiteX15" fmla="*/ 1296855 w 2881899"/>
              <a:gd name="connsiteY15" fmla="*/ 45122 h 289574"/>
              <a:gd name="connsiteX16" fmla="*/ 864570 w 2881899"/>
              <a:gd name="connsiteY16" fmla="*/ 45122 h 289574"/>
              <a:gd name="connsiteX17" fmla="*/ 360238 w 2881899"/>
              <a:gd name="connsiteY17" fmla="*/ 488 h 289574"/>
              <a:gd name="connsiteX18" fmla="*/ 0 w 2881899"/>
              <a:gd name="connsiteY18" fmla="*/ 78159 h 289574"/>
              <a:gd name="connsiteX19" fmla="*/ 0 w 2881899"/>
              <a:gd name="connsiteY19" fmla="*/ 289029 h 289574"/>
              <a:gd name="connsiteX20" fmla="*/ 216143 w 2881899"/>
              <a:gd name="connsiteY20" fmla="*/ 244395 h 289574"/>
              <a:gd name="connsiteX21" fmla="*/ 458375 w 2881899"/>
              <a:gd name="connsiteY21" fmla="*/ 186409 h 289574"/>
              <a:gd name="connsiteX22" fmla="*/ 718547 w 2881899"/>
              <a:gd name="connsiteY22" fmla="*/ 289463 h 289574"/>
              <a:gd name="connsiteX23" fmla="*/ 910350 w 2881899"/>
              <a:gd name="connsiteY23" fmla="*/ 207160 h 289574"/>
              <a:gd name="connsiteX24" fmla="*/ 1080712 w 2881899"/>
              <a:gd name="connsiteY24" fmla="*/ 209250 h 289574"/>
              <a:gd name="connsiteX25" fmla="*/ 1248399 w 2881899"/>
              <a:gd name="connsiteY25" fmla="*/ 274772 h 289574"/>
              <a:gd name="connsiteX26" fmla="*/ 1541459 w 2881899"/>
              <a:gd name="connsiteY26" fmla="*/ 184882 h 289574"/>
              <a:gd name="connsiteX27" fmla="*/ 1884678 w 2881899"/>
              <a:gd name="connsiteY27" fmla="*/ 226915 h 289574"/>
              <a:gd name="connsiteX0" fmla="*/ 1988176 w 2881899"/>
              <a:gd name="connsiteY0" fmla="*/ 254875 h 289574"/>
              <a:gd name="connsiteX1" fmla="*/ 2198391 w 2881899"/>
              <a:gd name="connsiteY1" fmla="*/ 274504 h 289574"/>
              <a:gd name="connsiteX2" fmla="*/ 2377567 w 2881899"/>
              <a:gd name="connsiteY2" fmla="*/ 244395 h 289574"/>
              <a:gd name="connsiteX3" fmla="*/ 2573135 w 2881899"/>
              <a:gd name="connsiteY3" fmla="*/ 192052 h 289574"/>
              <a:gd name="connsiteX4" fmla="*/ 2718096 w 2881899"/>
              <a:gd name="connsiteY4" fmla="*/ 236626 h 289574"/>
              <a:gd name="connsiteX5" fmla="*/ 2881899 w 2881899"/>
              <a:gd name="connsiteY5" fmla="*/ 289029 h 289574"/>
              <a:gd name="connsiteX6" fmla="*/ 2881899 w 2881899"/>
              <a:gd name="connsiteY6" fmla="*/ 78159 h 289574"/>
              <a:gd name="connsiteX7" fmla="*/ 2737804 w 2881899"/>
              <a:gd name="connsiteY7" fmla="*/ 45122 h 289574"/>
              <a:gd name="connsiteX8" fmla="*/ 2521662 w 2881899"/>
              <a:gd name="connsiteY8" fmla="*/ 488 h 289574"/>
              <a:gd name="connsiteX9" fmla="*/ 2305519 w 2881899"/>
              <a:gd name="connsiteY9" fmla="*/ 45122 h 289574"/>
              <a:gd name="connsiteX10" fmla="*/ 2161424 w 2881899"/>
              <a:gd name="connsiteY10" fmla="*/ 78159 h 289574"/>
              <a:gd name="connsiteX11" fmla="*/ 2161424 w 2881899"/>
              <a:gd name="connsiteY11" fmla="*/ 78159 h 289574"/>
              <a:gd name="connsiteX12" fmla="*/ 2017329 w 2881899"/>
              <a:gd name="connsiteY12" fmla="*/ 45122 h 289574"/>
              <a:gd name="connsiteX13" fmla="*/ 1801187 w 2881899"/>
              <a:gd name="connsiteY13" fmla="*/ 488 h 289574"/>
              <a:gd name="connsiteX14" fmla="*/ 1296855 w 2881899"/>
              <a:gd name="connsiteY14" fmla="*/ 45122 h 289574"/>
              <a:gd name="connsiteX15" fmla="*/ 864570 w 2881899"/>
              <a:gd name="connsiteY15" fmla="*/ 45122 h 289574"/>
              <a:gd name="connsiteX16" fmla="*/ 360238 w 2881899"/>
              <a:gd name="connsiteY16" fmla="*/ 488 h 289574"/>
              <a:gd name="connsiteX17" fmla="*/ 0 w 2881899"/>
              <a:gd name="connsiteY17" fmla="*/ 78159 h 289574"/>
              <a:gd name="connsiteX18" fmla="*/ 0 w 2881899"/>
              <a:gd name="connsiteY18" fmla="*/ 289029 h 289574"/>
              <a:gd name="connsiteX19" fmla="*/ 216143 w 2881899"/>
              <a:gd name="connsiteY19" fmla="*/ 244395 h 289574"/>
              <a:gd name="connsiteX20" fmla="*/ 458375 w 2881899"/>
              <a:gd name="connsiteY20" fmla="*/ 186409 h 289574"/>
              <a:gd name="connsiteX21" fmla="*/ 718547 w 2881899"/>
              <a:gd name="connsiteY21" fmla="*/ 289463 h 289574"/>
              <a:gd name="connsiteX22" fmla="*/ 910350 w 2881899"/>
              <a:gd name="connsiteY22" fmla="*/ 207160 h 289574"/>
              <a:gd name="connsiteX23" fmla="*/ 1080712 w 2881899"/>
              <a:gd name="connsiteY23" fmla="*/ 209250 h 289574"/>
              <a:gd name="connsiteX24" fmla="*/ 1248399 w 2881899"/>
              <a:gd name="connsiteY24" fmla="*/ 274772 h 289574"/>
              <a:gd name="connsiteX25" fmla="*/ 1541459 w 2881899"/>
              <a:gd name="connsiteY25" fmla="*/ 184882 h 289574"/>
              <a:gd name="connsiteX26" fmla="*/ 1884678 w 2881899"/>
              <a:gd name="connsiteY26" fmla="*/ 226915 h 289574"/>
              <a:gd name="connsiteX0" fmla="*/ 1988176 w 2881899"/>
              <a:gd name="connsiteY0" fmla="*/ 254810 h 289509"/>
              <a:gd name="connsiteX1" fmla="*/ 2198391 w 2881899"/>
              <a:gd name="connsiteY1" fmla="*/ 274439 h 289509"/>
              <a:gd name="connsiteX2" fmla="*/ 2377567 w 2881899"/>
              <a:gd name="connsiteY2" fmla="*/ 244330 h 289509"/>
              <a:gd name="connsiteX3" fmla="*/ 2573135 w 2881899"/>
              <a:gd name="connsiteY3" fmla="*/ 191987 h 289509"/>
              <a:gd name="connsiteX4" fmla="*/ 2718096 w 2881899"/>
              <a:gd name="connsiteY4" fmla="*/ 236561 h 289509"/>
              <a:gd name="connsiteX5" fmla="*/ 2881899 w 2881899"/>
              <a:gd name="connsiteY5" fmla="*/ 288964 h 289509"/>
              <a:gd name="connsiteX6" fmla="*/ 2881899 w 2881899"/>
              <a:gd name="connsiteY6" fmla="*/ 78094 h 289509"/>
              <a:gd name="connsiteX7" fmla="*/ 2737804 w 2881899"/>
              <a:gd name="connsiteY7" fmla="*/ 45057 h 289509"/>
              <a:gd name="connsiteX8" fmla="*/ 2521662 w 2881899"/>
              <a:gd name="connsiteY8" fmla="*/ 423 h 289509"/>
              <a:gd name="connsiteX9" fmla="*/ 2305519 w 2881899"/>
              <a:gd name="connsiteY9" fmla="*/ 45057 h 289509"/>
              <a:gd name="connsiteX10" fmla="*/ 2161424 w 2881899"/>
              <a:gd name="connsiteY10" fmla="*/ 78094 h 289509"/>
              <a:gd name="connsiteX11" fmla="*/ 2161424 w 2881899"/>
              <a:gd name="connsiteY11" fmla="*/ 78094 h 289509"/>
              <a:gd name="connsiteX12" fmla="*/ 2017329 w 2881899"/>
              <a:gd name="connsiteY12" fmla="*/ 45057 h 289509"/>
              <a:gd name="connsiteX13" fmla="*/ 1801187 w 2881899"/>
              <a:gd name="connsiteY13" fmla="*/ 423 h 289509"/>
              <a:gd name="connsiteX14" fmla="*/ 864570 w 2881899"/>
              <a:gd name="connsiteY14" fmla="*/ 45057 h 289509"/>
              <a:gd name="connsiteX15" fmla="*/ 360238 w 2881899"/>
              <a:gd name="connsiteY15" fmla="*/ 423 h 289509"/>
              <a:gd name="connsiteX16" fmla="*/ 0 w 2881899"/>
              <a:gd name="connsiteY16" fmla="*/ 78094 h 289509"/>
              <a:gd name="connsiteX17" fmla="*/ 0 w 2881899"/>
              <a:gd name="connsiteY17" fmla="*/ 288964 h 289509"/>
              <a:gd name="connsiteX18" fmla="*/ 216143 w 2881899"/>
              <a:gd name="connsiteY18" fmla="*/ 244330 h 289509"/>
              <a:gd name="connsiteX19" fmla="*/ 458375 w 2881899"/>
              <a:gd name="connsiteY19" fmla="*/ 186344 h 289509"/>
              <a:gd name="connsiteX20" fmla="*/ 718547 w 2881899"/>
              <a:gd name="connsiteY20" fmla="*/ 289398 h 289509"/>
              <a:gd name="connsiteX21" fmla="*/ 910350 w 2881899"/>
              <a:gd name="connsiteY21" fmla="*/ 207095 h 289509"/>
              <a:gd name="connsiteX22" fmla="*/ 1080712 w 2881899"/>
              <a:gd name="connsiteY22" fmla="*/ 209185 h 289509"/>
              <a:gd name="connsiteX23" fmla="*/ 1248399 w 2881899"/>
              <a:gd name="connsiteY23" fmla="*/ 274707 h 289509"/>
              <a:gd name="connsiteX24" fmla="*/ 1541459 w 2881899"/>
              <a:gd name="connsiteY24" fmla="*/ 184817 h 289509"/>
              <a:gd name="connsiteX25" fmla="*/ 1884678 w 2881899"/>
              <a:gd name="connsiteY25" fmla="*/ 226850 h 289509"/>
              <a:gd name="connsiteX0" fmla="*/ 1988176 w 2881899"/>
              <a:gd name="connsiteY0" fmla="*/ 262165 h 296864"/>
              <a:gd name="connsiteX1" fmla="*/ 2198391 w 2881899"/>
              <a:gd name="connsiteY1" fmla="*/ 281794 h 296864"/>
              <a:gd name="connsiteX2" fmla="*/ 2377567 w 2881899"/>
              <a:gd name="connsiteY2" fmla="*/ 251685 h 296864"/>
              <a:gd name="connsiteX3" fmla="*/ 2573135 w 2881899"/>
              <a:gd name="connsiteY3" fmla="*/ 199342 h 296864"/>
              <a:gd name="connsiteX4" fmla="*/ 2718096 w 2881899"/>
              <a:gd name="connsiteY4" fmla="*/ 243916 h 296864"/>
              <a:gd name="connsiteX5" fmla="*/ 2881899 w 2881899"/>
              <a:gd name="connsiteY5" fmla="*/ 296319 h 296864"/>
              <a:gd name="connsiteX6" fmla="*/ 2881899 w 2881899"/>
              <a:gd name="connsiteY6" fmla="*/ 85449 h 296864"/>
              <a:gd name="connsiteX7" fmla="*/ 2737804 w 2881899"/>
              <a:gd name="connsiteY7" fmla="*/ 52412 h 296864"/>
              <a:gd name="connsiteX8" fmla="*/ 2521662 w 2881899"/>
              <a:gd name="connsiteY8" fmla="*/ 7778 h 296864"/>
              <a:gd name="connsiteX9" fmla="*/ 2305519 w 2881899"/>
              <a:gd name="connsiteY9" fmla="*/ 52412 h 296864"/>
              <a:gd name="connsiteX10" fmla="*/ 2161424 w 2881899"/>
              <a:gd name="connsiteY10" fmla="*/ 85449 h 296864"/>
              <a:gd name="connsiteX11" fmla="*/ 2161424 w 2881899"/>
              <a:gd name="connsiteY11" fmla="*/ 85449 h 296864"/>
              <a:gd name="connsiteX12" fmla="*/ 2017329 w 2881899"/>
              <a:gd name="connsiteY12" fmla="*/ 52412 h 296864"/>
              <a:gd name="connsiteX13" fmla="*/ 1801187 w 2881899"/>
              <a:gd name="connsiteY13" fmla="*/ 7778 h 296864"/>
              <a:gd name="connsiteX14" fmla="*/ 360238 w 2881899"/>
              <a:gd name="connsiteY14" fmla="*/ 7778 h 296864"/>
              <a:gd name="connsiteX15" fmla="*/ 0 w 2881899"/>
              <a:gd name="connsiteY15" fmla="*/ 85449 h 296864"/>
              <a:gd name="connsiteX16" fmla="*/ 0 w 2881899"/>
              <a:gd name="connsiteY16" fmla="*/ 296319 h 296864"/>
              <a:gd name="connsiteX17" fmla="*/ 216143 w 2881899"/>
              <a:gd name="connsiteY17" fmla="*/ 251685 h 296864"/>
              <a:gd name="connsiteX18" fmla="*/ 458375 w 2881899"/>
              <a:gd name="connsiteY18" fmla="*/ 193699 h 296864"/>
              <a:gd name="connsiteX19" fmla="*/ 718547 w 2881899"/>
              <a:gd name="connsiteY19" fmla="*/ 296753 h 296864"/>
              <a:gd name="connsiteX20" fmla="*/ 910350 w 2881899"/>
              <a:gd name="connsiteY20" fmla="*/ 214450 h 296864"/>
              <a:gd name="connsiteX21" fmla="*/ 1080712 w 2881899"/>
              <a:gd name="connsiteY21" fmla="*/ 216540 h 296864"/>
              <a:gd name="connsiteX22" fmla="*/ 1248399 w 2881899"/>
              <a:gd name="connsiteY22" fmla="*/ 282062 h 296864"/>
              <a:gd name="connsiteX23" fmla="*/ 1541459 w 2881899"/>
              <a:gd name="connsiteY23" fmla="*/ 192172 h 296864"/>
              <a:gd name="connsiteX24" fmla="*/ 1884678 w 2881899"/>
              <a:gd name="connsiteY24" fmla="*/ 234205 h 296864"/>
              <a:gd name="connsiteX0" fmla="*/ 1988176 w 2881899"/>
              <a:gd name="connsiteY0" fmla="*/ 262165 h 296864"/>
              <a:gd name="connsiteX1" fmla="*/ 2198391 w 2881899"/>
              <a:gd name="connsiteY1" fmla="*/ 281794 h 296864"/>
              <a:gd name="connsiteX2" fmla="*/ 2377567 w 2881899"/>
              <a:gd name="connsiteY2" fmla="*/ 251685 h 296864"/>
              <a:gd name="connsiteX3" fmla="*/ 2573135 w 2881899"/>
              <a:gd name="connsiteY3" fmla="*/ 199342 h 296864"/>
              <a:gd name="connsiteX4" fmla="*/ 2718096 w 2881899"/>
              <a:gd name="connsiteY4" fmla="*/ 243916 h 296864"/>
              <a:gd name="connsiteX5" fmla="*/ 2881899 w 2881899"/>
              <a:gd name="connsiteY5" fmla="*/ 296319 h 296864"/>
              <a:gd name="connsiteX6" fmla="*/ 2881899 w 2881899"/>
              <a:gd name="connsiteY6" fmla="*/ 85449 h 296864"/>
              <a:gd name="connsiteX7" fmla="*/ 2737804 w 2881899"/>
              <a:gd name="connsiteY7" fmla="*/ 52412 h 296864"/>
              <a:gd name="connsiteX8" fmla="*/ 2521662 w 2881899"/>
              <a:gd name="connsiteY8" fmla="*/ 7778 h 296864"/>
              <a:gd name="connsiteX9" fmla="*/ 2305519 w 2881899"/>
              <a:gd name="connsiteY9" fmla="*/ 52412 h 296864"/>
              <a:gd name="connsiteX10" fmla="*/ 2161424 w 2881899"/>
              <a:gd name="connsiteY10" fmla="*/ 85449 h 296864"/>
              <a:gd name="connsiteX11" fmla="*/ 2161424 w 2881899"/>
              <a:gd name="connsiteY11" fmla="*/ 85449 h 296864"/>
              <a:gd name="connsiteX12" fmla="*/ 2017329 w 2881899"/>
              <a:gd name="connsiteY12" fmla="*/ 52412 h 296864"/>
              <a:gd name="connsiteX13" fmla="*/ 1801187 w 2881899"/>
              <a:gd name="connsiteY13" fmla="*/ 7778 h 296864"/>
              <a:gd name="connsiteX14" fmla="*/ 360238 w 2881899"/>
              <a:gd name="connsiteY14" fmla="*/ 7778 h 296864"/>
              <a:gd name="connsiteX15" fmla="*/ 0 w 2881899"/>
              <a:gd name="connsiteY15" fmla="*/ 84020 h 296864"/>
              <a:gd name="connsiteX16" fmla="*/ 0 w 2881899"/>
              <a:gd name="connsiteY16" fmla="*/ 296319 h 296864"/>
              <a:gd name="connsiteX17" fmla="*/ 216143 w 2881899"/>
              <a:gd name="connsiteY17" fmla="*/ 251685 h 296864"/>
              <a:gd name="connsiteX18" fmla="*/ 458375 w 2881899"/>
              <a:gd name="connsiteY18" fmla="*/ 193699 h 296864"/>
              <a:gd name="connsiteX19" fmla="*/ 718547 w 2881899"/>
              <a:gd name="connsiteY19" fmla="*/ 296753 h 296864"/>
              <a:gd name="connsiteX20" fmla="*/ 910350 w 2881899"/>
              <a:gd name="connsiteY20" fmla="*/ 214450 h 296864"/>
              <a:gd name="connsiteX21" fmla="*/ 1080712 w 2881899"/>
              <a:gd name="connsiteY21" fmla="*/ 216540 h 296864"/>
              <a:gd name="connsiteX22" fmla="*/ 1248399 w 2881899"/>
              <a:gd name="connsiteY22" fmla="*/ 282062 h 296864"/>
              <a:gd name="connsiteX23" fmla="*/ 1541459 w 2881899"/>
              <a:gd name="connsiteY23" fmla="*/ 192172 h 296864"/>
              <a:gd name="connsiteX24" fmla="*/ 1884678 w 2881899"/>
              <a:gd name="connsiteY24" fmla="*/ 234205 h 296864"/>
              <a:gd name="connsiteX0" fmla="*/ 1988176 w 2881899"/>
              <a:gd name="connsiteY0" fmla="*/ 262165 h 296864"/>
              <a:gd name="connsiteX1" fmla="*/ 2198391 w 2881899"/>
              <a:gd name="connsiteY1" fmla="*/ 281794 h 296864"/>
              <a:gd name="connsiteX2" fmla="*/ 2377567 w 2881899"/>
              <a:gd name="connsiteY2" fmla="*/ 251685 h 296864"/>
              <a:gd name="connsiteX3" fmla="*/ 2573135 w 2881899"/>
              <a:gd name="connsiteY3" fmla="*/ 199342 h 296864"/>
              <a:gd name="connsiteX4" fmla="*/ 2718096 w 2881899"/>
              <a:gd name="connsiteY4" fmla="*/ 243916 h 296864"/>
              <a:gd name="connsiteX5" fmla="*/ 2881899 w 2881899"/>
              <a:gd name="connsiteY5" fmla="*/ 296319 h 296864"/>
              <a:gd name="connsiteX6" fmla="*/ 2881899 w 2881899"/>
              <a:gd name="connsiteY6" fmla="*/ 85449 h 296864"/>
              <a:gd name="connsiteX7" fmla="*/ 2737804 w 2881899"/>
              <a:gd name="connsiteY7" fmla="*/ 52412 h 296864"/>
              <a:gd name="connsiteX8" fmla="*/ 2521662 w 2881899"/>
              <a:gd name="connsiteY8" fmla="*/ 7778 h 296864"/>
              <a:gd name="connsiteX9" fmla="*/ 2305519 w 2881899"/>
              <a:gd name="connsiteY9" fmla="*/ 52412 h 296864"/>
              <a:gd name="connsiteX10" fmla="*/ 2161424 w 2881899"/>
              <a:gd name="connsiteY10" fmla="*/ 85449 h 296864"/>
              <a:gd name="connsiteX11" fmla="*/ 2017329 w 2881899"/>
              <a:gd name="connsiteY11" fmla="*/ 52412 h 296864"/>
              <a:gd name="connsiteX12" fmla="*/ 1801187 w 2881899"/>
              <a:gd name="connsiteY12" fmla="*/ 7778 h 296864"/>
              <a:gd name="connsiteX13" fmla="*/ 360238 w 2881899"/>
              <a:gd name="connsiteY13" fmla="*/ 7778 h 296864"/>
              <a:gd name="connsiteX14" fmla="*/ 0 w 2881899"/>
              <a:gd name="connsiteY14" fmla="*/ 84020 h 296864"/>
              <a:gd name="connsiteX15" fmla="*/ 0 w 2881899"/>
              <a:gd name="connsiteY15" fmla="*/ 296319 h 296864"/>
              <a:gd name="connsiteX16" fmla="*/ 216143 w 2881899"/>
              <a:gd name="connsiteY16" fmla="*/ 251685 h 296864"/>
              <a:gd name="connsiteX17" fmla="*/ 458375 w 2881899"/>
              <a:gd name="connsiteY17" fmla="*/ 193699 h 296864"/>
              <a:gd name="connsiteX18" fmla="*/ 718547 w 2881899"/>
              <a:gd name="connsiteY18" fmla="*/ 296753 h 296864"/>
              <a:gd name="connsiteX19" fmla="*/ 910350 w 2881899"/>
              <a:gd name="connsiteY19" fmla="*/ 214450 h 296864"/>
              <a:gd name="connsiteX20" fmla="*/ 1080712 w 2881899"/>
              <a:gd name="connsiteY20" fmla="*/ 216540 h 296864"/>
              <a:gd name="connsiteX21" fmla="*/ 1248399 w 2881899"/>
              <a:gd name="connsiteY21" fmla="*/ 282062 h 296864"/>
              <a:gd name="connsiteX22" fmla="*/ 1541459 w 2881899"/>
              <a:gd name="connsiteY22" fmla="*/ 192172 h 296864"/>
              <a:gd name="connsiteX23" fmla="*/ 1884678 w 2881899"/>
              <a:gd name="connsiteY23" fmla="*/ 234205 h 296864"/>
              <a:gd name="connsiteX0" fmla="*/ 1988176 w 2881899"/>
              <a:gd name="connsiteY0" fmla="*/ 262165 h 296864"/>
              <a:gd name="connsiteX1" fmla="*/ 2198391 w 2881899"/>
              <a:gd name="connsiteY1" fmla="*/ 281794 h 296864"/>
              <a:gd name="connsiteX2" fmla="*/ 2377567 w 2881899"/>
              <a:gd name="connsiteY2" fmla="*/ 251685 h 296864"/>
              <a:gd name="connsiteX3" fmla="*/ 2573135 w 2881899"/>
              <a:gd name="connsiteY3" fmla="*/ 199342 h 296864"/>
              <a:gd name="connsiteX4" fmla="*/ 2718096 w 2881899"/>
              <a:gd name="connsiteY4" fmla="*/ 243916 h 296864"/>
              <a:gd name="connsiteX5" fmla="*/ 2881899 w 2881899"/>
              <a:gd name="connsiteY5" fmla="*/ 296319 h 296864"/>
              <a:gd name="connsiteX6" fmla="*/ 2881899 w 2881899"/>
              <a:gd name="connsiteY6" fmla="*/ 85449 h 296864"/>
              <a:gd name="connsiteX7" fmla="*/ 2737804 w 2881899"/>
              <a:gd name="connsiteY7" fmla="*/ 52412 h 296864"/>
              <a:gd name="connsiteX8" fmla="*/ 2521662 w 2881899"/>
              <a:gd name="connsiteY8" fmla="*/ 7778 h 296864"/>
              <a:gd name="connsiteX9" fmla="*/ 2305519 w 2881899"/>
              <a:gd name="connsiteY9" fmla="*/ 52412 h 296864"/>
              <a:gd name="connsiteX10" fmla="*/ 2017329 w 2881899"/>
              <a:gd name="connsiteY10" fmla="*/ 52412 h 296864"/>
              <a:gd name="connsiteX11" fmla="*/ 1801187 w 2881899"/>
              <a:gd name="connsiteY11" fmla="*/ 7778 h 296864"/>
              <a:gd name="connsiteX12" fmla="*/ 360238 w 2881899"/>
              <a:gd name="connsiteY12" fmla="*/ 7778 h 296864"/>
              <a:gd name="connsiteX13" fmla="*/ 0 w 2881899"/>
              <a:gd name="connsiteY13" fmla="*/ 84020 h 296864"/>
              <a:gd name="connsiteX14" fmla="*/ 0 w 2881899"/>
              <a:gd name="connsiteY14" fmla="*/ 296319 h 296864"/>
              <a:gd name="connsiteX15" fmla="*/ 216143 w 2881899"/>
              <a:gd name="connsiteY15" fmla="*/ 251685 h 296864"/>
              <a:gd name="connsiteX16" fmla="*/ 458375 w 2881899"/>
              <a:gd name="connsiteY16" fmla="*/ 193699 h 296864"/>
              <a:gd name="connsiteX17" fmla="*/ 718547 w 2881899"/>
              <a:gd name="connsiteY17" fmla="*/ 296753 h 296864"/>
              <a:gd name="connsiteX18" fmla="*/ 910350 w 2881899"/>
              <a:gd name="connsiteY18" fmla="*/ 214450 h 296864"/>
              <a:gd name="connsiteX19" fmla="*/ 1080712 w 2881899"/>
              <a:gd name="connsiteY19" fmla="*/ 216540 h 296864"/>
              <a:gd name="connsiteX20" fmla="*/ 1248399 w 2881899"/>
              <a:gd name="connsiteY20" fmla="*/ 282062 h 296864"/>
              <a:gd name="connsiteX21" fmla="*/ 1541459 w 2881899"/>
              <a:gd name="connsiteY21" fmla="*/ 192172 h 296864"/>
              <a:gd name="connsiteX22" fmla="*/ 1884678 w 2881899"/>
              <a:gd name="connsiteY22" fmla="*/ 234205 h 296864"/>
              <a:gd name="connsiteX0" fmla="*/ 1988176 w 2881899"/>
              <a:gd name="connsiteY0" fmla="*/ 262165 h 296864"/>
              <a:gd name="connsiteX1" fmla="*/ 2198391 w 2881899"/>
              <a:gd name="connsiteY1" fmla="*/ 281794 h 296864"/>
              <a:gd name="connsiteX2" fmla="*/ 2377567 w 2881899"/>
              <a:gd name="connsiteY2" fmla="*/ 251685 h 296864"/>
              <a:gd name="connsiteX3" fmla="*/ 2573135 w 2881899"/>
              <a:gd name="connsiteY3" fmla="*/ 199342 h 296864"/>
              <a:gd name="connsiteX4" fmla="*/ 2718096 w 2881899"/>
              <a:gd name="connsiteY4" fmla="*/ 243916 h 296864"/>
              <a:gd name="connsiteX5" fmla="*/ 2881899 w 2881899"/>
              <a:gd name="connsiteY5" fmla="*/ 296319 h 296864"/>
              <a:gd name="connsiteX6" fmla="*/ 2881899 w 2881899"/>
              <a:gd name="connsiteY6" fmla="*/ 85449 h 296864"/>
              <a:gd name="connsiteX7" fmla="*/ 2737804 w 2881899"/>
              <a:gd name="connsiteY7" fmla="*/ 52412 h 296864"/>
              <a:gd name="connsiteX8" fmla="*/ 2521662 w 2881899"/>
              <a:gd name="connsiteY8" fmla="*/ 7778 h 296864"/>
              <a:gd name="connsiteX9" fmla="*/ 2017329 w 2881899"/>
              <a:gd name="connsiteY9" fmla="*/ 52412 h 296864"/>
              <a:gd name="connsiteX10" fmla="*/ 1801187 w 2881899"/>
              <a:gd name="connsiteY10" fmla="*/ 7778 h 296864"/>
              <a:gd name="connsiteX11" fmla="*/ 360238 w 2881899"/>
              <a:gd name="connsiteY11" fmla="*/ 7778 h 296864"/>
              <a:gd name="connsiteX12" fmla="*/ 0 w 2881899"/>
              <a:gd name="connsiteY12" fmla="*/ 84020 h 296864"/>
              <a:gd name="connsiteX13" fmla="*/ 0 w 2881899"/>
              <a:gd name="connsiteY13" fmla="*/ 296319 h 296864"/>
              <a:gd name="connsiteX14" fmla="*/ 216143 w 2881899"/>
              <a:gd name="connsiteY14" fmla="*/ 251685 h 296864"/>
              <a:gd name="connsiteX15" fmla="*/ 458375 w 2881899"/>
              <a:gd name="connsiteY15" fmla="*/ 193699 h 296864"/>
              <a:gd name="connsiteX16" fmla="*/ 718547 w 2881899"/>
              <a:gd name="connsiteY16" fmla="*/ 296753 h 296864"/>
              <a:gd name="connsiteX17" fmla="*/ 910350 w 2881899"/>
              <a:gd name="connsiteY17" fmla="*/ 214450 h 296864"/>
              <a:gd name="connsiteX18" fmla="*/ 1080712 w 2881899"/>
              <a:gd name="connsiteY18" fmla="*/ 216540 h 296864"/>
              <a:gd name="connsiteX19" fmla="*/ 1248399 w 2881899"/>
              <a:gd name="connsiteY19" fmla="*/ 282062 h 296864"/>
              <a:gd name="connsiteX20" fmla="*/ 1541459 w 2881899"/>
              <a:gd name="connsiteY20" fmla="*/ 192172 h 296864"/>
              <a:gd name="connsiteX21" fmla="*/ 1884678 w 2881899"/>
              <a:gd name="connsiteY21" fmla="*/ 234205 h 296864"/>
              <a:gd name="connsiteX0" fmla="*/ 1988176 w 2881899"/>
              <a:gd name="connsiteY0" fmla="*/ 262165 h 296864"/>
              <a:gd name="connsiteX1" fmla="*/ 2198391 w 2881899"/>
              <a:gd name="connsiteY1" fmla="*/ 281794 h 296864"/>
              <a:gd name="connsiteX2" fmla="*/ 2377567 w 2881899"/>
              <a:gd name="connsiteY2" fmla="*/ 251685 h 296864"/>
              <a:gd name="connsiteX3" fmla="*/ 2573135 w 2881899"/>
              <a:gd name="connsiteY3" fmla="*/ 199342 h 296864"/>
              <a:gd name="connsiteX4" fmla="*/ 2718096 w 2881899"/>
              <a:gd name="connsiteY4" fmla="*/ 243916 h 296864"/>
              <a:gd name="connsiteX5" fmla="*/ 2881899 w 2881899"/>
              <a:gd name="connsiteY5" fmla="*/ 296319 h 296864"/>
              <a:gd name="connsiteX6" fmla="*/ 2881899 w 2881899"/>
              <a:gd name="connsiteY6" fmla="*/ 85449 h 296864"/>
              <a:gd name="connsiteX7" fmla="*/ 2737804 w 2881899"/>
              <a:gd name="connsiteY7" fmla="*/ 52412 h 296864"/>
              <a:gd name="connsiteX8" fmla="*/ 2521662 w 2881899"/>
              <a:gd name="connsiteY8" fmla="*/ 7778 h 296864"/>
              <a:gd name="connsiteX9" fmla="*/ 1801187 w 2881899"/>
              <a:gd name="connsiteY9" fmla="*/ 7778 h 296864"/>
              <a:gd name="connsiteX10" fmla="*/ 360238 w 2881899"/>
              <a:gd name="connsiteY10" fmla="*/ 7778 h 296864"/>
              <a:gd name="connsiteX11" fmla="*/ 0 w 2881899"/>
              <a:gd name="connsiteY11" fmla="*/ 84020 h 296864"/>
              <a:gd name="connsiteX12" fmla="*/ 0 w 2881899"/>
              <a:gd name="connsiteY12" fmla="*/ 296319 h 296864"/>
              <a:gd name="connsiteX13" fmla="*/ 216143 w 2881899"/>
              <a:gd name="connsiteY13" fmla="*/ 251685 h 296864"/>
              <a:gd name="connsiteX14" fmla="*/ 458375 w 2881899"/>
              <a:gd name="connsiteY14" fmla="*/ 193699 h 296864"/>
              <a:gd name="connsiteX15" fmla="*/ 718547 w 2881899"/>
              <a:gd name="connsiteY15" fmla="*/ 296753 h 296864"/>
              <a:gd name="connsiteX16" fmla="*/ 910350 w 2881899"/>
              <a:gd name="connsiteY16" fmla="*/ 214450 h 296864"/>
              <a:gd name="connsiteX17" fmla="*/ 1080712 w 2881899"/>
              <a:gd name="connsiteY17" fmla="*/ 216540 h 296864"/>
              <a:gd name="connsiteX18" fmla="*/ 1248399 w 2881899"/>
              <a:gd name="connsiteY18" fmla="*/ 282062 h 296864"/>
              <a:gd name="connsiteX19" fmla="*/ 1541459 w 2881899"/>
              <a:gd name="connsiteY19" fmla="*/ 192172 h 296864"/>
              <a:gd name="connsiteX20" fmla="*/ 1884678 w 2881899"/>
              <a:gd name="connsiteY20" fmla="*/ 234205 h 296864"/>
              <a:gd name="connsiteX0" fmla="*/ 1988176 w 2881899"/>
              <a:gd name="connsiteY0" fmla="*/ 262165 h 296864"/>
              <a:gd name="connsiteX1" fmla="*/ 2198391 w 2881899"/>
              <a:gd name="connsiteY1" fmla="*/ 281794 h 296864"/>
              <a:gd name="connsiteX2" fmla="*/ 2377567 w 2881899"/>
              <a:gd name="connsiteY2" fmla="*/ 251685 h 296864"/>
              <a:gd name="connsiteX3" fmla="*/ 2573135 w 2881899"/>
              <a:gd name="connsiteY3" fmla="*/ 199342 h 296864"/>
              <a:gd name="connsiteX4" fmla="*/ 2718096 w 2881899"/>
              <a:gd name="connsiteY4" fmla="*/ 243916 h 296864"/>
              <a:gd name="connsiteX5" fmla="*/ 2881899 w 2881899"/>
              <a:gd name="connsiteY5" fmla="*/ 296319 h 296864"/>
              <a:gd name="connsiteX6" fmla="*/ 2881899 w 2881899"/>
              <a:gd name="connsiteY6" fmla="*/ 85449 h 296864"/>
              <a:gd name="connsiteX7" fmla="*/ 2521662 w 2881899"/>
              <a:gd name="connsiteY7" fmla="*/ 7778 h 296864"/>
              <a:gd name="connsiteX8" fmla="*/ 1801187 w 2881899"/>
              <a:gd name="connsiteY8" fmla="*/ 7778 h 296864"/>
              <a:gd name="connsiteX9" fmla="*/ 360238 w 2881899"/>
              <a:gd name="connsiteY9" fmla="*/ 7778 h 296864"/>
              <a:gd name="connsiteX10" fmla="*/ 0 w 2881899"/>
              <a:gd name="connsiteY10" fmla="*/ 84020 h 296864"/>
              <a:gd name="connsiteX11" fmla="*/ 0 w 2881899"/>
              <a:gd name="connsiteY11" fmla="*/ 296319 h 296864"/>
              <a:gd name="connsiteX12" fmla="*/ 216143 w 2881899"/>
              <a:gd name="connsiteY12" fmla="*/ 251685 h 296864"/>
              <a:gd name="connsiteX13" fmla="*/ 458375 w 2881899"/>
              <a:gd name="connsiteY13" fmla="*/ 193699 h 296864"/>
              <a:gd name="connsiteX14" fmla="*/ 718547 w 2881899"/>
              <a:gd name="connsiteY14" fmla="*/ 296753 h 296864"/>
              <a:gd name="connsiteX15" fmla="*/ 910350 w 2881899"/>
              <a:gd name="connsiteY15" fmla="*/ 214450 h 296864"/>
              <a:gd name="connsiteX16" fmla="*/ 1080712 w 2881899"/>
              <a:gd name="connsiteY16" fmla="*/ 216540 h 296864"/>
              <a:gd name="connsiteX17" fmla="*/ 1248399 w 2881899"/>
              <a:gd name="connsiteY17" fmla="*/ 282062 h 296864"/>
              <a:gd name="connsiteX18" fmla="*/ 1541459 w 2881899"/>
              <a:gd name="connsiteY18" fmla="*/ 192172 h 296864"/>
              <a:gd name="connsiteX19" fmla="*/ 1884678 w 2881899"/>
              <a:gd name="connsiteY19" fmla="*/ 234205 h 296864"/>
              <a:gd name="connsiteX0" fmla="*/ 1988176 w 2881899"/>
              <a:gd name="connsiteY0" fmla="*/ 262165 h 296864"/>
              <a:gd name="connsiteX1" fmla="*/ 2198391 w 2881899"/>
              <a:gd name="connsiteY1" fmla="*/ 281794 h 296864"/>
              <a:gd name="connsiteX2" fmla="*/ 2377567 w 2881899"/>
              <a:gd name="connsiteY2" fmla="*/ 251685 h 296864"/>
              <a:gd name="connsiteX3" fmla="*/ 2573135 w 2881899"/>
              <a:gd name="connsiteY3" fmla="*/ 199342 h 296864"/>
              <a:gd name="connsiteX4" fmla="*/ 2718096 w 2881899"/>
              <a:gd name="connsiteY4" fmla="*/ 243916 h 296864"/>
              <a:gd name="connsiteX5" fmla="*/ 2881899 w 2881899"/>
              <a:gd name="connsiteY5" fmla="*/ 296319 h 296864"/>
              <a:gd name="connsiteX6" fmla="*/ 2881899 w 2881899"/>
              <a:gd name="connsiteY6" fmla="*/ 85449 h 296864"/>
              <a:gd name="connsiteX7" fmla="*/ 2515237 w 2881899"/>
              <a:gd name="connsiteY7" fmla="*/ 7778 h 296864"/>
              <a:gd name="connsiteX8" fmla="*/ 1801187 w 2881899"/>
              <a:gd name="connsiteY8" fmla="*/ 7778 h 296864"/>
              <a:gd name="connsiteX9" fmla="*/ 360238 w 2881899"/>
              <a:gd name="connsiteY9" fmla="*/ 7778 h 296864"/>
              <a:gd name="connsiteX10" fmla="*/ 0 w 2881899"/>
              <a:gd name="connsiteY10" fmla="*/ 84020 h 296864"/>
              <a:gd name="connsiteX11" fmla="*/ 0 w 2881899"/>
              <a:gd name="connsiteY11" fmla="*/ 296319 h 296864"/>
              <a:gd name="connsiteX12" fmla="*/ 216143 w 2881899"/>
              <a:gd name="connsiteY12" fmla="*/ 251685 h 296864"/>
              <a:gd name="connsiteX13" fmla="*/ 458375 w 2881899"/>
              <a:gd name="connsiteY13" fmla="*/ 193699 h 296864"/>
              <a:gd name="connsiteX14" fmla="*/ 718547 w 2881899"/>
              <a:gd name="connsiteY14" fmla="*/ 296753 h 296864"/>
              <a:gd name="connsiteX15" fmla="*/ 910350 w 2881899"/>
              <a:gd name="connsiteY15" fmla="*/ 214450 h 296864"/>
              <a:gd name="connsiteX16" fmla="*/ 1080712 w 2881899"/>
              <a:gd name="connsiteY16" fmla="*/ 216540 h 296864"/>
              <a:gd name="connsiteX17" fmla="*/ 1248399 w 2881899"/>
              <a:gd name="connsiteY17" fmla="*/ 282062 h 296864"/>
              <a:gd name="connsiteX18" fmla="*/ 1541459 w 2881899"/>
              <a:gd name="connsiteY18" fmla="*/ 192172 h 296864"/>
              <a:gd name="connsiteX19" fmla="*/ 1884678 w 2881899"/>
              <a:gd name="connsiteY19" fmla="*/ 234205 h 296864"/>
              <a:gd name="connsiteX0" fmla="*/ 1988176 w 2881899"/>
              <a:gd name="connsiteY0" fmla="*/ 262165 h 296864"/>
              <a:gd name="connsiteX1" fmla="*/ 2198391 w 2881899"/>
              <a:gd name="connsiteY1" fmla="*/ 281794 h 296864"/>
              <a:gd name="connsiteX2" fmla="*/ 2377567 w 2881899"/>
              <a:gd name="connsiteY2" fmla="*/ 251685 h 296864"/>
              <a:gd name="connsiteX3" fmla="*/ 2573135 w 2881899"/>
              <a:gd name="connsiteY3" fmla="*/ 199342 h 296864"/>
              <a:gd name="connsiteX4" fmla="*/ 2718096 w 2881899"/>
              <a:gd name="connsiteY4" fmla="*/ 243916 h 296864"/>
              <a:gd name="connsiteX5" fmla="*/ 2881899 w 2881899"/>
              <a:gd name="connsiteY5" fmla="*/ 296319 h 296864"/>
              <a:gd name="connsiteX6" fmla="*/ 2881899 w 2881899"/>
              <a:gd name="connsiteY6" fmla="*/ 85449 h 296864"/>
              <a:gd name="connsiteX7" fmla="*/ 1801187 w 2881899"/>
              <a:gd name="connsiteY7" fmla="*/ 7778 h 296864"/>
              <a:gd name="connsiteX8" fmla="*/ 360238 w 2881899"/>
              <a:gd name="connsiteY8" fmla="*/ 7778 h 296864"/>
              <a:gd name="connsiteX9" fmla="*/ 0 w 2881899"/>
              <a:gd name="connsiteY9" fmla="*/ 84020 h 296864"/>
              <a:gd name="connsiteX10" fmla="*/ 0 w 2881899"/>
              <a:gd name="connsiteY10" fmla="*/ 296319 h 296864"/>
              <a:gd name="connsiteX11" fmla="*/ 216143 w 2881899"/>
              <a:gd name="connsiteY11" fmla="*/ 251685 h 296864"/>
              <a:gd name="connsiteX12" fmla="*/ 458375 w 2881899"/>
              <a:gd name="connsiteY12" fmla="*/ 193699 h 296864"/>
              <a:gd name="connsiteX13" fmla="*/ 718547 w 2881899"/>
              <a:gd name="connsiteY13" fmla="*/ 296753 h 296864"/>
              <a:gd name="connsiteX14" fmla="*/ 910350 w 2881899"/>
              <a:gd name="connsiteY14" fmla="*/ 214450 h 296864"/>
              <a:gd name="connsiteX15" fmla="*/ 1080712 w 2881899"/>
              <a:gd name="connsiteY15" fmla="*/ 216540 h 296864"/>
              <a:gd name="connsiteX16" fmla="*/ 1248399 w 2881899"/>
              <a:gd name="connsiteY16" fmla="*/ 282062 h 296864"/>
              <a:gd name="connsiteX17" fmla="*/ 1541459 w 2881899"/>
              <a:gd name="connsiteY17" fmla="*/ 192172 h 296864"/>
              <a:gd name="connsiteX18" fmla="*/ 1884678 w 2881899"/>
              <a:gd name="connsiteY18" fmla="*/ 234205 h 296864"/>
              <a:gd name="connsiteX0" fmla="*/ 1988176 w 2881899"/>
              <a:gd name="connsiteY0" fmla="*/ 254387 h 289086"/>
              <a:gd name="connsiteX1" fmla="*/ 2198391 w 2881899"/>
              <a:gd name="connsiteY1" fmla="*/ 274016 h 289086"/>
              <a:gd name="connsiteX2" fmla="*/ 2377567 w 2881899"/>
              <a:gd name="connsiteY2" fmla="*/ 243907 h 289086"/>
              <a:gd name="connsiteX3" fmla="*/ 2573135 w 2881899"/>
              <a:gd name="connsiteY3" fmla="*/ 191564 h 289086"/>
              <a:gd name="connsiteX4" fmla="*/ 2718096 w 2881899"/>
              <a:gd name="connsiteY4" fmla="*/ 236138 h 289086"/>
              <a:gd name="connsiteX5" fmla="*/ 2881899 w 2881899"/>
              <a:gd name="connsiteY5" fmla="*/ 288541 h 289086"/>
              <a:gd name="connsiteX6" fmla="*/ 2881899 w 2881899"/>
              <a:gd name="connsiteY6" fmla="*/ 77671 h 289086"/>
              <a:gd name="connsiteX7" fmla="*/ 360238 w 2881899"/>
              <a:gd name="connsiteY7" fmla="*/ 0 h 289086"/>
              <a:gd name="connsiteX8" fmla="*/ 0 w 2881899"/>
              <a:gd name="connsiteY8" fmla="*/ 76242 h 289086"/>
              <a:gd name="connsiteX9" fmla="*/ 0 w 2881899"/>
              <a:gd name="connsiteY9" fmla="*/ 288541 h 289086"/>
              <a:gd name="connsiteX10" fmla="*/ 216143 w 2881899"/>
              <a:gd name="connsiteY10" fmla="*/ 243907 h 289086"/>
              <a:gd name="connsiteX11" fmla="*/ 458375 w 2881899"/>
              <a:gd name="connsiteY11" fmla="*/ 185921 h 289086"/>
              <a:gd name="connsiteX12" fmla="*/ 718547 w 2881899"/>
              <a:gd name="connsiteY12" fmla="*/ 288975 h 289086"/>
              <a:gd name="connsiteX13" fmla="*/ 910350 w 2881899"/>
              <a:gd name="connsiteY13" fmla="*/ 206672 h 289086"/>
              <a:gd name="connsiteX14" fmla="*/ 1080712 w 2881899"/>
              <a:gd name="connsiteY14" fmla="*/ 208762 h 289086"/>
              <a:gd name="connsiteX15" fmla="*/ 1248399 w 2881899"/>
              <a:gd name="connsiteY15" fmla="*/ 274284 h 289086"/>
              <a:gd name="connsiteX16" fmla="*/ 1541459 w 2881899"/>
              <a:gd name="connsiteY16" fmla="*/ 184394 h 289086"/>
              <a:gd name="connsiteX17" fmla="*/ 1884678 w 2881899"/>
              <a:gd name="connsiteY17" fmla="*/ 226427 h 289086"/>
              <a:gd name="connsiteX0" fmla="*/ 1988176 w 2881899"/>
              <a:gd name="connsiteY0" fmla="*/ 203888 h 238587"/>
              <a:gd name="connsiteX1" fmla="*/ 2198391 w 2881899"/>
              <a:gd name="connsiteY1" fmla="*/ 223517 h 238587"/>
              <a:gd name="connsiteX2" fmla="*/ 2377567 w 2881899"/>
              <a:gd name="connsiteY2" fmla="*/ 193408 h 238587"/>
              <a:gd name="connsiteX3" fmla="*/ 2573135 w 2881899"/>
              <a:gd name="connsiteY3" fmla="*/ 141065 h 238587"/>
              <a:gd name="connsiteX4" fmla="*/ 2718096 w 2881899"/>
              <a:gd name="connsiteY4" fmla="*/ 185639 h 238587"/>
              <a:gd name="connsiteX5" fmla="*/ 2881899 w 2881899"/>
              <a:gd name="connsiteY5" fmla="*/ 238042 h 238587"/>
              <a:gd name="connsiteX6" fmla="*/ 2881899 w 2881899"/>
              <a:gd name="connsiteY6" fmla="*/ 27172 h 238587"/>
              <a:gd name="connsiteX7" fmla="*/ 0 w 2881899"/>
              <a:gd name="connsiteY7" fmla="*/ 25743 h 238587"/>
              <a:gd name="connsiteX8" fmla="*/ 0 w 2881899"/>
              <a:gd name="connsiteY8" fmla="*/ 238042 h 238587"/>
              <a:gd name="connsiteX9" fmla="*/ 216143 w 2881899"/>
              <a:gd name="connsiteY9" fmla="*/ 193408 h 238587"/>
              <a:gd name="connsiteX10" fmla="*/ 458375 w 2881899"/>
              <a:gd name="connsiteY10" fmla="*/ 135422 h 238587"/>
              <a:gd name="connsiteX11" fmla="*/ 718547 w 2881899"/>
              <a:gd name="connsiteY11" fmla="*/ 238476 h 238587"/>
              <a:gd name="connsiteX12" fmla="*/ 910350 w 2881899"/>
              <a:gd name="connsiteY12" fmla="*/ 156173 h 238587"/>
              <a:gd name="connsiteX13" fmla="*/ 1080712 w 2881899"/>
              <a:gd name="connsiteY13" fmla="*/ 158263 h 238587"/>
              <a:gd name="connsiteX14" fmla="*/ 1248399 w 2881899"/>
              <a:gd name="connsiteY14" fmla="*/ 223785 h 238587"/>
              <a:gd name="connsiteX15" fmla="*/ 1541459 w 2881899"/>
              <a:gd name="connsiteY15" fmla="*/ 133895 h 238587"/>
              <a:gd name="connsiteX16" fmla="*/ 1884678 w 2881899"/>
              <a:gd name="connsiteY16" fmla="*/ 175928 h 238587"/>
              <a:gd name="connsiteX0" fmla="*/ 1988176 w 2881899"/>
              <a:gd name="connsiteY0" fmla="*/ 399189 h 433888"/>
              <a:gd name="connsiteX1" fmla="*/ 2198391 w 2881899"/>
              <a:gd name="connsiteY1" fmla="*/ 418818 h 433888"/>
              <a:gd name="connsiteX2" fmla="*/ 2377567 w 2881899"/>
              <a:gd name="connsiteY2" fmla="*/ 388709 h 433888"/>
              <a:gd name="connsiteX3" fmla="*/ 2573135 w 2881899"/>
              <a:gd name="connsiteY3" fmla="*/ 336366 h 433888"/>
              <a:gd name="connsiteX4" fmla="*/ 2718096 w 2881899"/>
              <a:gd name="connsiteY4" fmla="*/ 380940 h 433888"/>
              <a:gd name="connsiteX5" fmla="*/ 2881899 w 2881899"/>
              <a:gd name="connsiteY5" fmla="*/ 433343 h 433888"/>
              <a:gd name="connsiteX6" fmla="*/ 2881899 w 2881899"/>
              <a:gd name="connsiteY6" fmla="*/ 222473 h 433888"/>
              <a:gd name="connsiteX7" fmla="*/ 0 w 2881899"/>
              <a:gd name="connsiteY7" fmla="*/ 221044 h 433888"/>
              <a:gd name="connsiteX8" fmla="*/ 0 w 2881899"/>
              <a:gd name="connsiteY8" fmla="*/ 433343 h 433888"/>
              <a:gd name="connsiteX9" fmla="*/ 216143 w 2881899"/>
              <a:gd name="connsiteY9" fmla="*/ 388709 h 433888"/>
              <a:gd name="connsiteX10" fmla="*/ 458375 w 2881899"/>
              <a:gd name="connsiteY10" fmla="*/ 330723 h 433888"/>
              <a:gd name="connsiteX11" fmla="*/ 718547 w 2881899"/>
              <a:gd name="connsiteY11" fmla="*/ 433777 h 433888"/>
              <a:gd name="connsiteX12" fmla="*/ 910350 w 2881899"/>
              <a:gd name="connsiteY12" fmla="*/ 351474 h 433888"/>
              <a:gd name="connsiteX13" fmla="*/ 1080712 w 2881899"/>
              <a:gd name="connsiteY13" fmla="*/ 353564 h 433888"/>
              <a:gd name="connsiteX14" fmla="*/ 1248399 w 2881899"/>
              <a:gd name="connsiteY14" fmla="*/ 419086 h 433888"/>
              <a:gd name="connsiteX15" fmla="*/ 1541459 w 2881899"/>
              <a:gd name="connsiteY15" fmla="*/ 329196 h 433888"/>
              <a:gd name="connsiteX16" fmla="*/ 1884678 w 2881899"/>
              <a:gd name="connsiteY16" fmla="*/ 371229 h 433888"/>
              <a:gd name="connsiteX0" fmla="*/ 1988176 w 2881899"/>
              <a:gd name="connsiteY0" fmla="*/ 399878 h 434577"/>
              <a:gd name="connsiteX1" fmla="*/ 2198391 w 2881899"/>
              <a:gd name="connsiteY1" fmla="*/ 419507 h 434577"/>
              <a:gd name="connsiteX2" fmla="*/ 2377567 w 2881899"/>
              <a:gd name="connsiteY2" fmla="*/ 389398 h 434577"/>
              <a:gd name="connsiteX3" fmla="*/ 2573135 w 2881899"/>
              <a:gd name="connsiteY3" fmla="*/ 337055 h 434577"/>
              <a:gd name="connsiteX4" fmla="*/ 2718096 w 2881899"/>
              <a:gd name="connsiteY4" fmla="*/ 381629 h 434577"/>
              <a:gd name="connsiteX5" fmla="*/ 2881899 w 2881899"/>
              <a:gd name="connsiteY5" fmla="*/ 434032 h 434577"/>
              <a:gd name="connsiteX6" fmla="*/ 2881899 w 2881899"/>
              <a:gd name="connsiteY6" fmla="*/ 223162 h 434577"/>
              <a:gd name="connsiteX7" fmla="*/ 0 w 2881899"/>
              <a:gd name="connsiteY7" fmla="*/ 221733 h 434577"/>
              <a:gd name="connsiteX8" fmla="*/ 0 w 2881899"/>
              <a:gd name="connsiteY8" fmla="*/ 434032 h 434577"/>
              <a:gd name="connsiteX9" fmla="*/ 216143 w 2881899"/>
              <a:gd name="connsiteY9" fmla="*/ 389398 h 434577"/>
              <a:gd name="connsiteX10" fmla="*/ 458375 w 2881899"/>
              <a:gd name="connsiteY10" fmla="*/ 331412 h 434577"/>
              <a:gd name="connsiteX11" fmla="*/ 718547 w 2881899"/>
              <a:gd name="connsiteY11" fmla="*/ 434466 h 434577"/>
              <a:gd name="connsiteX12" fmla="*/ 910350 w 2881899"/>
              <a:gd name="connsiteY12" fmla="*/ 352163 h 434577"/>
              <a:gd name="connsiteX13" fmla="*/ 1080712 w 2881899"/>
              <a:gd name="connsiteY13" fmla="*/ 354253 h 434577"/>
              <a:gd name="connsiteX14" fmla="*/ 1248399 w 2881899"/>
              <a:gd name="connsiteY14" fmla="*/ 419775 h 434577"/>
              <a:gd name="connsiteX15" fmla="*/ 1541459 w 2881899"/>
              <a:gd name="connsiteY15" fmla="*/ 329885 h 434577"/>
              <a:gd name="connsiteX16" fmla="*/ 1884678 w 2881899"/>
              <a:gd name="connsiteY16" fmla="*/ 371918 h 434577"/>
              <a:gd name="connsiteX0" fmla="*/ 1988176 w 2881899"/>
              <a:gd name="connsiteY0" fmla="*/ 178145 h 212844"/>
              <a:gd name="connsiteX1" fmla="*/ 2198391 w 2881899"/>
              <a:gd name="connsiteY1" fmla="*/ 197774 h 212844"/>
              <a:gd name="connsiteX2" fmla="*/ 2377567 w 2881899"/>
              <a:gd name="connsiteY2" fmla="*/ 167665 h 212844"/>
              <a:gd name="connsiteX3" fmla="*/ 2573135 w 2881899"/>
              <a:gd name="connsiteY3" fmla="*/ 115322 h 212844"/>
              <a:gd name="connsiteX4" fmla="*/ 2718096 w 2881899"/>
              <a:gd name="connsiteY4" fmla="*/ 159896 h 212844"/>
              <a:gd name="connsiteX5" fmla="*/ 2881899 w 2881899"/>
              <a:gd name="connsiteY5" fmla="*/ 212299 h 212844"/>
              <a:gd name="connsiteX6" fmla="*/ 2881899 w 2881899"/>
              <a:gd name="connsiteY6" fmla="*/ 1429 h 212844"/>
              <a:gd name="connsiteX7" fmla="*/ 0 w 2881899"/>
              <a:gd name="connsiteY7" fmla="*/ 0 h 212844"/>
              <a:gd name="connsiteX8" fmla="*/ 0 w 2881899"/>
              <a:gd name="connsiteY8" fmla="*/ 212299 h 212844"/>
              <a:gd name="connsiteX9" fmla="*/ 216143 w 2881899"/>
              <a:gd name="connsiteY9" fmla="*/ 167665 h 212844"/>
              <a:gd name="connsiteX10" fmla="*/ 458375 w 2881899"/>
              <a:gd name="connsiteY10" fmla="*/ 109679 h 212844"/>
              <a:gd name="connsiteX11" fmla="*/ 718547 w 2881899"/>
              <a:gd name="connsiteY11" fmla="*/ 212733 h 212844"/>
              <a:gd name="connsiteX12" fmla="*/ 910350 w 2881899"/>
              <a:gd name="connsiteY12" fmla="*/ 130430 h 212844"/>
              <a:gd name="connsiteX13" fmla="*/ 1080712 w 2881899"/>
              <a:gd name="connsiteY13" fmla="*/ 132520 h 212844"/>
              <a:gd name="connsiteX14" fmla="*/ 1248399 w 2881899"/>
              <a:gd name="connsiteY14" fmla="*/ 198042 h 212844"/>
              <a:gd name="connsiteX15" fmla="*/ 1541459 w 2881899"/>
              <a:gd name="connsiteY15" fmla="*/ 108152 h 212844"/>
              <a:gd name="connsiteX16" fmla="*/ 1884678 w 2881899"/>
              <a:gd name="connsiteY16" fmla="*/ 150185 h 212844"/>
              <a:gd name="connsiteX0" fmla="*/ 1988176 w 2881899"/>
              <a:gd name="connsiteY0" fmla="*/ 178145 h 212299"/>
              <a:gd name="connsiteX1" fmla="*/ 2198391 w 2881899"/>
              <a:gd name="connsiteY1" fmla="*/ 197774 h 212299"/>
              <a:gd name="connsiteX2" fmla="*/ 2377567 w 2881899"/>
              <a:gd name="connsiteY2" fmla="*/ 167665 h 212299"/>
              <a:gd name="connsiteX3" fmla="*/ 2573135 w 2881899"/>
              <a:gd name="connsiteY3" fmla="*/ 115322 h 212299"/>
              <a:gd name="connsiteX4" fmla="*/ 2718096 w 2881899"/>
              <a:gd name="connsiteY4" fmla="*/ 159896 h 212299"/>
              <a:gd name="connsiteX5" fmla="*/ 2881899 w 2881899"/>
              <a:gd name="connsiteY5" fmla="*/ 212299 h 212299"/>
              <a:gd name="connsiteX6" fmla="*/ 2881899 w 2881899"/>
              <a:gd name="connsiteY6" fmla="*/ 1429 h 212299"/>
              <a:gd name="connsiteX7" fmla="*/ 0 w 2881899"/>
              <a:gd name="connsiteY7" fmla="*/ 0 h 212299"/>
              <a:gd name="connsiteX8" fmla="*/ 0 w 2881899"/>
              <a:gd name="connsiteY8" fmla="*/ 212299 h 212299"/>
              <a:gd name="connsiteX9" fmla="*/ 216143 w 2881899"/>
              <a:gd name="connsiteY9" fmla="*/ 167665 h 212299"/>
              <a:gd name="connsiteX10" fmla="*/ 458375 w 2881899"/>
              <a:gd name="connsiteY10" fmla="*/ 109679 h 212299"/>
              <a:gd name="connsiteX11" fmla="*/ 724982 w 2881899"/>
              <a:gd name="connsiteY11" fmla="*/ 135982 h 212299"/>
              <a:gd name="connsiteX12" fmla="*/ 910350 w 2881899"/>
              <a:gd name="connsiteY12" fmla="*/ 130430 h 212299"/>
              <a:gd name="connsiteX13" fmla="*/ 1080712 w 2881899"/>
              <a:gd name="connsiteY13" fmla="*/ 132520 h 212299"/>
              <a:gd name="connsiteX14" fmla="*/ 1248399 w 2881899"/>
              <a:gd name="connsiteY14" fmla="*/ 198042 h 212299"/>
              <a:gd name="connsiteX15" fmla="*/ 1541459 w 2881899"/>
              <a:gd name="connsiteY15" fmla="*/ 108152 h 212299"/>
              <a:gd name="connsiteX16" fmla="*/ 1884678 w 2881899"/>
              <a:gd name="connsiteY16" fmla="*/ 150185 h 212299"/>
              <a:gd name="connsiteX0" fmla="*/ 1988176 w 2881899"/>
              <a:gd name="connsiteY0" fmla="*/ 178145 h 212299"/>
              <a:gd name="connsiteX1" fmla="*/ 2198391 w 2881899"/>
              <a:gd name="connsiteY1" fmla="*/ 197774 h 212299"/>
              <a:gd name="connsiteX2" fmla="*/ 2377567 w 2881899"/>
              <a:gd name="connsiteY2" fmla="*/ 167665 h 212299"/>
              <a:gd name="connsiteX3" fmla="*/ 2573135 w 2881899"/>
              <a:gd name="connsiteY3" fmla="*/ 115322 h 212299"/>
              <a:gd name="connsiteX4" fmla="*/ 2718096 w 2881899"/>
              <a:gd name="connsiteY4" fmla="*/ 159896 h 212299"/>
              <a:gd name="connsiteX5" fmla="*/ 2881899 w 2881899"/>
              <a:gd name="connsiteY5" fmla="*/ 212299 h 212299"/>
              <a:gd name="connsiteX6" fmla="*/ 2881899 w 2881899"/>
              <a:gd name="connsiteY6" fmla="*/ 1429 h 212299"/>
              <a:gd name="connsiteX7" fmla="*/ 0 w 2881899"/>
              <a:gd name="connsiteY7" fmla="*/ 0 h 212299"/>
              <a:gd name="connsiteX8" fmla="*/ 0 w 2881899"/>
              <a:gd name="connsiteY8" fmla="*/ 212299 h 212299"/>
              <a:gd name="connsiteX9" fmla="*/ 216143 w 2881899"/>
              <a:gd name="connsiteY9" fmla="*/ 167665 h 212299"/>
              <a:gd name="connsiteX10" fmla="*/ 458375 w 2881899"/>
              <a:gd name="connsiteY10" fmla="*/ 109679 h 212299"/>
              <a:gd name="connsiteX11" fmla="*/ 724982 w 2881899"/>
              <a:gd name="connsiteY11" fmla="*/ 135982 h 212299"/>
              <a:gd name="connsiteX12" fmla="*/ 910350 w 2881899"/>
              <a:gd name="connsiteY12" fmla="*/ 130430 h 212299"/>
              <a:gd name="connsiteX13" fmla="*/ 1080712 w 2881899"/>
              <a:gd name="connsiteY13" fmla="*/ 132520 h 212299"/>
              <a:gd name="connsiteX14" fmla="*/ 1302024 w 2881899"/>
              <a:gd name="connsiteY14" fmla="*/ 134460 h 212299"/>
              <a:gd name="connsiteX15" fmla="*/ 1541459 w 2881899"/>
              <a:gd name="connsiteY15" fmla="*/ 108152 h 212299"/>
              <a:gd name="connsiteX16" fmla="*/ 1884678 w 2881899"/>
              <a:gd name="connsiteY16" fmla="*/ 150185 h 212299"/>
              <a:gd name="connsiteX0" fmla="*/ 1988176 w 2881899"/>
              <a:gd name="connsiteY0" fmla="*/ 178145 h 212299"/>
              <a:gd name="connsiteX1" fmla="*/ 2198391 w 2881899"/>
              <a:gd name="connsiteY1" fmla="*/ 197774 h 212299"/>
              <a:gd name="connsiteX2" fmla="*/ 2377567 w 2881899"/>
              <a:gd name="connsiteY2" fmla="*/ 167665 h 212299"/>
              <a:gd name="connsiteX3" fmla="*/ 2573135 w 2881899"/>
              <a:gd name="connsiteY3" fmla="*/ 115322 h 212299"/>
              <a:gd name="connsiteX4" fmla="*/ 2718096 w 2881899"/>
              <a:gd name="connsiteY4" fmla="*/ 159896 h 212299"/>
              <a:gd name="connsiteX5" fmla="*/ 2881899 w 2881899"/>
              <a:gd name="connsiteY5" fmla="*/ 212299 h 212299"/>
              <a:gd name="connsiteX6" fmla="*/ 2881899 w 2881899"/>
              <a:gd name="connsiteY6" fmla="*/ 1429 h 212299"/>
              <a:gd name="connsiteX7" fmla="*/ 0 w 2881899"/>
              <a:gd name="connsiteY7" fmla="*/ 0 h 212299"/>
              <a:gd name="connsiteX8" fmla="*/ 0 w 2881899"/>
              <a:gd name="connsiteY8" fmla="*/ 212299 h 212299"/>
              <a:gd name="connsiteX9" fmla="*/ 216143 w 2881899"/>
              <a:gd name="connsiteY9" fmla="*/ 167665 h 212299"/>
              <a:gd name="connsiteX10" fmla="*/ 458375 w 2881899"/>
              <a:gd name="connsiteY10" fmla="*/ 109679 h 212299"/>
              <a:gd name="connsiteX11" fmla="*/ 724982 w 2881899"/>
              <a:gd name="connsiteY11" fmla="*/ 135982 h 212299"/>
              <a:gd name="connsiteX12" fmla="*/ 910350 w 2881899"/>
              <a:gd name="connsiteY12" fmla="*/ 130430 h 212299"/>
              <a:gd name="connsiteX13" fmla="*/ 1080712 w 2881899"/>
              <a:gd name="connsiteY13" fmla="*/ 132520 h 212299"/>
              <a:gd name="connsiteX14" fmla="*/ 1302024 w 2881899"/>
              <a:gd name="connsiteY14" fmla="*/ 134460 h 212299"/>
              <a:gd name="connsiteX15" fmla="*/ 1541459 w 2881899"/>
              <a:gd name="connsiteY15" fmla="*/ 108152 h 212299"/>
              <a:gd name="connsiteX16" fmla="*/ 1927578 w 2881899"/>
              <a:gd name="connsiteY16" fmla="*/ 138456 h 212299"/>
              <a:gd name="connsiteX0" fmla="*/ 1988176 w 2881899"/>
              <a:gd name="connsiteY0" fmla="*/ 178145 h 212299"/>
              <a:gd name="connsiteX1" fmla="*/ 2166216 w 2881899"/>
              <a:gd name="connsiteY1" fmla="*/ 190984 h 212299"/>
              <a:gd name="connsiteX2" fmla="*/ 2377567 w 2881899"/>
              <a:gd name="connsiteY2" fmla="*/ 167665 h 212299"/>
              <a:gd name="connsiteX3" fmla="*/ 2573135 w 2881899"/>
              <a:gd name="connsiteY3" fmla="*/ 115322 h 212299"/>
              <a:gd name="connsiteX4" fmla="*/ 2718096 w 2881899"/>
              <a:gd name="connsiteY4" fmla="*/ 159896 h 212299"/>
              <a:gd name="connsiteX5" fmla="*/ 2881899 w 2881899"/>
              <a:gd name="connsiteY5" fmla="*/ 212299 h 212299"/>
              <a:gd name="connsiteX6" fmla="*/ 2881899 w 2881899"/>
              <a:gd name="connsiteY6" fmla="*/ 1429 h 212299"/>
              <a:gd name="connsiteX7" fmla="*/ 0 w 2881899"/>
              <a:gd name="connsiteY7" fmla="*/ 0 h 212299"/>
              <a:gd name="connsiteX8" fmla="*/ 0 w 2881899"/>
              <a:gd name="connsiteY8" fmla="*/ 212299 h 212299"/>
              <a:gd name="connsiteX9" fmla="*/ 216143 w 2881899"/>
              <a:gd name="connsiteY9" fmla="*/ 167665 h 212299"/>
              <a:gd name="connsiteX10" fmla="*/ 458375 w 2881899"/>
              <a:gd name="connsiteY10" fmla="*/ 109679 h 212299"/>
              <a:gd name="connsiteX11" fmla="*/ 724982 w 2881899"/>
              <a:gd name="connsiteY11" fmla="*/ 135982 h 212299"/>
              <a:gd name="connsiteX12" fmla="*/ 910350 w 2881899"/>
              <a:gd name="connsiteY12" fmla="*/ 130430 h 212299"/>
              <a:gd name="connsiteX13" fmla="*/ 1080712 w 2881899"/>
              <a:gd name="connsiteY13" fmla="*/ 132520 h 212299"/>
              <a:gd name="connsiteX14" fmla="*/ 1302024 w 2881899"/>
              <a:gd name="connsiteY14" fmla="*/ 134460 h 212299"/>
              <a:gd name="connsiteX15" fmla="*/ 1541459 w 2881899"/>
              <a:gd name="connsiteY15" fmla="*/ 108152 h 212299"/>
              <a:gd name="connsiteX16" fmla="*/ 1927578 w 2881899"/>
              <a:gd name="connsiteY16" fmla="*/ 138456 h 212299"/>
              <a:gd name="connsiteX0" fmla="*/ 1988176 w 2881899"/>
              <a:gd name="connsiteY0" fmla="*/ 178145 h 212299"/>
              <a:gd name="connsiteX1" fmla="*/ 2377567 w 2881899"/>
              <a:gd name="connsiteY1" fmla="*/ 167665 h 212299"/>
              <a:gd name="connsiteX2" fmla="*/ 2573135 w 2881899"/>
              <a:gd name="connsiteY2" fmla="*/ 115322 h 212299"/>
              <a:gd name="connsiteX3" fmla="*/ 2718096 w 2881899"/>
              <a:gd name="connsiteY3" fmla="*/ 159896 h 212299"/>
              <a:gd name="connsiteX4" fmla="*/ 2881899 w 2881899"/>
              <a:gd name="connsiteY4" fmla="*/ 212299 h 212299"/>
              <a:gd name="connsiteX5" fmla="*/ 2881899 w 2881899"/>
              <a:gd name="connsiteY5" fmla="*/ 1429 h 212299"/>
              <a:gd name="connsiteX6" fmla="*/ 0 w 2881899"/>
              <a:gd name="connsiteY6" fmla="*/ 0 h 212299"/>
              <a:gd name="connsiteX7" fmla="*/ 0 w 2881899"/>
              <a:gd name="connsiteY7" fmla="*/ 212299 h 212299"/>
              <a:gd name="connsiteX8" fmla="*/ 216143 w 2881899"/>
              <a:gd name="connsiteY8" fmla="*/ 167665 h 212299"/>
              <a:gd name="connsiteX9" fmla="*/ 458375 w 2881899"/>
              <a:gd name="connsiteY9" fmla="*/ 109679 h 212299"/>
              <a:gd name="connsiteX10" fmla="*/ 724982 w 2881899"/>
              <a:gd name="connsiteY10" fmla="*/ 135982 h 212299"/>
              <a:gd name="connsiteX11" fmla="*/ 910350 w 2881899"/>
              <a:gd name="connsiteY11" fmla="*/ 130430 h 212299"/>
              <a:gd name="connsiteX12" fmla="*/ 1080712 w 2881899"/>
              <a:gd name="connsiteY12" fmla="*/ 132520 h 212299"/>
              <a:gd name="connsiteX13" fmla="*/ 1302024 w 2881899"/>
              <a:gd name="connsiteY13" fmla="*/ 134460 h 212299"/>
              <a:gd name="connsiteX14" fmla="*/ 1541459 w 2881899"/>
              <a:gd name="connsiteY14" fmla="*/ 108152 h 212299"/>
              <a:gd name="connsiteX15" fmla="*/ 1927578 w 2881899"/>
              <a:gd name="connsiteY15" fmla="*/ 138456 h 212299"/>
              <a:gd name="connsiteX0" fmla="*/ 1988176 w 2881899"/>
              <a:gd name="connsiteY0" fmla="*/ 178145 h 212299"/>
              <a:gd name="connsiteX1" fmla="*/ 2377567 w 2881899"/>
              <a:gd name="connsiteY1" fmla="*/ 167665 h 212299"/>
              <a:gd name="connsiteX2" fmla="*/ 2573135 w 2881899"/>
              <a:gd name="connsiteY2" fmla="*/ 115322 h 212299"/>
              <a:gd name="connsiteX3" fmla="*/ 2718096 w 2881899"/>
              <a:gd name="connsiteY3" fmla="*/ 159896 h 212299"/>
              <a:gd name="connsiteX4" fmla="*/ 2881899 w 2881899"/>
              <a:gd name="connsiteY4" fmla="*/ 212299 h 212299"/>
              <a:gd name="connsiteX5" fmla="*/ 2881899 w 2881899"/>
              <a:gd name="connsiteY5" fmla="*/ 1429 h 212299"/>
              <a:gd name="connsiteX6" fmla="*/ 0 w 2881899"/>
              <a:gd name="connsiteY6" fmla="*/ 0 h 212299"/>
              <a:gd name="connsiteX7" fmla="*/ 0 w 2881899"/>
              <a:gd name="connsiteY7" fmla="*/ 212299 h 212299"/>
              <a:gd name="connsiteX8" fmla="*/ 216143 w 2881899"/>
              <a:gd name="connsiteY8" fmla="*/ 167665 h 212299"/>
              <a:gd name="connsiteX9" fmla="*/ 458375 w 2881899"/>
              <a:gd name="connsiteY9" fmla="*/ 109679 h 212299"/>
              <a:gd name="connsiteX10" fmla="*/ 724982 w 2881899"/>
              <a:gd name="connsiteY10" fmla="*/ 135982 h 212299"/>
              <a:gd name="connsiteX11" fmla="*/ 910350 w 2881899"/>
              <a:gd name="connsiteY11" fmla="*/ 130430 h 212299"/>
              <a:gd name="connsiteX12" fmla="*/ 1080712 w 2881899"/>
              <a:gd name="connsiteY12" fmla="*/ 132520 h 212299"/>
              <a:gd name="connsiteX13" fmla="*/ 1302024 w 2881899"/>
              <a:gd name="connsiteY13" fmla="*/ 134460 h 212299"/>
              <a:gd name="connsiteX14" fmla="*/ 1541459 w 2881899"/>
              <a:gd name="connsiteY14" fmla="*/ 108152 h 212299"/>
              <a:gd name="connsiteX15" fmla="*/ 1927578 w 2881899"/>
              <a:gd name="connsiteY15" fmla="*/ 138456 h 212299"/>
              <a:gd name="connsiteX0" fmla="*/ 1988176 w 2881899"/>
              <a:gd name="connsiteY0" fmla="*/ 178145 h 212299"/>
              <a:gd name="connsiteX1" fmla="*/ 2377567 w 2881899"/>
              <a:gd name="connsiteY1" fmla="*/ 167665 h 212299"/>
              <a:gd name="connsiteX2" fmla="*/ 2573135 w 2881899"/>
              <a:gd name="connsiteY2" fmla="*/ 115322 h 212299"/>
              <a:gd name="connsiteX3" fmla="*/ 2718096 w 2881899"/>
              <a:gd name="connsiteY3" fmla="*/ 159896 h 212299"/>
              <a:gd name="connsiteX4" fmla="*/ 2881899 w 2881899"/>
              <a:gd name="connsiteY4" fmla="*/ 212299 h 212299"/>
              <a:gd name="connsiteX5" fmla="*/ 2881899 w 2881899"/>
              <a:gd name="connsiteY5" fmla="*/ 1429 h 212299"/>
              <a:gd name="connsiteX6" fmla="*/ 0 w 2881899"/>
              <a:gd name="connsiteY6" fmla="*/ 0 h 212299"/>
              <a:gd name="connsiteX7" fmla="*/ 0 w 2881899"/>
              <a:gd name="connsiteY7" fmla="*/ 212299 h 212299"/>
              <a:gd name="connsiteX8" fmla="*/ 216143 w 2881899"/>
              <a:gd name="connsiteY8" fmla="*/ 167665 h 212299"/>
              <a:gd name="connsiteX9" fmla="*/ 458375 w 2881899"/>
              <a:gd name="connsiteY9" fmla="*/ 109679 h 212299"/>
              <a:gd name="connsiteX10" fmla="*/ 724982 w 2881899"/>
              <a:gd name="connsiteY10" fmla="*/ 135982 h 212299"/>
              <a:gd name="connsiteX11" fmla="*/ 910350 w 2881899"/>
              <a:gd name="connsiteY11" fmla="*/ 130430 h 212299"/>
              <a:gd name="connsiteX12" fmla="*/ 1080712 w 2881899"/>
              <a:gd name="connsiteY12" fmla="*/ 132520 h 212299"/>
              <a:gd name="connsiteX13" fmla="*/ 1302024 w 2881899"/>
              <a:gd name="connsiteY13" fmla="*/ 134460 h 212299"/>
              <a:gd name="connsiteX14" fmla="*/ 1541459 w 2881899"/>
              <a:gd name="connsiteY14" fmla="*/ 108152 h 212299"/>
              <a:gd name="connsiteX15" fmla="*/ 1927578 w 2881899"/>
              <a:gd name="connsiteY15" fmla="*/ 138456 h 212299"/>
              <a:gd name="connsiteX0" fmla="*/ 2061106 w 2881899"/>
              <a:gd name="connsiteY0" fmla="*/ 176087 h 212299"/>
              <a:gd name="connsiteX1" fmla="*/ 2377567 w 2881899"/>
              <a:gd name="connsiteY1" fmla="*/ 167665 h 212299"/>
              <a:gd name="connsiteX2" fmla="*/ 2573135 w 2881899"/>
              <a:gd name="connsiteY2" fmla="*/ 115322 h 212299"/>
              <a:gd name="connsiteX3" fmla="*/ 2718096 w 2881899"/>
              <a:gd name="connsiteY3" fmla="*/ 159896 h 212299"/>
              <a:gd name="connsiteX4" fmla="*/ 2881899 w 2881899"/>
              <a:gd name="connsiteY4" fmla="*/ 212299 h 212299"/>
              <a:gd name="connsiteX5" fmla="*/ 2881899 w 2881899"/>
              <a:gd name="connsiteY5" fmla="*/ 1429 h 212299"/>
              <a:gd name="connsiteX6" fmla="*/ 0 w 2881899"/>
              <a:gd name="connsiteY6" fmla="*/ 0 h 212299"/>
              <a:gd name="connsiteX7" fmla="*/ 0 w 2881899"/>
              <a:gd name="connsiteY7" fmla="*/ 212299 h 212299"/>
              <a:gd name="connsiteX8" fmla="*/ 216143 w 2881899"/>
              <a:gd name="connsiteY8" fmla="*/ 167665 h 212299"/>
              <a:gd name="connsiteX9" fmla="*/ 458375 w 2881899"/>
              <a:gd name="connsiteY9" fmla="*/ 109679 h 212299"/>
              <a:gd name="connsiteX10" fmla="*/ 724982 w 2881899"/>
              <a:gd name="connsiteY10" fmla="*/ 135982 h 212299"/>
              <a:gd name="connsiteX11" fmla="*/ 910350 w 2881899"/>
              <a:gd name="connsiteY11" fmla="*/ 130430 h 212299"/>
              <a:gd name="connsiteX12" fmla="*/ 1080712 w 2881899"/>
              <a:gd name="connsiteY12" fmla="*/ 132520 h 212299"/>
              <a:gd name="connsiteX13" fmla="*/ 1302024 w 2881899"/>
              <a:gd name="connsiteY13" fmla="*/ 134460 h 212299"/>
              <a:gd name="connsiteX14" fmla="*/ 1541459 w 2881899"/>
              <a:gd name="connsiteY14" fmla="*/ 108152 h 212299"/>
              <a:gd name="connsiteX15" fmla="*/ 1927578 w 2881899"/>
              <a:gd name="connsiteY15" fmla="*/ 138456 h 212299"/>
              <a:gd name="connsiteX0" fmla="*/ 2377567 w 2881899"/>
              <a:gd name="connsiteY0" fmla="*/ 167665 h 212299"/>
              <a:gd name="connsiteX1" fmla="*/ 2573135 w 2881899"/>
              <a:gd name="connsiteY1" fmla="*/ 115322 h 212299"/>
              <a:gd name="connsiteX2" fmla="*/ 2718096 w 2881899"/>
              <a:gd name="connsiteY2" fmla="*/ 159896 h 212299"/>
              <a:gd name="connsiteX3" fmla="*/ 2881899 w 2881899"/>
              <a:gd name="connsiteY3" fmla="*/ 212299 h 212299"/>
              <a:gd name="connsiteX4" fmla="*/ 2881899 w 2881899"/>
              <a:gd name="connsiteY4" fmla="*/ 1429 h 212299"/>
              <a:gd name="connsiteX5" fmla="*/ 0 w 2881899"/>
              <a:gd name="connsiteY5" fmla="*/ 0 h 212299"/>
              <a:gd name="connsiteX6" fmla="*/ 0 w 2881899"/>
              <a:gd name="connsiteY6" fmla="*/ 212299 h 212299"/>
              <a:gd name="connsiteX7" fmla="*/ 216143 w 2881899"/>
              <a:gd name="connsiteY7" fmla="*/ 167665 h 212299"/>
              <a:gd name="connsiteX8" fmla="*/ 458375 w 2881899"/>
              <a:gd name="connsiteY8" fmla="*/ 109679 h 212299"/>
              <a:gd name="connsiteX9" fmla="*/ 724982 w 2881899"/>
              <a:gd name="connsiteY9" fmla="*/ 135982 h 212299"/>
              <a:gd name="connsiteX10" fmla="*/ 910350 w 2881899"/>
              <a:gd name="connsiteY10" fmla="*/ 130430 h 212299"/>
              <a:gd name="connsiteX11" fmla="*/ 1080712 w 2881899"/>
              <a:gd name="connsiteY11" fmla="*/ 132520 h 212299"/>
              <a:gd name="connsiteX12" fmla="*/ 1302024 w 2881899"/>
              <a:gd name="connsiteY12" fmla="*/ 134460 h 212299"/>
              <a:gd name="connsiteX13" fmla="*/ 1541459 w 2881899"/>
              <a:gd name="connsiteY13" fmla="*/ 108152 h 212299"/>
              <a:gd name="connsiteX14" fmla="*/ 1927578 w 2881899"/>
              <a:gd name="connsiteY14" fmla="*/ 138456 h 212299"/>
              <a:gd name="connsiteX0" fmla="*/ 2377567 w 2881899"/>
              <a:gd name="connsiteY0" fmla="*/ 167665 h 212299"/>
              <a:gd name="connsiteX1" fmla="*/ 2573135 w 2881899"/>
              <a:gd name="connsiteY1" fmla="*/ 115322 h 212299"/>
              <a:gd name="connsiteX2" fmla="*/ 2718096 w 2881899"/>
              <a:gd name="connsiteY2" fmla="*/ 159896 h 212299"/>
              <a:gd name="connsiteX3" fmla="*/ 2881899 w 2881899"/>
              <a:gd name="connsiteY3" fmla="*/ 212299 h 212299"/>
              <a:gd name="connsiteX4" fmla="*/ 2881899 w 2881899"/>
              <a:gd name="connsiteY4" fmla="*/ 1429 h 212299"/>
              <a:gd name="connsiteX5" fmla="*/ 0 w 2881899"/>
              <a:gd name="connsiteY5" fmla="*/ 0 h 212299"/>
              <a:gd name="connsiteX6" fmla="*/ 0 w 2881899"/>
              <a:gd name="connsiteY6" fmla="*/ 212299 h 212299"/>
              <a:gd name="connsiteX7" fmla="*/ 216143 w 2881899"/>
              <a:gd name="connsiteY7" fmla="*/ 167665 h 212299"/>
              <a:gd name="connsiteX8" fmla="*/ 458375 w 2881899"/>
              <a:gd name="connsiteY8" fmla="*/ 109679 h 212299"/>
              <a:gd name="connsiteX9" fmla="*/ 724982 w 2881899"/>
              <a:gd name="connsiteY9" fmla="*/ 135982 h 212299"/>
              <a:gd name="connsiteX10" fmla="*/ 910350 w 2881899"/>
              <a:gd name="connsiteY10" fmla="*/ 130430 h 212299"/>
              <a:gd name="connsiteX11" fmla="*/ 1080712 w 2881899"/>
              <a:gd name="connsiteY11" fmla="*/ 132520 h 212299"/>
              <a:gd name="connsiteX12" fmla="*/ 1302024 w 2881899"/>
              <a:gd name="connsiteY12" fmla="*/ 134460 h 212299"/>
              <a:gd name="connsiteX13" fmla="*/ 1541459 w 2881899"/>
              <a:gd name="connsiteY13" fmla="*/ 108152 h 212299"/>
              <a:gd name="connsiteX14" fmla="*/ 1927578 w 2881899"/>
              <a:gd name="connsiteY14" fmla="*/ 138456 h 212299"/>
              <a:gd name="connsiteX0" fmla="*/ 2573135 w 2881899"/>
              <a:gd name="connsiteY0" fmla="*/ 115322 h 212299"/>
              <a:gd name="connsiteX1" fmla="*/ 2718096 w 2881899"/>
              <a:gd name="connsiteY1" fmla="*/ 159896 h 212299"/>
              <a:gd name="connsiteX2" fmla="*/ 2881899 w 2881899"/>
              <a:gd name="connsiteY2" fmla="*/ 212299 h 212299"/>
              <a:gd name="connsiteX3" fmla="*/ 2881899 w 2881899"/>
              <a:gd name="connsiteY3" fmla="*/ 1429 h 212299"/>
              <a:gd name="connsiteX4" fmla="*/ 0 w 2881899"/>
              <a:gd name="connsiteY4" fmla="*/ 0 h 212299"/>
              <a:gd name="connsiteX5" fmla="*/ 0 w 2881899"/>
              <a:gd name="connsiteY5" fmla="*/ 212299 h 212299"/>
              <a:gd name="connsiteX6" fmla="*/ 216143 w 2881899"/>
              <a:gd name="connsiteY6" fmla="*/ 167665 h 212299"/>
              <a:gd name="connsiteX7" fmla="*/ 458375 w 2881899"/>
              <a:gd name="connsiteY7" fmla="*/ 109679 h 212299"/>
              <a:gd name="connsiteX8" fmla="*/ 724982 w 2881899"/>
              <a:gd name="connsiteY8" fmla="*/ 135982 h 212299"/>
              <a:gd name="connsiteX9" fmla="*/ 910350 w 2881899"/>
              <a:gd name="connsiteY9" fmla="*/ 130430 h 212299"/>
              <a:gd name="connsiteX10" fmla="*/ 1080712 w 2881899"/>
              <a:gd name="connsiteY10" fmla="*/ 132520 h 212299"/>
              <a:gd name="connsiteX11" fmla="*/ 1302024 w 2881899"/>
              <a:gd name="connsiteY11" fmla="*/ 134460 h 212299"/>
              <a:gd name="connsiteX12" fmla="*/ 1541459 w 2881899"/>
              <a:gd name="connsiteY12" fmla="*/ 108152 h 212299"/>
              <a:gd name="connsiteX13" fmla="*/ 1927578 w 2881899"/>
              <a:gd name="connsiteY13" fmla="*/ 138456 h 212299"/>
              <a:gd name="connsiteX0" fmla="*/ 2573135 w 2881899"/>
              <a:gd name="connsiteY0" fmla="*/ 115322 h 212299"/>
              <a:gd name="connsiteX1" fmla="*/ 2718096 w 2881899"/>
              <a:gd name="connsiteY1" fmla="*/ 159896 h 212299"/>
              <a:gd name="connsiteX2" fmla="*/ 2881899 w 2881899"/>
              <a:gd name="connsiteY2" fmla="*/ 212299 h 212299"/>
              <a:gd name="connsiteX3" fmla="*/ 2881899 w 2881899"/>
              <a:gd name="connsiteY3" fmla="*/ 1429 h 212299"/>
              <a:gd name="connsiteX4" fmla="*/ 0 w 2881899"/>
              <a:gd name="connsiteY4" fmla="*/ 0 h 212299"/>
              <a:gd name="connsiteX5" fmla="*/ 0 w 2881899"/>
              <a:gd name="connsiteY5" fmla="*/ 212299 h 212299"/>
              <a:gd name="connsiteX6" fmla="*/ 216143 w 2881899"/>
              <a:gd name="connsiteY6" fmla="*/ 167665 h 212299"/>
              <a:gd name="connsiteX7" fmla="*/ 458375 w 2881899"/>
              <a:gd name="connsiteY7" fmla="*/ 109679 h 212299"/>
              <a:gd name="connsiteX8" fmla="*/ 724982 w 2881899"/>
              <a:gd name="connsiteY8" fmla="*/ 135982 h 212299"/>
              <a:gd name="connsiteX9" fmla="*/ 910350 w 2881899"/>
              <a:gd name="connsiteY9" fmla="*/ 130430 h 212299"/>
              <a:gd name="connsiteX10" fmla="*/ 1080712 w 2881899"/>
              <a:gd name="connsiteY10" fmla="*/ 132520 h 212299"/>
              <a:gd name="connsiteX11" fmla="*/ 1302024 w 2881899"/>
              <a:gd name="connsiteY11" fmla="*/ 134460 h 212299"/>
              <a:gd name="connsiteX12" fmla="*/ 1541459 w 2881899"/>
              <a:gd name="connsiteY12" fmla="*/ 108152 h 212299"/>
              <a:gd name="connsiteX13" fmla="*/ 1927578 w 2881899"/>
              <a:gd name="connsiteY13" fmla="*/ 138456 h 212299"/>
              <a:gd name="connsiteX14" fmla="*/ 1928346 w 2881899"/>
              <a:gd name="connsiteY14" fmla="*/ 138061 h 212299"/>
              <a:gd name="connsiteX0" fmla="*/ 2573135 w 2881899"/>
              <a:gd name="connsiteY0" fmla="*/ 115322 h 212299"/>
              <a:gd name="connsiteX1" fmla="*/ 2718096 w 2881899"/>
              <a:gd name="connsiteY1" fmla="*/ 159896 h 212299"/>
              <a:gd name="connsiteX2" fmla="*/ 2881899 w 2881899"/>
              <a:gd name="connsiteY2" fmla="*/ 212299 h 212299"/>
              <a:gd name="connsiteX3" fmla="*/ 2881899 w 2881899"/>
              <a:gd name="connsiteY3" fmla="*/ 1429 h 212299"/>
              <a:gd name="connsiteX4" fmla="*/ 0 w 2881899"/>
              <a:gd name="connsiteY4" fmla="*/ 0 h 212299"/>
              <a:gd name="connsiteX5" fmla="*/ 0 w 2881899"/>
              <a:gd name="connsiteY5" fmla="*/ 212299 h 212299"/>
              <a:gd name="connsiteX6" fmla="*/ 216143 w 2881899"/>
              <a:gd name="connsiteY6" fmla="*/ 167665 h 212299"/>
              <a:gd name="connsiteX7" fmla="*/ 458375 w 2881899"/>
              <a:gd name="connsiteY7" fmla="*/ 109679 h 212299"/>
              <a:gd name="connsiteX8" fmla="*/ 724982 w 2881899"/>
              <a:gd name="connsiteY8" fmla="*/ 135982 h 212299"/>
              <a:gd name="connsiteX9" fmla="*/ 910350 w 2881899"/>
              <a:gd name="connsiteY9" fmla="*/ 130430 h 212299"/>
              <a:gd name="connsiteX10" fmla="*/ 1080712 w 2881899"/>
              <a:gd name="connsiteY10" fmla="*/ 132520 h 212299"/>
              <a:gd name="connsiteX11" fmla="*/ 1302024 w 2881899"/>
              <a:gd name="connsiteY11" fmla="*/ 134460 h 212299"/>
              <a:gd name="connsiteX12" fmla="*/ 1541459 w 2881899"/>
              <a:gd name="connsiteY12" fmla="*/ 108152 h 212299"/>
              <a:gd name="connsiteX13" fmla="*/ 1927578 w 2881899"/>
              <a:gd name="connsiteY13" fmla="*/ 138456 h 212299"/>
              <a:gd name="connsiteX14" fmla="*/ 1928346 w 2881899"/>
              <a:gd name="connsiteY14" fmla="*/ 138061 h 212299"/>
              <a:gd name="connsiteX0" fmla="*/ 2573135 w 2881899"/>
              <a:gd name="connsiteY0" fmla="*/ 115322 h 212299"/>
              <a:gd name="connsiteX1" fmla="*/ 2718096 w 2881899"/>
              <a:gd name="connsiteY1" fmla="*/ 159896 h 212299"/>
              <a:gd name="connsiteX2" fmla="*/ 2881899 w 2881899"/>
              <a:gd name="connsiteY2" fmla="*/ 212299 h 212299"/>
              <a:gd name="connsiteX3" fmla="*/ 2881899 w 2881899"/>
              <a:gd name="connsiteY3" fmla="*/ 1429 h 212299"/>
              <a:gd name="connsiteX4" fmla="*/ 0 w 2881899"/>
              <a:gd name="connsiteY4" fmla="*/ 0 h 212299"/>
              <a:gd name="connsiteX5" fmla="*/ 0 w 2881899"/>
              <a:gd name="connsiteY5" fmla="*/ 212299 h 212299"/>
              <a:gd name="connsiteX6" fmla="*/ 216143 w 2881899"/>
              <a:gd name="connsiteY6" fmla="*/ 167665 h 212299"/>
              <a:gd name="connsiteX7" fmla="*/ 458375 w 2881899"/>
              <a:gd name="connsiteY7" fmla="*/ 109679 h 212299"/>
              <a:gd name="connsiteX8" fmla="*/ 724982 w 2881899"/>
              <a:gd name="connsiteY8" fmla="*/ 135982 h 212299"/>
              <a:gd name="connsiteX9" fmla="*/ 910350 w 2881899"/>
              <a:gd name="connsiteY9" fmla="*/ 130430 h 212299"/>
              <a:gd name="connsiteX10" fmla="*/ 1080712 w 2881899"/>
              <a:gd name="connsiteY10" fmla="*/ 132520 h 212299"/>
              <a:gd name="connsiteX11" fmla="*/ 1302024 w 2881899"/>
              <a:gd name="connsiteY11" fmla="*/ 134460 h 212299"/>
              <a:gd name="connsiteX12" fmla="*/ 1541459 w 2881899"/>
              <a:gd name="connsiteY12" fmla="*/ 108152 h 212299"/>
              <a:gd name="connsiteX13" fmla="*/ 1927578 w 2881899"/>
              <a:gd name="connsiteY13" fmla="*/ 138456 h 212299"/>
              <a:gd name="connsiteX14" fmla="*/ 1928346 w 2881899"/>
              <a:gd name="connsiteY14" fmla="*/ 138061 h 212299"/>
              <a:gd name="connsiteX15" fmla="*/ 1926201 w 2881899"/>
              <a:gd name="connsiteY15" fmla="*/ 138061 h 212299"/>
              <a:gd name="connsiteX0" fmla="*/ 2573135 w 2881899"/>
              <a:gd name="connsiteY0" fmla="*/ 115322 h 212299"/>
              <a:gd name="connsiteX1" fmla="*/ 2718096 w 2881899"/>
              <a:gd name="connsiteY1" fmla="*/ 159896 h 212299"/>
              <a:gd name="connsiteX2" fmla="*/ 2881899 w 2881899"/>
              <a:gd name="connsiteY2" fmla="*/ 212299 h 212299"/>
              <a:gd name="connsiteX3" fmla="*/ 2881899 w 2881899"/>
              <a:gd name="connsiteY3" fmla="*/ 1429 h 212299"/>
              <a:gd name="connsiteX4" fmla="*/ 0 w 2881899"/>
              <a:gd name="connsiteY4" fmla="*/ 0 h 212299"/>
              <a:gd name="connsiteX5" fmla="*/ 0 w 2881899"/>
              <a:gd name="connsiteY5" fmla="*/ 212299 h 212299"/>
              <a:gd name="connsiteX6" fmla="*/ 216143 w 2881899"/>
              <a:gd name="connsiteY6" fmla="*/ 167665 h 212299"/>
              <a:gd name="connsiteX7" fmla="*/ 458375 w 2881899"/>
              <a:gd name="connsiteY7" fmla="*/ 109679 h 212299"/>
              <a:gd name="connsiteX8" fmla="*/ 724982 w 2881899"/>
              <a:gd name="connsiteY8" fmla="*/ 135982 h 212299"/>
              <a:gd name="connsiteX9" fmla="*/ 910350 w 2881899"/>
              <a:gd name="connsiteY9" fmla="*/ 130430 h 212299"/>
              <a:gd name="connsiteX10" fmla="*/ 1080712 w 2881899"/>
              <a:gd name="connsiteY10" fmla="*/ 132520 h 212299"/>
              <a:gd name="connsiteX11" fmla="*/ 1302024 w 2881899"/>
              <a:gd name="connsiteY11" fmla="*/ 134460 h 212299"/>
              <a:gd name="connsiteX12" fmla="*/ 1541459 w 2881899"/>
              <a:gd name="connsiteY12" fmla="*/ 108152 h 212299"/>
              <a:gd name="connsiteX13" fmla="*/ 1927578 w 2881899"/>
              <a:gd name="connsiteY13" fmla="*/ 138456 h 212299"/>
              <a:gd name="connsiteX14" fmla="*/ 1928346 w 2881899"/>
              <a:gd name="connsiteY14" fmla="*/ 138061 h 212299"/>
              <a:gd name="connsiteX15" fmla="*/ 2303719 w 2881899"/>
              <a:gd name="connsiteY15" fmla="*/ 131114 h 212299"/>
              <a:gd name="connsiteX0" fmla="*/ 2573135 w 2881899"/>
              <a:gd name="connsiteY0" fmla="*/ 115322 h 212299"/>
              <a:gd name="connsiteX1" fmla="*/ 2718096 w 2881899"/>
              <a:gd name="connsiteY1" fmla="*/ 159896 h 212299"/>
              <a:gd name="connsiteX2" fmla="*/ 2881899 w 2881899"/>
              <a:gd name="connsiteY2" fmla="*/ 212299 h 212299"/>
              <a:gd name="connsiteX3" fmla="*/ 2881899 w 2881899"/>
              <a:gd name="connsiteY3" fmla="*/ 1429 h 212299"/>
              <a:gd name="connsiteX4" fmla="*/ 0 w 2881899"/>
              <a:gd name="connsiteY4" fmla="*/ 0 h 212299"/>
              <a:gd name="connsiteX5" fmla="*/ 0 w 2881899"/>
              <a:gd name="connsiteY5" fmla="*/ 212299 h 212299"/>
              <a:gd name="connsiteX6" fmla="*/ 216143 w 2881899"/>
              <a:gd name="connsiteY6" fmla="*/ 167665 h 212299"/>
              <a:gd name="connsiteX7" fmla="*/ 458375 w 2881899"/>
              <a:gd name="connsiteY7" fmla="*/ 109679 h 212299"/>
              <a:gd name="connsiteX8" fmla="*/ 724982 w 2881899"/>
              <a:gd name="connsiteY8" fmla="*/ 135982 h 212299"/>
              <a:gd name="connsiteX9" fmla="*/ 910350 w 2881899"/>
              <a:gd name="connsiteY9" fmla="*/ 130430 h 212299"/>
              <a:gd name="connsiteX10" fmla="*/ 1080712 w 2881899"/>
              <a:gd name="connsiteY10" fmla="*/ 132520 h 212299"/>
              <a:gd name="connsiteX11" fmla="*/ 1302024 w 2881899"/>
              <a:gd name="connsiteY11" fmla="*/ 134460 h 212299"/>
              <a:gd name="connsiteX12" fmla="*/ 1541459 w 2881899"/>
              <a:gd name="connsiteY12" fmla="*/ 108152 h 212299"/>
              <a:gd name="connsiteX13" fmla="*/ 1927578 w 2881899"/>
              <a:gd name="connsiteY13" fmla="*/ 138456 h 212299"/>
              <a:gd name="connsiteX14" fmla="*/ 1928346 w 2881899"/>
              <a:gd name="connsiteY14" fmla="*/ 138061 h 212299"/>
              <a:gd name="connsiteX15" fmla="*/ 2303719 w 2881899"/>
              <a:gd name="connsiteY15" fmla="*/ 131114 h 212299"/>
              <a:gd name="connsiteX0" fmla="*/ 2573135 w 2881899"/>
              <a:gd name="connsiteY0" fmla="*/ 115322 h 212299"/>
              <a:gd name="connsiteX1" fmla="*/ 2718096 w 2881899"/>
              <a:gd name="connsiteY1" fmla="*/ 159896 h 212299"/>
              <a:gd name="connsiteX2" fmla="*/ 2881899 w 2881899"/>
              <a:gd name="connsiteY2" fmla="*/ 212299 h 212299"/>
              <a:gd name="connsiteX3" fmla="*/ 2881899 w 2881899"/>
              <a:gd name="connsiteY3" fmla="*/ 1429 h 212299"/>
              <a:gd name="connsiteX4" fmla="*/ 0 w 2881899"/>
              <a:gd name="connsiteY4" fmla="*/ 0 h 212299"/>
              <a:gd name="connsiteX5" fmla="*/ 0 w 2881899"/>
              <a:gd name="connsiteY5" fmla="*/ 212299 h 212299"/>
              <a:gd name="connsiteX6" fmla="*/ 216143 w 2881899"/>
              <a:gd name="connsiteY6" fmla="*/ 167665 h 212299"/>
              <a:gd name="connsiteX7" fmla="*/ 458375 w 2881899"/>
              <a:gd name="connsiteY7" fmla="*/ 109679 h 212299"/>
              <a:gd name="connsiteX8" fmla="*/ 724982 w 2881899"/>
              <a:gd name="connsiteY8" fmla="*/ 135982 h 212299"/>
              <a:gd name="connsiteX9" fmla="*/ 910350 w 2881899"/>
              <a:gd name="connsiteY9" fmla="*/ 130430 h 212299"/>
              <a:gd name="connsiteX10" fmla="*/ 1080712 w 2881899"/>
              <a:gd name="connsiteY10" fmla="*/ 132520 h 212299"/>
              <a:gd name="connsiteX11" fmla="*/ 1302024 w 2881899"/>
              <a:gd name="connsiteY11" fmla="*/ 134460 h 212299"/>
              <a:gd name="connsiteX12" fmla="*/ 1541459 w 2881899"/>
              <a:gd name="connsiteY12" fmla="*/ 108152 h 212299"/>
              <a:gd name="connsiteX13" fmla="*/ 1927578 w 2881899"/>
              <a:gd name="connsiteY13" fmla="*/ 138456 h 212299"/>
              <a:gd name="connsiteX14" fmla="*/ 1928346 w 2881899"/>
              <a:gd name="connsiteY14" fmla="*/ 138061 h 212299"/>
              <a:gd name="connsiteX15" fmla="*/ 2303719 w 2881899"/>
              <a:gd name="connsiteY15" fmla="*/ 131114 h 212299"/>
              <a:gd name="connsiteX0" fmla="*/ 2573135 w 2881899"/>
              <a:gd name="connsiteY0" fmla="*/ 115322 h 212299"/>
              <a:gd name="connsiteX1" fmla="*/ 2718096 w 2881899"/>
              <a:gd name="connsiteY1" fmla="*/ 159896 h 212299"/>
              <a:gd name="connsiteX2" fmla="*/ 2881899 w 2881899"/>
              <a:gd name="connsiteY2" fmla="*/ 212299 h 212299"/>
              <a:gd name="connsiteX3" fmla="*/ 2881899 w 2881899"/>
              <a:gd name="connsiteY3" fmla="*/ 1429 h 212299"/>
              <a:gd name="connsiteX4" fmla="*/ 0 w 2881899"/>
              <a:gd name="connsiteY4" fmla="*/ 0 h 212299"/>
              <a:gd name="connsiteX5" fmla="*/ 0 w 2881899"/>
              <a:gd name="connsiteY5" fmla="*/ 212299 h 212299"/>
              <a:gd name="connsiteX6" fmla="*/ 216143 w 2881899"/>
              <a:gd name="connsiteY6" fmla="*/ 167665 h 212299"/>
              <a:gd name="connsiteX7" fmla="*/ 458375 w 2881899"/>
              <a:gd name="connsiteY7" fmla="*/ 109679 h 212299"/>
              <a:gd name="connsiteX8" fmla="*/ 724982 w 2881899"/>
              <a:gd name="connsiteY8" fmla="*/ 135982 h 212299"/>
              <a:gd name="connsiteX9" fmla="*/ 910350 w 2881899"/>
              <a:gd name="connsiteY9" fmla="*/ 130430 h 212299"/>
              <a:gd name="connsiteX10" fmla="*/ 1080712 w 2881899"/>
              <a:gd name="connsiteY10" fmla="*/ 132520 h 212299"/>
              <a:gd name="connsiteX11" fmla="*/ 1302024 w 2881899"/>
              <a:gd name="connsiteY11" fmla="*/ 134460 h 212299"/>
              <a:gd name="connsiteX12" fmla="*/ 1541459 w 2881899"/>
              <a:gd name="connsiteY12" fmla="*/ 108152 h 212299"/>
              <a:gd name="connsiteX13" fmla="*/ 1927578 w 2881899"/>
              <a:gd name="connsiteY13" fmla="*/ 138456 h 212299"/>
              <a:gd name="connsiteX14" fmla="*/ 1928346 w 2881899"/>
              <a:gd name="connsiteY14" fmla="*/ 138061 h 212299"/>
              <a:gd name="connsiteX15" fmla="*/ 2303719 w 2881899"/>
              <a:gd name="connsiteY15" fmla="*/ 131114 h 212299"/>
              <a:gd name="connsiteX0" fmla="*/ 2555975 w 2881899"/>
              <a:gd name="connsiteY0" fmla="*/ 121754 h 212299"/>
              <a:gd name="connsiteX1" fmla="*/ 2718096 w 2881899"/>
              <a:gd name="connsiteY1" fmla="*/ 159896 h 212299"/>
              <a:gd name="connsiteX2" fmla="*/ 2881899 w 2881899"/>
              <a:gd name="connsiteY2" fmla="*/ 212299 h 212299"/>
              <a:gd name="connsiteX3" fmla="*/ 2881899 w 2881899"/>
              <a:gd name="connsiteY3" fmla="*/ 1429 h 212299"/>
              <a:gd name="connsiteX4" fmla="*/ 0 w 2881899"/>
              <a:gd name="connsiteY4" fmla="*/ 0 h 212299"/>
              <a:gd name="connsiteX5" fmla="*/ 0 w 2881899"/>
              <a:gd name="connsiteY5" fmla="*/ 212299 h 212299"/>
              <a:gd name="connsiteX6" fmla="*/ 216143 w 2881899"/>
              <a:gd name="connsiteY6" fmla="*/ 167665 h 212299"/>
              <a:gd name="connsiteX7" fmla="*/ 458375 w 2881899"/>
              <a:gd name="connsiteY7" fmla="*/ 109679 h 212299"/>
              <a:gd name="connsiteX8" fmla="*/ 724982 w 2881899"/>
              <a:gd name="connsiteY8" fmla="*/ 135982 h 212299"/>
              <a:gd name="connsiteX9" fmla="*/ 910350 w 2881899"/>
              <a:gd name="connsiteY9" fmla="*/ 130430 h 212299"/>
              <a:gd name="connsiteX10" fmla="*/ 1080712 w 2881899"/>
              <a:gd name="connsiteY10" fmla="*/ 132520 h 212299"/>
              <a:gd name="connsiteX11" fmla="*/ 1302024 w 2881899"/>
              <a:gd name="connsiteY11" fmla="*/ 134460 h 212299"/>
              <a:gd name="connsiteX12" fmla="*/ 1541459 w 2881899"/>
              <a:gd name="connsiteY12" fmla="*/ 108152 h 212299"/>
              <a:gd name="connsiteX13" fmla="*/ 1927578 w 2881899"/>
              <a:gd name="connsiteY13" fmla="*/ 138456 h 212299"/>
              <a:gd name="connsiteX14" fmla="*/ 1928346 w 2881899"/>
              <a:gd name="connsiteY14" fmla="*/ 138061 h 212299"/>
              <a:gd name="connsiteX15" fmla="*/ 2303719 w 2881899"/>
              <a:gd name="connsiteY15" fmla="*/ 131114 h 212299"/>
              <a:gd name="connsiteX0" fmla="*/ 2489480 w 2881899"/>
              <a:gd name="connsiteY0" fmla="*/ 161348 h 212299"/>
              <a:gd name="connsiteX1" fmla="*/ 2718096 w 2881899"/>
              <a:gd name="connsiteY1" fmla="*/ 159896 h 212299"/>
              <a:gd name="connsiteX2" fmla="*/ 2881899 w 2881899"/>
              <a:gd name="connsiteY2" fmla="*/ 212299 h 212299"/>
              <a:gd name="connsiteX3" fmla="*/ 2881899 w 2881899"/>
              <a:gd name="connsiteY3" fmla="*/ 1429 h 212299"/>
              <a:gd name="connsiteX4" fmla="*/ 0 w 2881899"/>
              <a:gd name="connsiteY4" fmla="*/ 0 h 212299"/>
              <a:gd name="connsiteX5" fmla="*/ 0 w 2881899"/>
              <a:gd name="connsiteY5" fmla="*/ 212299 h 212299"/>
              <a:gd name="connsiteX6" fmla="*/ 216143 w 2881899"/>
              <a:gd name="connsiteY6" fmla="*/ 167665 h 212299"/>
              <a:gd name="connsiteX7" fmla="*/ 458375 w 2881899"/>
              <a:gd name="connsiteY7" fmla="*/ 109679 h 212299"/>
              <a:gd name="connsiteX8" fmla="*/ 724982 w 2881899"/>
              <a:gd name="connsiteY8" fmla="*/ 135982 h 212299"/>
              <a:gd name="connsiteX9" fmla="*/ 910350 w 2881899"/>
              <a:gd name="connsiteY9" fmla="*/ 130430 h 212299"/>
              <a:gd name="connsiteX10" fmla="*/ 1080712 w 2881899"/>
              <a:gd name="connsiteY10" fmla="*/ 132520 h 212299"/>
              <a:gd name="connsiteX11" fmla="*/ 1302024 w 2881899"/>
              <a:gd name="connsiteY11" fmla="*/ 134460 h 212299"/>
              <a:gd name="connsiteX12" fmla="*/ 1541459 w 2881899"/>
              <a:gd name="connsiteY12" fmla="*/ 108152 h 212299"/>
              <a:gd name="connsiteX13" fmla="*/ 1927578 w 2881899"/>
              <a:gd name="connsiteY13" fmla="*/ 138456 h 212299"/>
              <a:gd name="connsiteX14" fmla="*/ 1928346 w 2881899"/>
              <a:gd name="connsiteY14" fmla="*/ 138061 h 212299"/>
              <a:gd name="connsiteX15" fmla="*/ 2303719 w 2881899"/>
              <a:gd name="connsiteY15" fmla="*/ 131114 h 212299"/>
              <a:gd name="connsiteX0" fmla="*/ 2489480 w 2881899"/>
              <a:gd name="connsiteY0" fmla="*/ 161348 h 212299"/>
              <a:gd name="connsiteX1" fmla="*/ 2718096 w 2881899"/>
              <a:gd name="connsiteY1" fmla="*/ 159896 h 212299"/>
              <a:gd name="connsiteX2" fmla="*/ 2881899 w 2881899"/>
              <a:gd name="connsiteY2" fmla="*/ 212299 h 212299"/>
              <a:gd name="connsiteX3" fmla="*/ 2881899 w 2881899"/>
              <a:gd name="connsiteY3" fmla="*/ 1429 h 212299"/>
              <a:gd name="connsiteX4" fmla="*/ 0 w 2881899"/>
              <a:gd name="connsiteY4" fmla="*/ 0 h 212299"/>
              <a:gd name="connsiteX5" fmla="*/ 0 w 2881899"/>
              <a:gd name="connsiteY5" fmla="*/ 212299 h 212299"/>
              <a:gd name="connsiteX6" fmla="*/ 216143 w 2881899"/>
              <a:gd name="connsiteY6" fmla="*/ 167665 h 212299"/>
              <a:gd name="connsiteX7" fmla="*/ 458375 w 2881899"/>
              <a:gd name="connsiteY7" fmla="*/ 109679 h 212299"/>
              <a:gd name="connsiteX8" fmla="*/ 724982 w 2881899"/>
              <a:gd name="connsiteY8" fmla="*/ 135982 h 212299"/>
              <a:gd name="connsiteX9" fmla="*/ 910350 w 2881899"/>
              <a:gd name="connsiteY9" fmla="*/ 130430 h 212299"/>
              <a:gd name="connsiteX10" fmla="*/ 1080712 w 2881899"/>
              <a:gd name="connsiteY10" fmla="*/ 132520 h 212299"/>
              <a:gd name="connsiteX11" fmla="*/ 1302024 w 2881899"/>
              <a:gd name="connsiteY11" fmla="*/ 134460 h 212299"/>
              <a:gd name="connsiteX12" fmla="*/ 1541459 w 2881899"/>
              <a:gd name="connsiteY12" fmla="*/ 108152 h 212299"/>
              <a:gd name="connsiteX13" fmla="*/ 1927578 w 2881899"/>
              <a:gd name="connsiteY13" fmla="*/ 138456 h 212299"/>
              <a:gd name="connsiteX14" fmla="*/ 1928346 w 2881899"/>
              <a:gd name="connsiteY14" fmla="*/ 138061 h 212299"/>
              <a:gd name="connsiteX15" fmla="*/ 2303719 w 2881899"/>
              <a:gd name="connsiteY15" fmla="*/ 131114 h 212299"/>
              <a:gd name="connsiteX0" fmla="*/ 2489480 w 2881899"/>
              <a:gd name="connsiteY0" fmla="*/ 161348 h 212299"/>
              <a:gd name="connsiteX1" fmla="*/ 2718096 w 2881899"/>
              <a:gd name="connsiteY1" fmla="*/ 159896 h 212299"/>
              <a:gd name="connsiteX2" fmla="*/ 2881899 w 2881899"/>
              <a:gd name="connsiteY2" fmla="*/ 212299 h 212299"/>
              <a:gd name="connsiteX3" fmla="*/ 2881899 w 2881899"/>
              <a:gd name="connsiteY3" fmla="*/ 1429 h 212299"/>
              <a:gd name="connsiteX4" fmla="*/ 0 w 2881899"/>
              <a:gd name="connsiteY4" fmla="*/ 0 h 212299"/>
              <a:gd name="connsiteX5" fmla="*/ 0 w 2881899"/>
              <a:gd name="connsiteY5" fmla="*/ 212299 h 212299"/>
              <a:gd name="connsiteX6" fmla="*/ 216143 w 2881899"/>
              <a:gd name="connsiteY6" fmla="*/ 167665 h 212299"/>
              <a:gd name="connsiteX7" fmla="*/ 458375 w 2881899"/>
              <a:gd name="connsiteY7" fmla="*/ 109679 h 212299"/>
              <a:gd name="connsiteX8" fmla="*/ 724982 w 2881899"/>
              <a:gd name="connsiteY8" fmla="*/ 135982 h 212299"/>
              <a:gd name="connsiteX9" fmla="*/ 910350 w 2881899"/>
              <a:gd name="connsiteY9" fmla="*/ 130430 h 212299"/>
              <a:gd name="connsiteX10" fmla="*/ 1080712 w 2881899"/>
              <a:gd name="connsiteY10" fmla="*/ 132520 h 212299"/>
              <a:gd name="connsiteX11" fmla="*/ 1302024 w 2881899"/>
              <a:gd name="connsiteY11" fmla="*/ 134460 h 212299"/>
              <a:gd name="connsiteX12" fmla="*/ 1541459 w 2881899"/>
              <a:gd name="connsiteY12" fmla="*/ 108152 h 212299"/>
              <a:gd name="connsiteX13" fmla="*/ 1927578 w 2881899"/>
              <a:gd name="connsiteY13" fmla="*/ 138456 h 212299"/>
              <a:gd name="connsiteX14" fmla="*/ 1928346 w 2881899"/>
              <a:gd name="connsiteY14" fmla="*/ 138061 h 212299"/>
              <a:gd name="connsiteX15" fmla="*/ 2284414 w 2881899"/>
              <a:gd name="connsiteY15" fmla="*/ 148083 h 212299"/>
              <a:gd name="connsiteX0" fmla="*/ 2489480 w 2881899"/>
              <a:gd name="connsiteY0" fmla="*/ 161348 h 212299"/>
              <a:gd name="connsiteX1" fmla="*/ 2718096 w 2881899"/>
              <a:gd name="connsiteY1" fmla="*/ 159896 h 212299"/>
              <a:gd name="connsiteX2" fmla="*/ 2881899 w 2881899"/>
              <a:gd name="connsiteY2" fmla="*/ 212299 h 212299"/>
              <a:gd name="connsiteX3" fmla="*/ 2881899 w 2881899"/>
              <a:gd name="connsiteY3" fmla="*/ 1429 h 212299"/>
              <a:gd name="connsiteX4" fmla="*/ 0 w 2881899"/>
              <a:gd name="connsiteY4" fmla="*/ 0 h 212299"/>
              <a:gd name="connsiteX5" fmla="*/ 0 w 2881899"/>
              <a:gd name="connsiteY5" fmla="*/ 212299 h 212299"/>
              <a:gd name="connsiteX6" fmla="*/ 216143 w 2881899"/>
              <a:gd name="connsiteY6" fmla="*/ 167665 h 212299"/>
              <a:gd name="connsiteX7" fmla="*/ 458375 w 2881899"/>
              <a:gd name="connsiteY7" fmla="*/ 109679 h 212299"/>
              <a:gd name="connsiteX8" fmla="*/ 724982 w 2881899"/>
              <a:gd name="connsiteY8" fmla="*/ 135982 h 212299"/>
              <a:gd name="connsiteX9" fmla="*/ 910350 w 2881899"/>
              <a:gd name="connsiteY9" fmla="*/ 130430 h 212299"/>
              <a:gd name="connsiteX10" fmla="*/ 1080712 w 2881899"/>
              <a:gd name="connsiteY10" fmla="*/ 132520 h 212299"/>
              <a:gd name="connsiteX11" fmla="*/ 1302024 w 2881899"/>
              <a:gd name="connsiteY11" fmla="*/ 134460 h 212299"/>
              <a:gd name="connsiteX12" fmla="*/ 1541459 w 2881899"/>
              <a:gd name="connsiteY12" fmla="*/ 108152 h 212299"/>
              <a:gd name="connsiteX13" fmla="*/ 1927578 w 2881899"/>
              <a:gd name="connsiteY13" fmla="*/ 138456 h 212299"/>
              <a:gd name="connsiteX14" fmla="*/ 1928346 w 2881899"/>
              <a:gd name="connsiteY14" fmla="*/ 138061 h 212299"/>
              <a:gd name="connsiteX15" fmla="*/ 2284414 w 2881899"/>
              <a:gd name="connsiteY15" fmla="*/ 148083 h 212299"/>
              <a:gd name="connsiteX0" fmla="*/ 2489480 w 2881899"/>
              <a:gd name="connsiteY0" fmla="*/ 161348 h 212299"/>
              <a:gd name="connsiteX1" fmla="*/ 2718096 w 2881899"/>
              <a:gd name="connsiteY1" fmla="*/ 159896 h 212299"/>
              <a:gd name="connsiteX2" fmla="*/ 2881899 w 2881899"/>
              <a:gd name="connsiteY2" fmla="*/ 212299 h 212299"/>
              <a:gd name="connsiteX3" fmla="*/ 2881899 w 2881899"/>
              <a:gd name="connsiteY3" fmla="*/ 1429 h 212299"/>
              <a:gd name="connsiteX4" fmla="*/ 0 w 2881899"/>
              <a:gd name="connsiteY4" fmla="*/ 0 h 212299"/>
              <a:gd name="connsiteX5" fmla="*/ 0 w 2881899"/>
              <a:gd name="connsiteY5" fmla="*/ 212299 h 212299"/>
              <a:gd name="connsiteX6" fmla="*/ 216143 w 2881899"/>
              <a:gd name="connsiteY6" fmla="*/ 167665 h 212299"/>
              <a:gd name="connsiteX7" fmla="*/ 458375 w 2881899"/>
              <a:gd name="connsiteY7" fmla="*/ 109679 h 212299"/>
              <a:gd name="connsiteX8" fmla="*/ 724982 w 2881899"/>
              <a:gd name="connsiteY8" fmla="*/ 135982 h 212299"/>
              <a:gd name="connsiteX9" fmla="*/ 910350 w 2881899"/>
              <a:gd name="connsiteY9" fmla="*/ 130430 h 212299"/>
              <a:gd name="connsiteX10" fmla="*/ 1080712 w 2881899"/>
              <a:gd name="connsiteY10" fmla="*/ 132520 h 212299"/>
              <a:gd name="connsiteX11" fmla="*/ 1302024 w 2881899"/>
              <a:gd name="connsiteY11" fmla="*/ 134460 h 212299"/>
              <a:gd name="connsiteX12" fmla="*/ 1541459 w 2881899"/>
              <a:gd name="connsiteY12" fmla="*/ 108152 h 212299"/>
              <a:gd name="connsiteX13" fmla="*/ 1927578 w 2881899"/>
              <a:gd name="connsiteY13" fmla="*/ 138456 h 212299"/>
              <a:gd name="connsiteX14" fmla="*/ 1928346 w 2881899"/>
              <a:gd name="connsiteY14" fmla="*/ 138061 h 212299"/>
              <a:gd name="connsiteX15" fmla="*/ 2288704 w 2881899"/>
              <a:gd name="connsiteY15" fmla="*/ 149497 h 212299"/>
              <a:gd name="connsiteX0" fmla="*/ 2480900 w 2881899"/>
              <a:gd name="connsiteY0" fmla="*/ 164176 h 212299"/>
              <a:gd name="connsiteX1" fmla="*/ 2718096 w 2881899"/>
              <a:gd name="connsiteY1" fmla="*/ 159896 h 212299"/>
              <a:gd name="connsiteX2" fmla="*/ 2881899 w 2881899"/>
              <a:gd name="connsiteY2" fmla="*/ 212299 h 212299"/>
              <a:gd name="connsiteX3" fmla="*/ 2881899 w 2881899"/>
              <a:gd name="connsiteY3" fmla="*/ 1429 h 212299"/>
              <a:gd name="connsiteX4" fmla="*/ 0 w 2881899"/>
              <a:gd name="connsiteY4" fmla="*/ 0 h 212299"/>
              <a:gd name="connsiteX5" fmla="*/ 0 w 2881899"/>
              <a:gd name="connsiteY5" fmla="*/ 212299 h 212299"/>
              <a:gd name="connsiteX6" fmla="*/ 216143 w 2881899"/>
              <a:gd name="connsiteY6" fmla="*/ 167665 h 212299"/>
              <a:gd name="connsiteX7" fmla="*/ 458375 w 2881899"/>
              <a:gd name="connsiteY7" fmla="*/ 109679 h 212299"/>
              <a:gd name="connsiteX8" fmla="*/ 724982 w 2881899"/>
              <a:gd name="connsiteY8" fmla="*/ 135982 h 212299"/>
              <a:gd name="connsiteX9" fmla="*/ 910350 w 2881899"/>
              <a:gd name="connsiteY9" fmla="*/ 130430 h 212299"/>
              <a:gd name="connsiteX10" fmla="*/ 1080712 w 2881899"/>
              <a:gd name="connsiteY10" fmla="*/ 132520 h 212299"/>
              <a:gd name="connsiteX11" fmla="*/ 1302024 w 2881899"/>
              <a:gd name="connsiteY11" fmla="*/ 134460 h 212299"/>
              <a:gd name="connsiteX12" fmla="*/ 1541459 w 2881899"/>
              <a:gd name="connsiteY12" fmla="*/ 108152 h 212299"/>
              <a:gd name="connsiteX13" fmla="*/ 1927578 w 2881899"/>
              <a:gd name="connsiteY13" fmla="*/ 138456 h 212299"/>
              <a:gd name="connsiteX14" fmla="*/ 1928346 w 2881899"/>
              <a:gd name="connsiteY14" fmla="*/ 138061 h 212299"/>
              <a:gd name="connsiteX15" fmla="*/ 2288704 w 2881899"/>
              <a:gd name="connsiteY15" fmla="*/ 149497 h 212299"/>
              <a:gd name="connsiteX0" fmla="*/ 2480900 w 2881899"/>
              <a:gd name="connsiteY0" fmla="*/ 164176 h 212299"/>
              <a:gd name="connsiteX1" fmla="*/ 2718096 w 2881899"/>
              <a:gd name="connsiteY1" fmla="*/ 159896 h 212299"/>
              <a:gd name="connsiteX2" fmla="*/ 2881899 w 2881899"/>
              <a:gd name="connsiteY2" fmla="*/ 212299 h 212299"/>
              <a:gd name="connsiteX3" fmla="*/ 2881899 w 2881899"/>
              <a:gd name="connsiteY3" fmla="*/ 1429 h 212299"/>
              <a:gd name="connsiteX4" fmla="*/ 0 w 2881899"/>
              <a:gd name="connsiteY4" fmla="*/ 0 h 212299"/>
              <a:gd name="connsiteX5" fmla="*/ 0 w 2881899"/>
              <a:gd name="connsiteY5" fmla="*/ 212299 h 212299"/>
              <a:gd name="connsiteX6" fmla="*/ 216143 w 2881899"/>
              <a:gd name="connsiteY6" fmla="*/ 167665 h 212299"/>
              <a:gd name="connsiteX7" fmla="*/ 458375 w 2881899"/>
              <a:gd name="connsiteY7" fmla="*/ 109679 h 212299"/>
              <a:gd name="connsiteX8" fmla="*/ 724982 w 2881899"/>
              <a:gd name="connsiteY8" fmla="*/ 135982 h 212299"/>
              <a:gd name="connsiteX9" fmla="*/ 910350 w 2881899"/>
              <a:gd name="connsiteY9" fmla="*/ 130430 h 212299"/>
              <a:gd name="connsiteX10" fmla="*/ 1080712 w 2881899"/>
              <a:gd name="connsiteY10" fmla="*/ 132520 h 212299"/>
              <a:gd name="connsiteX11" fmla="*/ 1302024 w 2881899"/>
              <a:gd name="connsiteY11" fmla="*/ 134460 h 212299"/>
              <a:gd name="connsiteX12" fmla="*/ 1541459 w 2881899"/>
              <a:gd name="connsiteY12" fmla="*/ 108152 h 212299"/>
              <a:gd name="connsiteX13" fmla="*/ 1927578 w 2881899"/>
              <a:gd name="connsiteY13" fmla="*/ 138456 h 212299"/>
              <a:gd name="connsiteX14" fmla="*/ 1928346 w 2881899"/>
              <a:gd name="connsiteY14" fmla="*/ 138061 h 212299"/>
              <a:gd name="connsiteX15" fmla="*/ 2288704 w 2881899"/>
              <a:gd name="connsiteY15" fmla="*/ 149497 h 212299"/>
              <a:gd name="connsiteX0" fmla="*/ 2480900 w 2881899"/>
              <a:gd name="connsiteY0" fmla="*/ 164176 h 212299"/>
              <a:gd name="connsiteX1" fmla="*/ 2718096 w 2881899"/>
              <a:gd name="connsiteY1" fmla="*/ 159896 h 212299"/>
              <a:gd name="connsiteX2" fmla="*/ 2881899 w 2881899"/>
              <a:gd name="connsiteY2" fmla="*/ 212299 h 212299"/>
              <a:gd name="connsiteX3" fmla="*/ 2881899 w 2881899"/>
              <a:gd name="connsiteY3" fmla="*/ 1429 h 212299"/>
              <a:gd name="connsiteX4" fmla="*/ 0 w 2881899"/>
              <a:gd name="connsiteY4" fmla="*/ 0 h 212299"/>
              <a:gd name="connsiteX5" fmla="*/ 0 w 2881899"/>
              <a:gd name="connsiteY5" fmla="*/ 212299 h 212299"/>
              <a:gd name="connsiteX6" fmla="*/ 216143 w 2881899"/>
              <a:gd name="connsiteY6" fmla="*/ 167665 h 212299"/>
              <a:gd name="connsiteX7" fmla="*/ 458375 w 2881899"/>
              <a:gd name="connsiteY7" fmla="*/ 109679 h 212299"/>
              <a:gd name="connsiteX8" fmla="*/ 724982 w 2881899"/>
              <a:gd name="connsiteY8" fmla="*/ 135982 h 212299"/>
              <a:gd name="connsiteX9" fmla="*/ 910350 w 2881899"/>
              <a:gd name="connsiteY9" fmla="*/ 130430 h 212299"/>
              <a:gd name="connsiteX10" fmla="*/ 1080712 w 2881899"/>
              <a:gd name="connsiteY10" fmla="*/ 132520 h 212299"/>
              <a:gd name="connsiteX11" fmla="*/ 1302024 w 2881899"/>
              <a:gd name="connsiteY11" fmla="*/ 134460 h 212299"/>
              <a:gd name="connsiteX12" fmla="*/ 1541459 w 2881899"/>
              <a:gd name="connsiteY12" fmla="*/ 108152 h 212299"/>
              <a:gd name="connsiteX13" fmla="*/ 1927578 w 2881899"/>
              <a:gd name="connsiteY13" fmla="*/ 138456 h 212299"/>
              <a:gd name="connsiteX14" fmla="*/ 1928346 w 2881899"/>
              <a:gd name="connsiteY14" fmla="*/ 138061 h 212299"/>
              <a:gd name="connsiteX15" fmla="*/ 2288704 w 2881899"/>
              <a:gd name="connsiteY15" fmla="*/ 149497 h 212299"/>
              <a:gd name="connsiteX0" fmla="*/ 2480900 w 2881899"/>
              <a:gd name="connsiteY0" fmla="*/ 164176 h 212299"/>
              <a:gd name="connsiteX1" fmla="*/ 2718096 w 2881899"/>
              <a:gd name="connsiteY1" fmla="*/ 159896 h 212299"/>
              <a:gd name="connsiteX2" fmla="*/ 2881899 w 2881899"/>
              <a:gd name="connsiteY2" fmla="*/ 212299 h 212299"/>
              <a:gd name="connsiteX3" fmla="*/ 2881899 w 2881899"/>
              <a:gd name="connsiteY3" fmla="*/ 1429 h 212299"/>
              <a:gd name="connsiteX4" fmla="*/ 0 w 2881899"/>
              <a:gd name="connsiteY4" fmla="*/ 0 h 212299"/>
              <a:gd name="connsiteX5" fmla="*/ 0 w 2881899"/>
              <a:gd name="connsiteY5" fmla="*/ 212299 h 212299"/>
              <a:gd name="connsiteX6" fmla="*/ 216143 w 2881899"/>
              <a:gd name="connsiteY6" fmla="*/ 167665 h 212299"/>
              <a:gd name="connsiteX7" fmla="*/ 458375 w 2881899"/>
              <a:gd name="connsiteY7" fmla="*/ 109679 h 212299"/>
              <a:gd name="connsiteX8" fmla="*/ 793622 w 2881899"/>
              <a:gd name="connsiteY8" fmla="*/ 158253 h 212299"/>
              <a:gd name="connsiteX9" fmla="*/ 910350 w 2881899"/>
              <a:gd name="connsiteY9" fmla="*/ 130430 h 212299"/>
              <a:gd name="connsiteX10" fmla="*/ 1080712 w 2881899"/>
              <a:gd name="connsiteY10" fmla="*/ 132520 h 212299"/>
              <a:gd name="connsiteX11" fmla="*/ 1302024 w 2881899"/>
              <a:gd name="connsiteY11" fmla="*/ 134460 h 212299"/>
              <a:gd name="connsiteX12" fmla="*/ 1541459 w 2881899"/>
              <a:gd name="connsiteY12" fmla="*/ 108152 h 212299"/>
              <a:gd name="connsiteX13" fmla="*/ 1927578 w 2881899"/>
              <a:gd name="connsiteY13" fmla="*/ 138456 h 212299"/>
              <a:gd name="connsiteX14" fmla="*/ 1928346 w 2881899"/>
              <a:gd name="connsiteY14" fmla="*/ 138061 h 212299"/>
              <a:gd name="connsiteX15" fmla="*/ 2288704 w 2881899"/>
              <a:gd name="connsiteY15" fmla="*/ 149497 h 212299"/>
              <a:gd name="connsiteX0" fmla="*/ 2480900 w 2881899"/>
              <a:gd name="connsiteY0" fmla="*/ 164176 h 212299"/>
              <a:gd name="connsiteX1" fmla="*/ 2718096 w 2881899"/>
              <a:gd name="connsiteY1" fmla="*/ 159896 h 212299"/>
              <a:gd name="connsiteX2" fmla="*/ 2881899 w 2881899"/>
              <a:gd name="connsiteY2" fmla="*/ 212299 h 212299"/>
              <a:gd name="connsiteX3" fmla="*/ 2881899 w 2881899"/>
              <a:gd name="connsiteY3" fmla="*/ 1429 h 212299"/>
              <a:gd name="connsiteX4" fmla="*/ 0 w 2881899"/>
              <a:gd name="connsiteY4" fmla="*/ 0 h 212299"/>
              <a:gd name="connsiteX5" fmla="*/ 0 w 2881899"/>
              <a:gd name="connsiteY5" fmla="*/ 212299 h 212299"/>
              <a:gd name="connsiteX6" fmla="*/ 321247 w 2881899"/>
              <a:gd name="connsiteY6" fmla="*/ 187108 h 212299"/>
              <a:gd name="connsiteX7" fmla="*/ 458375 w 2881899"/>
              <a:gd name="connsiteY7" fmla="*/ 109679 h 212299"/>
              <a:gd name="connsiteX8" fmla="*/ 793622 w 2881899"/>
              <a:gd name="connsiteY8" fmla="*/ 158253 h 212299"/>
              <a:gd name="connsiteX9" fmla="*/ 910350 w 2881899"/>
              <a:gd name="connsiteY9" fmla="*/ 130430 h 212299"/>
              <a:gd name="connsiteX10" fmla="*/ 1080712 w 2881899"/>
              <a:gd name="connsiteY10" fmla="*/ 132520 h 212299"/>
              <a:gd name="connsiteX11" fmla="*/ 1302024 w 2881899"/>
              <a:gd name="connsiteY11" fmla="*/ 134460 h 212299"/>
              <a:gd name="connsiteX12" fmla="*/ 1541459 w 2881899"/>
              <a:gd name="connsiteY12" fmla="*/ 108152 h 212299"/>
              <a:gd name="connsiteX13" fmla="*/ 1927578 w 2881899"/>
              <a:gd name="connsiteY13" fmla="*/ 138456 h 212299"/>
              <a:gd name="connsiteX14" fmla="*/ 1928346 w 2881899"/>
              <a:gd name="connsiteY14" fmla="*/ 138061 h 212299"/>
              <a:gd name="connsiteX15" fmla="*/ 2288704 w 2881899"/>
              <a:gd name="connsiteY15" fmla="*/ 149497 h 212299"/>
              <a:gd name="connsiteX0" fmla="*/ 2480900 w 2881899"/>
              <a:gd name="connsiteY0" fmla="*/ 164176 h 212299"/>
              <a:gd name="connsiteX1" fmla="*/ 2718096 w 2881899"/>
              <a:gd name="connsiteY1" fmla="*/ 159896 h 212299"/>
              <a:gd name="connsiteX2" fmla="*/ 2881899 w 2881899"/>
              <a:gd name="connsiteY2" fmla="*/ 212299 h 212299"/>
              <a:gd name="connsiteX3" fmla="*/ 2881899 w 2881899"/>
              <a:gd name="connsiteY3" fmla="*/ 1429 h 212299"/>
              <a:gd name="connsiteX4" fmla="*/ 0 w 2881899"/>
              <a:gd name="connsiteY4" fmla="*/ 0 h 212299"/>
              <a:gd name="connsiteX5" fmla="*/ 0 w 2881899"/>
              <a:gd name="connsiteY5" fmla="*/ 212299 h 212299"/>
              <a:gd name="connsiteX6" fmla="*/ 321247 w 2881899"/>
              <a:gd name="connsiteY6" fmla="*/ 187108 h 212299"/>
              <a:gd name="connsiteX7" fmla="*/ 582784 w 2881899"/>
              <a:gd name="connsiteY7" fmla="*/ 167302 h 212299"/>
              <a:gd name="connsiteX8" fmla="*/ 793622 w 2881899"/>
              <a:gd name="connsiteY8" fmla="*/ 158253 h 212299"/>
              <a:gd name="connsiteX9" fmla="*/ 910350 w 2881899"/>
              <a:gd name="connsiteY9" fmla="*/ 130430 h 212299"/>
              <a:gd name="connsiteX10" fmla="*/ 1080712 w 2881899"/>
              <a:gd name="connsiteY10" fmla="*/ 132520 h 212299"/>
              <a:gd name="connsiteX11" fmla="*/ 1302024 w 2881899"/>
              <a:gd name="connsiteY11" fmla="*/ 134460 h 212299"/>
              <a:gd name="connsiteX12" fmla="*/ 1541459 w 2881899"/>
              <a:gd name="connsiteY12" fmla="*/ 108152 h 212299"/>
              <a:gd name="connsiteX13" fmla="*/ 1927578 w 2881899"/>
              <a:gd name="connsiteY13" fmla="*/ 138456 h 212299"/>
              <a:gd name="connsiteX14" fmla="*/ 1928346 w 2881899"/>
              <a:gd name="connsiteY14" fmla="*/ 138061 h 212299"/>
              <a:gd name="connsiteX15" fmla="*/ 2288704 w 2881899"/>
              <a:gd name="connsiteY15" fmla="*/ 149497 h 212299"/>
              <a:gd name="connsiteX0" fmla="*/ 2480900 w 2881899"/>
              <a:gd name="connsiteY0" fmla="*/ 164176 h 212299"/>
              <a:gd name="connsiteX1" fmla="*/ 2718096 w 2881899"/>
              <a:gd name="connsiteY1" fmla="*/ 159896 h 212299"/>
              <a:gd name="connsiteX2" fmla="*/ 2881899 w 2881899"/>
              <a:gd name="connsiteY2" fmla="*/ 212299 h 212299"/>
              <a:gd name="connsiteX3" fmla="*/ 2881899 w 2881899"/>
              <a:gd name="connsiteY3" fmla="*/ 1429 h 212299"/>
              <a:gd name="connsiteX4" fmla="*/ 0 w 2881899"/>
              <a:gd name="connsiteY4" fmla="*/ 0 h 212299"/>
              <a:gd name="connsiteX5" fmla="*/ 0 w 2881899"/>
              <a:gd name="connsiteY5" fmla="*/ 212299 h 212299"/>
              <a:gd name="connsiteX6" fmla="*/ 321247 w 2881899"/>
              <a:gd name="connsiteY6" fmla="*/ 187108 h 212299"/>
              <a:gd name="connsiteX7" fmla="*/ 582784 w 2881899"/>
              <a:gd name="connsiteY7" fmla="*/ 167302 h 212299"/>
              <a:gd name="connsiteX8" fmla="*/ 812927 w 2881899"/>
              <a:gd name="connsiteY8" fmla="*/ 174161 h 212299"/>
              <a:gd name="connsiteX9" fmla="*/ 910350 w 2881899"/>
              <a:gd name="connsiteY9" fmla="*/ 130430 h 212299"/>
              <a:gd name="connsiteX10" fmla="*/ 1080712 w 2881899"/>
              <a:gd name="connsiteY10" fmla="*/ 132520 h 212299"/>
              <a:gd name="connsiteX11" fmla="*/ 1302024 w 2881899"/>
              <a:gd name="connsiteY11" fmla="*/ 134460 h 212299"/>
              <a:gd name="connsiteX12" fmla="*/ 1541459 w 2881899"/>
              <a:gd name="connsiteY12" fmla="*/ 108152 h 212299"/>
              <a:gd name="connsiteX13" fmla="*/ 1927578 w 2881899"/>
              <a:gd name="connsiteY13" fmla="*/ 138456 h 212299"/>
              <a:gd name="connsiteX14" fmla="*/ 1928346 w 2881899"/>
              <a:gd name="connsiteY14" fmla="*/ 138061 h 212299"/>
              <a:gd name="connsiteX15" fmla="*/ 2288704 w 2881899"/>
              <a:gd name="connsiteY15" fmla="*/ 149497 h 212299"/>
              <a:gd name="connsiteX0" fmla="*/ 2480900 w 2881899"/>
              <a:gd name="connsiteY0" fmla="*/ 164176 h 212299"/>
              <a:gd name="connsiteX1" fmla="*/ 2718096 w 2881899"/>
              <a:gd name="connsiteY1" fmla="*/ 159896 h 212299"/>
              <a:gd name="connsiteX2" fmla="*/ 2881899 w 2881899"/>
              <a:gd name="connsiteY2" fmla="*/ 212299 h 212299"/>
              <a:gd name="connsiteX3" fmla="*/ 2881899 w 2881899"/>
              <a:gd name="connsiteY3" fmla="*/ 1429 h 212299"/>
              <a:gd name="connsiteX4" fmla="*/ 0 w 2881899"/>
              <a:gd name="connsiteY4" fmla="*/ 0 h 212299"/>
              <a:gd name="connsiteX5" fmla="*/ 0 w 2881899"/>
              <a:gd name="connsiteY5" fmla="*/ 212299 h 212299"/>
              <a:gd name="connsiteX6" fmla="*/ 321247 w 2881899"/>
              <a:gd name="connsiteY6" fmla="*/ 187108 h 212299"/>
              <a:gd name="connsiteX7" fmla="*/ 582784 w 2881899"/>
              <a:gd name="connsiteY7" fmla="*/ 167302 h 212299"/>
              <a:gd name="connsiteX8" fmla="*/ 812927 w 2881899"/>
              <a:gd name="connsiteY8" fmla="*/ 174161 h 212299"/>
              <a:gd name="connsiteX9" fmla="*/ 910350 w 2881899"/>
              <a:gd name="connsiteY9" fmla="*/ 130430 h 212299"/>
              <a:gd name="connsiteX10" fmla="*/ 1080712 w 2881899"/>
              <a:gd name="connsiteY10" fmla="*/ 132520 h 212299"/>
              <a:gd name="connsiteX11" fmla="*/ 1327764 w 2881899"/>
              <a:gd name="connsiteY11" fmla="*/ 156731 h 212299"/>
              <a:gd name="connsiteX12" fmla="*/ 1541459 w 2881899"/>
              <a:gd name="connsiteY12" fmla="*/ 108152 h 212299"/>
              <a:gd name="connsiteX13" fmla="*/ 1927578 w 2881899"/>
              <a:gd name="connsiteY13" fmla="*/ 138456 h 212299"/>
              <a:gd name="connsiteX14" fmla="*/ 1928346 w 2881899"/>
              <a:gd name="connsiteY14" fmla="*/ 138061 h 212299"/>
              <a:gd name="connsiteX15" fmla="*/ 2288704 w 2881899"/>
              <a:gd name="connsiteY15" fmla="*/ 149497 h 212299"/>
              <a:gd name="connsiteX0" fmla="*/ 2480900 w 2881899"/>
              <a:gd name="connsiteY0" fmla="*/ 164176 h 212299"/>
              <a:gd name="connsiteX1" fmla="*/ 2718096 w 2881899"/>
              <a:gd name="connsiteY1" fmla="*/ 159896 h 212299"/>
              <a:gd name="connsiteX2" fmla="*/ 2881899 w 2881899"/>
              <a:gd name="connsiteY2" fmla="*/ 212299 h 212299"/>
              <a:gd name="connsiteX3" fmla="*/ 2881899 w 2881899"/>
              <a:gd name="connsiteY3" fmla="*/ 1429 h 212299"/>
              <a:gd name="connsiteX4" fmla="*/ 0 w 2881899"/>
              <a:gd name="connsiteY4" fmla="*/ 0 h 212299"/>
              <a:gd name="connsiteX5" fmla="*/ 0 w 2881899"/>
              <a:gd name="connsiteY5" fmla="*/ 212299 h 212299"/>
              <a:gd name="connsiteX6" fmla="*/ 321247 w 2881899"/>
              <a:gd name="connsiteY6" fmla="*/ 187108 h 212299"/>
              <a:gd name="connsiteX7" fmla="*/ 582784 w 2881899"/>
              <a:gd name="connsiteY7" fmla="*/ 167302 h 212299"/>
              <a:gd name="connsiteX8" fmla="*/ 812927 w 2881899"/>
              <a:gd name="connsiteY8" fmla="*/ 174161 h 212299"/>
              <a:gd name="connsiteX9" fmla="*/ 910350 w 2881899"/>
              <a:gd name="connsiteY9" fmla="*/ 130430 h 212299"/>
              <a:gd name="connsiteX10" fmla="*/ 1080712 w 2881899"/>
              <a:gd name="connsiteY10" fmla="*/ 132520 h 212299"/>
              <a:gd name="connsiteX11" fmla="*/ 1327764 w 2881899"/>
              <a:gd name="connsiteY11" fmla="*/ 156731 h 212299"/>
              <a:gd name="connsiteX12" fmla="*/ 1541459 w 2881899"/>
              <a:gd name="connsiteY12" fmla="*/ 108152 h 212299"/>
              <a:gd name="connsiteX13" fmla="*/ 1927578 w 2881899"/>
              <a:gd name="connsiteY13" fmla="*/ 138456 h 212299"/>
              <a:gd name="connsiteX14" fmla="*/ 1924056 w 2881899"/>
              <a:gd name="connsiteY14" fmla="*/ 159979 h 212299"/>
              <a:gd name="connsiteX15" fmla="*/ 2288704 w 2881899"/>
              <a:gd name="connsiteY15" fmla="*/ 149497 h 212299"/>
              <a:gd name="connsiteX0" fmla="*/ 2480900 w 2881899"/>
              <a:gd name="connsiteY0" fmla="*/ 164176 h 212299"/>
              <a:gd name="connsiteX1" fmla="*/ 2718096 w 2881899"/>
              <a:gd name="connsiteY1" fmla="*/ 159896 h 212299"/>
              <a:gd name="connsiteX2" fmla="*/ 2881899 w 2881899"/>
              <a:gd name="connsiteY2" fmla="*/ 212299 h 212299"/>
              <a:gd name="connsiteX3" fmla="*/ 2881899 w 2881899"/>
              <a:gd name="connsiteY3" fmla="*/ 1429 h 212299"/>
              <a:gd name="connsiteX4" fmla="*/ 0 w 2881899"/>
              <a:gd name="connsiteY4" fmla="*/ 0 h 212299"/>
              <a:gd name="connsiteX5" fmla="*/ 0 w 2881899"/>
              <a:gd name="connsiteY5" fmla="*/ 212299 h 212299"/>
              <a:gd name="connsiteX6" fmla="*/ 321247 w 2881899"/>
              <a:gd name="connsiteY6" fmla="*/ 187108 h 212299"/>
              <a:gd name="connsiteX7" fmla="*/ 582784 w 2881899"/>
              <a:gd name="connsiteY7" fmla="*/ 167302 h 212299"/>
              <a:gd name="connsiteX8" fmla="*/ 812927 w 2881899"/>
              <a:gd name="connsiteY8" fmla="*/ 174161 h 212299"/>
              <a:gd name="connsiteX9" fmla="*/ 910350 w 2881899"/>
              <a:gd name="connsiteY9" fmla="*/ 130430 h 212299"/>
              <a:gd name="connsiteX10" fmla="*/ 1080712 w 2881899"/>
              <a:gd name="connsiteY10" fmla="*/ 132520 h 212299"/>
              <a:gd name="connsiteX11" fmla="*/ 1327764 w 2881899"/>
              <a:gd name="connsiteY11" fmla="*/ 156731 h 212299"/>
              <a:gd name="connsiteX12" fmla="*/ 1541459 w 2881899"/>
              <a:gd name="connsiteY12" fmla="*/ 108152 h 212299"/>
              <a:gd name="connsiteX13" fmla="*/ 1828909 w 2881899"/>
              <a:gd name="connsiteY13" fmla="*/ 139163 h 212299"/>
              <a:gd name="connsiteX14" fmla="*/ 1924056 w 2881899"/>
              <a:gd name="connsiteY14" fmla="*/ 159979 h 212299"/>
              <a:gd name="connsiteX15" fmla="*/ 2288704 w 2881899"/>
              <a:gd name="connsiteY15" fmla="*/ 149497 h 212299"/>
              <a:gd name="connsiteX0" fmla="*/ 2480900 w 2881899"/>
              <a:gd name="connsiteY0" fmla="*/ 164176 h 212299"/>
              <a:gd name="connsiteX1" fmla="*/ 2718096 w 2881899"/>
              <a:gd name="connsiteY1" fmla="*/ 159896 h 212299"/>
              <a:gd name="connsiteX2" fmla="*/ 2881899 w 2881899"/>
              <a:gd name="connsiteY2" fmla="*/ 212299 h 212299"/>
              <a:gd name="connsiteX3" fmla="*/ 2881899 w 2881899"/>
              <a:gd name="connsiteY3" fmla="*/ 1429 h 212299"/>
              <a:gd name="connsiteX4" fmla="*/ 0 w 2881899"/>
              <a:gd name="connsiteY4" fmla="*/ 0 h 212299"/>
              <a:gd name="connsiteX5" fmla="*/ 0 w 2881899"/>
              <a:gd name="connsiteY5" fmla="*/ 212299 h 212299"/>
              <a:gd name="connsiteX6" fmla="*/ 321247 w 2881899"/>
              <a:gd name="connsiteY6" fmla="*/ 187108 h 212299"/>
              <a:gd name="connsiteX7" fmla="*/ 582784 w 2881899"/>
              <a:gd name="connsiteY7" fmla="*/ 167302 h 212299"/>
              <a:gd name="connsiteX8" fmla="*/ 812927 w 2881899"/>
              <a:gd name="connsiteY8" fmla="*/ 174161 h 212299"/>
              <a:gd name="connsiteX9" fmla="*/ 910350 w 2881899"/>
              <a:gd name="connsiteY9" fmla="*/ 130430 h 212299"/>
              <a:gd name="connsiteX10" fmla="*/ 1080712 w 2881899"/>
              <a:gd name="connsiteY10" fmla="*/ 132520 h 212299"/>
              <a:gd name="connsiteX11" fmla="*/ 1327764 w 2881899"/>
              <a:gd name="connsiteY11" fmla="*/ 156731 h 212299"/>
              <a:gd name="connsiteX12" fmla="*/ 1541459 w 2881899"/>
              <a:gd name="connsiteY12" fmla="*/ 108152 h 212299"/>
              <a:gd name="connsiteX13" fmla="*/ 1828909 w 2881899"/>
              <a:gd name="connsiteY13" fmla="*/ 139163 h 212299"/>
              <a:gd name="connsiteX14" fmla="*/ 1924056 w 2881899"/>
              <a:gd name="connsiteY14" fmla="*/ 159979 h 212299"/>
              <a:gd name="connsiteX15" fmla="*/ 2329459 w 2881899"/>
              <a:gd name="connsiteY15" fmla="*/ 141013 h 212299"/>
              <a:gd name="connsiteX0" fmla="*/ 2455160 w 2881899"/>
              <a:gd name="connsiteY0" fmla="*/ 157106 h 212299"/>
              <a:gd name="connsiteX1" fmla="*/ 2718096 w 2881899"/>
              <a:gd name="connsiteY1" fmla="*/ 159896 h 212299"/>
              <a:gd name="connsiteX2" fmla="*/ 2881899 w 2881899"/>
              <a:gd name="connsiteY2" fmla="*/ 212299 h 212299"/>
              <a:gd name="connsiteX3" fmla="*/ 2881899 w 2881899"/>
              <a:gd name="connsiteY3" fmla="*/ 1429 h 212299"/>
              <a:gd name="connsiteX4" fmla="*/ 0 w 2881899"/>
              <a:gd name="connsiteY4" fmla="*/ 0 h 212299"/>
              <a:gd name="connsiteX5" fmla="*/ 0 w 2881899"/>
              <a:gd name="connsiteY5" fmla="*/ 212299 h 212299"/>
              <a:gd name="connsiteX6" fmla="*/ 321247 w 2881899"/>
              <a:gd name="connsiteY6" fmla="*/ 187108 h 212299"/>
              <a:gd name="connsiteX7" fmla="*/ 582784 w 2881899"/>
              <a:gd name="connsiteY7" fmla="*/ 167302 h 212299"/>
              <a:gd name="connsiteX8" fmla="*/ 812927 w 2881899"/>
              <a:gd name="connsiteY8" fmla="*/ 174161 h 212299"/>
              <a:gd name="connsiteX9" fmla="*/ 910350 w 2881899"/>
              <a:gd name="connsiteY9" fmla="*/ 130430 h 212299"/>
              <a:gd name="connsiteX10" fmla="*/ 1080712 w 2881899"/>
              <a:gd name="connsiteY10" fmla="*/ 132520 h 212299"/>
              <a:gd name="connsiteX11" fmla="*/ 1327764 w 2881899"/>
              <a:gd name="connsiteY11" fmla="*/ 156731 h 212299"/>
              <a:gd name="connsiteX12" fmla="*/ 1541459 w 2881899"/>
              <a:gd name="connsiteY12" fmla="*/ 108152 h 212299"/>
              <a:gd name="connsiteX13" fmla="*/ 1828909 w 2881899"/>
              <a:gd name="connsiteY13" fmla="*/ 139163 h 212299"/>
              <a:gd name="connsiteX14" fmla="*/ 1924056 w 2881899"/>
              <a:gd name="connsiteY14" fmla="*/ 159979 h 212299"/>
              <a:gd name="connsiteX15" fmla="*/ 2329459 w 2881899"/>
              <a:gd name="connsiteY15" fmla="*/ 141013 h 212299"/>
              <a:gd name="connsiteX0" fmla="*/ 2455160 w 2881899"/>
              <a:gd name="connsiteY0" fmla="*/ 157106 h 212299"/>
              <a:gd name="connsiteX1" fmla="*/ 2718096 w 2881899"/>
              <a:gd name="connsiteY1" fmla="*/ 159896 h 212299"/>
              <a:gd name="connsiteX2" fmla="*/ 2881899 w 2881899"/>
              <a:gd name="connsiteY2" fmla="*/ 212299 h 212299"/>
              <a:gd name="connsiteX3" fmla="*/ 2881899 w 2881899"/>
              <a:gd name="connsiteY3" fmla="*/ 1429 h 212299"/>
              <a:gd name="connsiteX4" fmla="*/ 0 w 2881899"/>
              <a:gd name="connsiteY4" fmla="*/ 0 h 212299"/>
              <a:gd name="connsiteX5" fmla="*/ 0 w 2881899"/>
              <a:gd name="connsiteY5" fmla="*/ 212299 h 212299"/>
              <a:gd name="connsiteX6" fmla="*/ 321247 w 2881899"/>
              <a:gd name="connsiteY6" fmla="*/ 187108 h 212299"/>
              <a:gd name="connsiteX7" fmla="*/ 582784 w 2881899"/>
              <a:gd name="connsiteY7" fmla="*/ 167302 h 212299"/>
              <a:gd name="connsiteX8" fmla="*/ 812927 w 2881899"/>
              <a:gd name="connsiteY8" fmla="*/ 174161 h 212299"/>
              <a:gd name="connsiteX9" fmla="*/ 910350 w 2881899"/>
              <a:gd name="connsiteY9" fmla="*/ 130430 h 212299"/>
              <a:gd name="connsiteX10" fmla="*/ 1080712 w 2881899"/>
              <a:gd name="connsiteY10" fmla="*/ 132520 h 212299"/>
              <a:gd name="connsiteX11" fmla="*/ 1327764 w 2881899"/>
              <a:gd name="connsiteY11" fmla="*/ 156731 h 212299"/>
              <a:gd name="connsiteX12" fmla="*/ 1541459 w 2881899"/>
              <a:gd name="connsiteY12" fmla="*/ 108152 h 212299"/>
              <a:gd name="connsiteX13" fmla="*/ 1828909 w 2881899"/>
              <a:gd name="connsiteY13" fmla="*/ 139163 h 212299"/>
              <a:gd name="connsiteX14" fmla="*/ 1924056 w 2881899"/>
              <a:gd name="connsiteY14" fmla="*/ 159979 h 212299"/>
              <a:gd name="connsiteX15" fmla="*/ 2329459 w 2881899"/>
              <a:gd name="connsiteY15" fmla="*/ 141013 h 212299"/>
              <a:gd name="connsiteX0" fmla="*/ 2455160 w 2881899"/>
              <a:gd name="connsiteY0" fmla="*/ 157106 h 212299"/>
              <a:gd name="connsiteX1" fmla="*/ 2718096 w 2881899"/>
              <a:gd name="connsiteY1" fmla="*/ 159896 h 212299"/>
              <a:gd name="connsiteX2" fmla="*/ 2881899 w 2881899"/>
              <a:gd name="connsiteY2" fmla="*/ 212299 h 212299"/>
              <a:gd name="connsiteX3" fmla="*/ 2881899 w 2881899"/>
              <a:gd name="connsiteY3" fmla="*/ 1429 h 212299"/>
              <a:gd name="connsiteX4" fmla="*/ 0 w 2881899"/>
              <a:gd name="connsiteY4" fmla="*/ 0 h 212299"/>
              <a:gd name="connsiteX5" fmla="*/ 0 w 2881899"/>
              <a:gd name="connsiteY5" fmla="*/ 212299 h 212299"/>
              <a:gd name="connsiteX6" fmla="*/ 321247 w 2881899"/>
              <a:gd name="connsiteY6" fmla="*/ 187108 h 212299"/>
              <a:gd name="connsiteX7" fmla="*/ 582784 w 2881899"/>
              <a:gd name="connsiteY7" fmla="*/ 167302 h 212299"/>
              <a:gd name="connsiteX8" fmla="*/ 812927 w 2881899"/>
              <a:gd name="connsiteY8" fmla="*/ 174161 h 212299"/>
              <a:gd name="connsiteX9" fmla="*/ 910350 w 2881899"/>
              <a:gd name="connsiteY9" fmla="*/ 130430 h 212299"/>
              <a:gd name="connsiteX10" fmla="*/ 1080712 w 2881899"/>
              <a:gd name="connsiteY10" fmla="*/ 132520 h 212299"/>
              <a:gd name="connsiteX11" fmla="*/ 1327764 w 2881899"/>
              <a:gd name="connsiteY11" fmla="*/ 156731 h 212299"/>
              <a:gd name="connsiteX12" fmla="*/ 1541459 w 2881899"/>
              <a:gd name="connsiteY12" fmla="*/ 108152 h 212299"/>
              <a:gd name="connsiteX13" fmla="*/ 1828909 w 2881899"/>
              <a:gd name="connsiteY13" fmla="*/ 139163 h 212299"/>
              <a:gd name="connsiteX14" fmla="*/ 1924056 w 2881899"/>
              <a:gd name="connsiteY14" fmla="*/ 159979 h 212299"/>
              <a:gd name="connsiteX15" fmla="*/ 2329459 w 2881899"/>
              <a:gd name="connsiteY15" fmla="*/ 141013 h 212299"/>
              <a:gd name="connsiteX0" fmla="*/ 2455160 w 2881899"/>
              <a:gd name="connsiteY0" fmla="*/ 157106 h 212299"/>
              <a:gd name="connsiteX1" fmla="*/ 2718096 w 2881899"/>
              <a:gd name="connsiteY1" fmla="*/ 159896 h 212299"/>
              <a:gd name="connsiteX2" fmla="*/ 2881899 w 2881899"/>
              <a:gd name="connsiteY2" fmla="*/ 212299 h 212299"/>
              <a:gd name="connsiteX3" fmla="*/ 2881899 w 2881899"/>
              <a:gd name="connsiteY3" fmla="*/ 1429 h 212299"/>
              <a:gd name="connsiteX4" fmla="*/ 0 w 2881899"/>
              <a:gd name="connsiteY4" fmla="*/ 0 h 212299"/>
              <a:gd name="connsiteX5" fmla="*/ 0 w 2881899"/>
              <a:gd name="connsiteY5" fmla="*/ 212299 h 212299"/>
              <a:gd name="connsiteX6" fmla="*/ 321247 w 2881899"/>
              <a:gd name="connsiteY6" fmla="*/ 187108 h 212299"/>
              <a:gd name="connsiteX7" fmla="*/ 582784 w 2881899"/>
              <a:gd name="connsiteY7" fmla="*/ 167302 h 212299"/>
              <a:gd name="connsiteX8" fmla="*/ 812927 w 2881899"/>
              <a:gd name="connsiteY8" fmla="*/ 174161 h 212299"/>
              <a:gd name="connsiteX9" fmla="*/ 910350 w 2881899"/>
              <a:gd name="connsiteY9" fmla="*/ 130430 h 212299"/>
              <a:gd name="connsiteX10" fmla="*/ 1080712 w 2881899"/>
              <a:gd name="connsiteY10" fmla="*/ 132520 h 212299"/>
              <a:gd name="connsiteX11" fmla="*/ 1327764 w 2881899"/>
              <a:gd name="connsiteY11" fmla="*/ 156731 h 212299"/>
              <a:gd name="connsiteX12" fmla="*/ 1541459 w 2881899"/>
              <a:gd name="connsiteY12" fmla="*/ 108152 h 212299"/>
              <a:gd name="connsiteX13" fmla="*/ 1828909 w 2881899"/>
              <a:gd name="connsiteY13" fmla="*/ 139163 h 212299"/>
              <a:gd name="connsiteX14" fmla="*/ 1924056 w 2881899"/>
              <a:gd name="connsiteY14" fmla="*/ 159979 h 212299"/>
              <a:gd name="connsiteX15" fmla="*/ 2329459 w 2881899"/>
              <a:gd name="connsiteY15" fmla="*/ 141013 h 212299"/>
              <a:gd name="connsiteX0" fmla="*/ 2455160 w 2881899"/>
              <a:gd name="connsiteY0" fmla="*/ 157106 h 212299"/>
              <a:gd name="connsiteX1" fmla="*/ 2718096 w 2881899"/>
              <a:gd name="connsiteY1" fmla="*/ 159896 h 212299"/>
              <a:gd name="connsiteX2" fmla="*/ 2881899 w 2881899"/>
              <a:gd name="connsiteY2" fmla="*/ 212299 h 212299"/>
              <a:gd name="connsiteX3" fmla="*/ 2881899 w 2881899"/>
              <a:gd name="connsiteY3" fmla="*/ 1429 h 212299"/>
              <a:gd name="connsiteX4" fmla="*/ 0 w 2881899"/>
              <a:gd name="connsiteY4" fmla="*/ 0 h 212299"/>
              <a:gd name="connsiteX5" fmla="*/ 0 w 2881899"/>
              <a:gd name="connsiteY5" fmla="*/ 212299 h 212299"/>
              <a:gd name="connsiteX6" fmla="*/ 321247 w 2881899"/>
              <a:gd name="connsiteY6" fmla="*/ 187108 h 212299"/>
              <a:gd name="connsiteX7" fmla="*/ 582784 w 2881899"/>
              <a:gd name="connsiteY7" fmla="*/ 167302 h 212299"/>
              <a:gd name="connsiteX8" fmla="*/ 812927 w 2881899"/>
              <a:gd name="connsiteY8" fmla="*/ 174161 h 212299"/>
              <a:gd name="connsiteX9" fmla="*/ 910350 w 2881899"/>
              <a:gd name="connsiteY9" fmla="*/ 130430 h 212299"/>
              <a:gd name="connsiteX10" fmla="*/ 1080712 w 2881899"/>
              <a:gd name="connsiteY10" fmla="*/ 132520 h 212299"/>
              <a:gd name="connsiteX11" fmla="*/ 1327764 w 2881899"/>
              <a:gd name="connsiteY11" fmla="*/ 156731 h 212299"/>
              <a:gd name="connsiteX12" fmla="*/ 1541459 w 2881899"/>
              <a:gd name="connsiteY12" fmla="*/ 108152 h 212299"/>
              <a:gd name="connsiteX13" fmla="*/ 1828909 w 2881899"/>
              <a:gd name="connsiteY13" fmla="*/ 139163 h 212299"/>
              <a:gd name="connsiteX14" fmla="*/ 1924056 w 2881899"/>
              <a:gd name="connsiteY14" fmla="*/ 159979 h 212299"/>
              <a:gd name="connsiteX15" fmla="*/ 2357344 w 2881899"/>
              <a:gd name="connsiteY15" fmla="*/ 138892 h 212299"/>
              <a:gd name="connsiteX0" fmla="*/ 2465885 w 2881899"/>
              <a:gd name="connsiteY0" fmla="*/ 171247 h 212299"/>
              <a:gd name="connsiteX1" fmla="*/ 2718096 w 2881899"/>
              <a:gd name="connsiteY1" fmla="*/ 159896 h 212299"/>
              <a:gd name="connsiteX2" fmla="*/ 2881899 w 2881899"/>
              <a:gd name="connsiteY2" fmla="*/ 212299 h 212299"/>
              <a:gd name="connsiteX3" fmla="*/ 2881899 w 2881899"/>
              <a:gd name="connsiteY3" fmla="*/ 1429 h 212299"/>
              <a:gd name="connsiteX4" fmla="*/ 0 w 2881899"/>
              <a:gd name="connsiteY4" fmla="*/ 0 h 212299"/>
              <a:gd name="connsiteX5" fmla="*/ 0 w 2881899"/>
              <a:gd name="connsiteY5" fmla="*/ 212299 h 212299"/>
              <a:gd name="connsiteX6" fmla="*/ 321247 w 2881899"/>
              <a:gd name="connsiteY6" fmla="*/ 187108 h 212299"/>
              <a:gd name="connsiteX7" fmla="*/ 582784 w 2881899"/>
              <a:gd name="connsiteY7" fmla="*/ 167302 h 212299"/>
              <a:gd name="connsiteX8" fmla="*/ 812927 w 2881899"/>
              <a:gd name="connsiteY8" fmla="*/ 174161 h 212299"/>
              <a:gd name="connsiteX9" fmla="*/ 910350 w 2881899"/>
              <a:gd name="connsiteY9" fmla="*/ 130430 h 212299"/>
              <a:gd name="connsiteX10" fmla="*/ 1080712 w 2881899"/>
              <a:gd name="connsiteY10" fmla="*/ 132520 h 212299"/>
              <a:gd name="connsiteX11" fmla="*/ 1327764 w 2881899"/>
              <a:gd name="connsiteY11" fmla="*/ 156731 h 212299"/>
              <a:gd name="connsiteX12" fmla="*/ 1541459 w 2881899"/>
              <a:gd name="connsiteY12" fmla="*/ 108152 h 212299"/>
              <a:gd name="connsiteX13" fmla="*/ 1828909 w 2881899"/>
              <a:gd name="connsiteY13" fmla="*/ 139163 h 212299"/>
              <a:gd name="connsiteX14" fmla="*/ 1924056 w 2881899"/>
              <a:gd name="connsiteY14" fmla="*/ 159979 h 212299"/>
              <a:gd name="connsiteX15" fmla="*/ 2357344 w 2881899"/>
              <a:gd name="connsiteY15" fmla="*/ 138892 h 212299"/>
              <a:gd name="connsiteX0" fmla="*/ 2465885 w 2881899"/>
              <a:gd name="connsiteY0" fmla="*/ 171247 h 212299"/>
              <a:gd name="connsiteX1" fmla="*/ 2718096 w 2881899"/>
              <a:gd name="connsiteY1" fmla="*/ 159896 h 212299"/>
              <a:gd name="connsiteX2" fmla="*/ 2881899 w 2881899"/>
              <a:gd name="connsiteY2" fmla="*/ 212299 h 212299"/>
              <a:gd name="connsiteX3" fmla="*/ 2881899 w 2881899"/>
              <a:gd name="connsiteY3" fmla="*/ 1429 h 212299"/>
              <a:gd name="connsiteX4" fmla="*/ 0 w 2881899"/>
              <a:gd name="connsiteY4" fmla="*/ 0 h 212299"/>
              <a:gd name="connsiteX5" fmla="*/ 0 w 2881899"/>
              <a:gd name="connsiteY5" fmla="*/ 212299 h 212299"/>
              <a:gd name="connsiteX6" fmla="*/ 321247 w 2881899"/>
              <a:gd name="connsiteY6" fmla="*/ 187108 h 212299"/>
              <a:gd name="connsiteX7" fmla="*/ 582784 w 2881899"/>
              <a:gd name="connsiteY7" fmla="*/ 167302 h 212299"/>
              <a:gd name="connsiteX8" fmla="*/ 812927 w 2881899"/>
              <a:gd name="connsiteY8" fmla="*/ 174161 h 212299"/>
              <a:gd name="connsiteX9" fmla="*/ 910350 w 2881899"/>
              <a:gd name="connsiteY9" fmla="*/ 130430 h 212299"/>
              <a:gd name="connsiteX10" fmla="*/ 1080712 w 2881899"/>
              <a:gd name="connsiteY10" fmla="*/ 132520 h 212299"/>
              <a:gd name="connsiteX11" fmla="*/ 1327764 w 2881899"/>
              <a:gd name="connsiteY11" fmla="*/ 156731 h 212299"/>
              <a:gd name="connsiteX12" fmla="*/ 1541459 w 2881899"/>
              <a:gd name="connsiteY12" fmla="*/ 108152 h 212299"/>
              <a:gd name="connsiteX13" fmla="*/ 1828909 w 2881899"/>
              <a:gd name="connsiteY13" fmla="*/ 139163 h 212299"/>
              <a:gd name="connsiteX14" fmla="*/ 1932636 w 2881899"/>
              <a:gd name="connsiteY14" fmla="*/ 164575 h 212299"/>
              <a:gd name="connsiteX15" fmla="*/ 2357344 w 2881899"/>
              <a:gd name="connsiteY15" fmla="*/ 138892 h 212299"/>
              <a:gd name="connsiteX0" fmla="*/ 2465885 w 2881899"/>
              <a:gd name="connsiteY0" fmla="*/ 171247 h 216283"/>
              <a:gd name="connsiteX1" fmla="*/ 2718096 w 2881899"/>
              <a:gd name="connsiteY1" fmla="*/ 159896 h 216283"/>
              <a:gd name="connsiteX2" fmla="*/ 2881899 w 2881899"/>
              <a:gd name="connsiteY2" fmla="*/ 212299 h 216283"/>
              <a:gd name="connsiteX3" fmla="*/ 2881899 w 2881899"/>
              <a:gd name="connsiteY3" fmla="*/ 1429 h 216283"/>
              <a:gd name="connsiteX4" fmla="*/ 0 w 2881899"/>
              <a:gd name="connsiteY4" fmla="*/ 0 h 216283"/>
              <a:gd name="connsiteX5" fmla="*/ 0 w 2881899"/>
              <a:gd name="connsiteY5" fmla="*/ 212299 h 216283"/>
              <a:gd name="connsiteX6" fmla="*/ 321247 w 2881899"/>
              <a:gd name="connsiteY6" fmla="*/ 187108 h 216283"/>
              <a:gd name="connsiteX7" fmla="*/ 582784 w 2881899"/>
              <a:gd name="connsiteY7" fmla="*/ 167302 h 216283"/>
              <a:gd name="connsiteX8" fmla="*/ 812927 w 2881899"/>
              <a:gd name="connsiteY8" fmla="*/ 174161 h 216283"/>
              <a:gd name="connsiteX9" fmla="*/ 910350 w 2881899"/>
              <a:gd name="connsiteY9" fmla="*/ 130430 h 216283"/>
              <a:gd name="connsiteX10" fmla="*/ 1080712 w 2881899"/>
              <a:gd name="connsiteY10" fmla="*/ 132520 h 216283"/>
              <a:gd name="connsiteX11" fmla="*/ 1334199 w 2881899"/>
              <a:gd name="connsiteY11" fmla="*/ 216121 h 216283"/>
              <a:gd name="connsiteX12" fmla="*/ 1541459 w 2881899"/>
              <a:gd name="connsiteY12" fmla="*/ 108152 h 216283"/>
              <a:gd name="connsiteX13" fmla="*/ 1828909 w 2881899"/>
              <a:gd name="connsiteY13" fmla="*/ 139163 h 216283"/>
              <a:gd name="connsiteX14" fmla="*/ 1932636 w 2881899"/>
              <a:gd name="connsiteY14" fmla="*/ 164575 h 216283"/>
              <a:gd name="connsiteX15" fmla="*/ 2357344 w 2881899"/>
              <a:gd name="connsiteY15" fmla="*/ 138892 h 216283"/>
              <a:gd name="connsiteX0" fmla="*/ 2465885 w 2881899"/>
              <a:gd name="connsiteY0" fmla="*/ 171247 h 216471"/>
              <a:gd name="connsiteX1" fmla="*/ 2718096 w 2881899"/>
              <a:gd name="connsiteY1" fmla="*/ 159896 h 216471"/>
              <a:gd name="connsiteX2" fmla="*/ 2881899 w 2881899"/>
              <a:gd name="connsiteY2" fmla="*/ 212299 h 216471"/>
              <a:gd name="connsiteX3" fmla="*/ 2881899 w 2881899"/>
              <a:gd name="connsiteY3" fmla="*/ 1429 h 216471"/>
              <a:gd name="connsiteX4" fmla="*/ 0 w 2881899"/>
              <a:gd name="connsiteY4" fmla="*/ 0 h 216471"/>
              <a:gd name="connsiteX5" fmla="*/ 0 w 2881899"/>
              <a:gd name="connsiteY5" fmla="*/ 212299 h 216471"/>
              <a:gd name="connsiteX6" fmla="*/ 321247 w 2881899"/>
              <a:gd name="connsiteY6" fmla="*/ 187108 h 216471"/>
              <a:gd name="connsiteX7" fmla="*/ 582784 w 2881899"/>
              <a:gd name="connsiteY7" fmla="*/ 167302 h 216471"/>
              <a:gd name="connsiteX8" fmla="*/ 812927 w 2881899"/>
              <a:gd name="connsiteY8" fmla="*/ 174161 h 216471"/>
              <a:gd name="connsiteX9" fmla="*/ 910350 w 2881899"/>
              <a:gd name="connsiteY9" fmla="*/ 130430 h 216471"/>
              <a:gd name="connsiteX10" fmla="*/ 1080712 w 2881899"/>
              <a:gd name="connsiteY10" fmla="*/ 132520 h 216471"/>
              <a:gd name="connsiteX11" fmla="*/ 1334199 w 2881899"/>
              <a:gd name="connsiteY11" fmla="*/ 216121 h 216471"/>
              <a:gd name="connsiteX12" fmla="*/ 1597229 w 2881899"/>
              <a:gd name="connsiteY12" fmla="*/ 161533 h 216471"/>
              <a:gd name="connsiteX13" fmla="*/ 1828909 w 2881899"/>
              <a:gd name="connsiteY13" fmla="*/ 139163 h 216471"/>
              <a:gd name="connsiteX14" fmla="*/ 1932636 w 2881899"/>
              <a:gd name="connsiteY14" fmla="*/ 164575 h 216471"/>
              <a:gd name="connsiteX15" fmla="*/ 2357344 w 2881899"/>
              <a:gd name="connsiteY15" fmla="*/ 138892 h 216471"/>
              <a:gd name="connsiteX0" fmla="*/ 2465885 w 2881899"/>
              <a:gd name="connsiteY0" fmla="*/ 171247 h 216471"/>
              <a:gd name="connsiteX1" fmla="*/ 2718096 w 2881899"/>
              <a:gd name="connsiteY1" fmla="*/ 159896 h 216471"/>
              <a:gd name="connsiteX2" fmla="*/ 2881899 w 2881899"/>
              <a:gd name="connsiteY2" fmla="*/ 212299 h 216471"/>
              <a:gd name="connsiteX3" fmla="*/ 2881899 w 2881899"/>
              <a:gd name="connsiteY3" fmla="*/ 1429 h 216471"/>
              <a:gd name="connsiteX4" fmla="*/ 0 w 2881899"/>
              <a:gd name="connsiteY4" fmla="*/ 0 h 216471"/>
              <a:gd name="connsiteX5" fmla="*/ 0 w 2881899"/>
              <a:gd name="connsiteY5" fmla="*/ 212299 h 216471"/>
              <a:gd name="connsiteX6" fmla="*/ 321247 w 2881899"/>
              <a:gd name="connsiteY6" fmla="*/ 187108 h 216471"/>
              <a:gd name="connsiteX7" fmla="*/ 582784 w 2881899"/>
              <a:gd name="connsiteY7" fmla="*/ 167302 h 216471"/>
              <a:gd name="connsiteX8" fmla="*/ 812927 w 2881899"/>
              <a:gd name="connsiteY8" fmla="*/ 174161 h 216471"/>
              <a:gd name="connsiteX9" fmla="*/ 910350 w 2881899"/>
              <a:gd name="connsiteY9" fmla="*/ 130430 h 216471"/>
              <a:gd name="connsiteX10" fmla="*/ 1080712 w 2881899"/>
              <a:gd name="connsiteY10" fmla="*/ 132520 h 216471"/>
              <a:gd name="connsiteX11" fmla="*/ 1334199 w 2881899"/>
              <a:gd name="connsiteY11" fmla="*/ 216121 h 216471"/>
              <a:gd name="connsiteX12" fmla="*/ 1597229 w 2881899"/>
              <a:gd name="connsiteY12" fmla="*/ 161533 h 216471"/>
              <a:gd name="connsiteX13" fmla="*/ 1828909 w 2881899"/>
              <a:gd name="connsiteY13" fmla="*/ 139163 h 216471"/>
              <a:gd name="connsiteX14" fmla="*/ 1994841 w 2881899"/>
              <a:gd name="connsiteY14" fmla="*/ 210178 h 216471"/>
              <a:gd name="connsiteX15" fmla="*/ 2357344 w 2881899"/>
              <a:gd name="connsiteY15" fmla="*/ 138892 h 216471"/>
              <a:gd name="connsiteX0" fmla="*/ 2465885 w 2881899"/>
              <a:gd name="connsiteY0" fmla="*/ 171247 h 216471"/>
              <a:gd name="connsiteX1" fmla="*/ 2718096 w 2881899"/>
              <a:gd name="connsiteY1" fmla="*/ 159896 h 216471"/>
              <a:gd name="connsiteX2" fmla="*/ 2881899 w 2881899"/>
              <a:gd name="connsiteY2" fmla="*/ 212299 h 216471"/>
              <a:gd name="connsiteX3" fmla="*/ 2881899 w 2881899"/>
              <a:gd name="connsiteY3" fmla="*/ 1429 h 216471"/>
              <a:gd name="connsiteX4" fmla="*/ 0 w 2881899"/>
              <a:gd name="connsiteY4" fmla="*/ 0 h 216471"/>
              <a:gd name="connsiteX5" fmla="*/ 0 w 2881899"/>
              <a:gd name="connsiteY5" fmla="*/ 212299 h 216471"/>
              <a:gd name="connsiteX6" fmla="*/ 321247 w 2881899"/>
              <a:gd name="connsiteY6" fmla="*/ 187108 h 216471"/>
              <a:gd name="connsiteX7" fmla="*/ 582784 w 2881899"/>
              <a:gd name="connsiteY7" fmla="*/ 167302 h 216471"/>
              <a:gd name="connsiteX8" fmla="*/ 812927 w 2881899"/>
              <a:gd name="connsiteY8" fmla="*/ 174161 h 216471"/>
              <a:gd name="connsiteX9" fmla="*/ 910350 w 2881899"/>
              <a:gd name="connsiteY9" fmla="*/ 130430 h 216471"/>
              <a:gd name="connsiteX10" fmla="*/ 1080712 w 2881899"/>
              <a:gd name="connsiteY10" fmla="*/ 132520 h 216471"/>
              <a:gd name="connsiteX11" fmla="*/ 1334199 w 2881899"/>
              <a:gd name="connsiteY11" fmla="*/ 216121 h 216471"/>
              <a:gd name="connsiteX12" fmla="*/ 1597229 w 2881899"/>
              <a:gd name="connsiteY12" fmla="*/ 161533 h 216471"/>
              <a:gd name="connsiteX13" fmla="*/ 1828909 w 2881899"/>
              <a:gd name="connsiteY13" fmla="*/ 139163 h 216471"/>
              <a:gd name="connsiteX14" fmla="*/ 1994841 w 2881899"/>
              <a:gd name="connsiteY14" fmla="*/ 210178 h 216471"/>
              <a:gd name="connsiteX15" fmla="*/ 2368069 w 2881899"/>
              <a:gd name="connsiteY15" fmla="*/ 192626 h 216471"/>
              <a:gd name="connsiteX0" fmla="*/ 2465885 w 2881899"/>
              <a:gd name="connsiteY0" fmla="*/ 171247 h 216471"/>
              <a:gd name="connsiteX1" fmla="*/ 2718096 w 2881899"/>
              <a:gd name="connsiteY1" fmla="*/ 159896 h 216471"/>
              <a:gd name="connsiteX2" fmla="*/ 2881899 w 2881899"/>
              <a:gd name="connsiteY2" fmla="*/ 212299 h 216471"/>
              <a:gd name="connsiteX3" fmla="*/ 2881899 w 2881899"/>
              <a:gd name="connsiteY3" fmla="*/ 1429 h 216471"/>
              <a:gd name="connsiteX4" fmla="*/ 0 w 2881899"/>
              <a:gd name="connsiteY4" fmla="*/ 0 h 216471"/>
              <a:gd name="connsiteX5" fmla="*/ 0 w 2881899"/>
              <a:gd name="connsiteY5" fmla="*/ 212299 h 216471"/>
              <a:gd name="connsiteX6" fmla="*/ 321247 w 2881899"/>
              <a:gd name="connsiteY6" fmla="*/ 187108 h 216471"/>
              <a:gd name="connsiteX7" fmla="*/ 582784 w 2881899"/>
              <a:gd name="connsiteY7" fmla="*/ 167302 h 216471"/>
              <a:gd name="connsiteX8" fmla="*/ 812927 w 2881899"/>
              <a:gd name="connsiteY8" fmla="*/ 174161 h 216471"/>
              <a:gd name="connsiteX9" fmla="*/ 888900 w 2881899"/>
              <a:gd name="connsiteY9" fmla="*/ 139268 h 216471"/>
              <a:gd name="connsiteX10" fmla="*/ 1080712 w 2881899"/>
              <a:gd name="connsiteY10" fmla="*/ 132520 h 216471"/>
              <a:gd name="connsiteX11" fmla="*/ 1334199 w 2881899"/>
              <a:gd name="connsiteY11" fmla="*/ 216121 h 216471"/>
              <a:gd name="connsiteX12" fmla="*/ 1597229 w 2881899"/>
              <a:gd name="connsiteY12" fmla="*/ 161533 h 216471"/>
              <a:gd name="connsiteX13" fmla="*/ 1828909 w 2881899"/>
              <a:gd name="connsiteY13" fmla="*/ 139163 h 216471"/>
              <a:gd name="connsiteX14" fmla="*/ 1994841 w 2881899"/>
              <a:gd name="connsiteY14" fmla="*/ 210178 h 216471"/>
              <a:gd name="connsiteX15" fmla="*/ 2368069 w 2881899"/>
              <a:gd name="connsiteY15" fmla="*/ 192626 h 216471"/>
              <a:gd name="connsiteX0" fmla="*/ 2465885 w 2881899"/>
              <a:gd name="connsiteY0" fmla="*/ 171247 h 216471"/>
              <a:gd name="connsiteX1" fmla="*/ 2718096 w 2881899"/>
              <a:gd name="connsiteY1" fmla="*/ 159896 h 216471"/>
              <a:gd name="connsiteX2" fmla="*/ 2881899 w 2881899"/>
              <a:gd name="connsiteY2" fmla="*/ 212299 h 216471"/>
              <a:gd name="connsiteX3" fmla="*/ 2881899 w 2881899"/>
              <a:gd name="connsiteY3" fmla="*/ 1429 h 216471"/>
              <a:gd name="connsiteX4" fmla="*/ 0 w 2881899"/>
              <a:gd name="connsiteY4" fmla="*/ 0 h 216471"/>
              <a:gd name="connsiteX5" fmla="*/ 0 w 2881899"/>
              <a:gd name="connsiteY5" fmla="*/ 212299 h 216471"/>
              <a:gd name="connsiteX6" fmla="*/ 321247 w 2881899"/>
              <a:gd name="connsiteY6" fmla="*/ 187108 h 216471"/>
              <a:gd name="connsiteX7" fmla="*/ 582784 w 2881899"/>
              <a:gd name="connsiteY7" fmla="*/ 167302 h 216471"/>
              <a:gd name="connsiteX8" fmla="*/ 774317 w 2881899"/>
              <a:gd name="connsiteY8" fmla="*/ 194311 h 216471"/>
              <a:gd name="connsiteX9" fmla="*/ 888900 w 2881899"/>
              <a:gd name="connsiteY9" fmla="*/ 139268 h 216471"/>
              <a:gd name="connsiteX10" fmla="*/ 1080712 w 2881899"/>
              <a:gd name="connsiteY10" fmla="*/ 132520 h 216471"/>
              <a:gd name="connsiteX11" fmla="*/ 1334199 w 2881899"/>
              <a:gd name="connsiteY11" fmla="*/ 216121 h 216471"/>
              <a:gd name="connsiteX12" fmla="*/ 1597229 w 2881899"/>
              <a:gd name="connsiteY12" fmla="*/ 161533 h 216471"/>
              <a:gd name="connsiteX13" fmla="*/ 1828909 w 2881899"/>
              <a:gd name="connsiteY13" fmla="*/ 139163 h 216471"/>
              <a:gd name="connsiteX14" fmla="*/ 1994841 w 2881899"/>
              <a:gd name="connsiteY14" fmla="*/ 210178 h 216471"/>
              <a:gd name="connsiteX15" fmla="*/ 2368069 w 2881899"/>
              <a:gd name="connsiteY15" fmla="*/ 192626 h 216471"/>
              <a:gd name="connsiteX0" fmla="*/ 2465885 w 2881899"/>
              <a:gd name="connsiteY0" fmla="*/ 171247 h 216471"/>
              <a:gd name="connsiteX1" fmla="*/ 2718096 w 2881899"/>
              <a:gd name="connsiteY1" fmla="*/ 159896 h 216471"/>
              <a:gd name="connsiteX2" fmla="*/ 2881899 w 2881899"/>
              <a:gd name="connsiteY2" fmla="*/ 212299 h 216471"/>
              <a:gd name="connsiteX3" fmla="*/ 2881899 w 2881899"/>
              <a:gd name="connsiteY3" fmla="*/ 1429 h 216471"/>
              <a:gd name="connsiteX4" fmla="*/ 0 w 2881899"/>
              <a:gd name="connsiteY4" fmla="*/ 0 h 216471"/>
              <a:gd name="connsiteX5" fmla="*/ 0 w 2881899"/>
              <a:gd name="connsiteY5" fmla="*/ 212299 h 216471"/>
              <a:gd name="connsiteX6" fmla="*/ 321247 w 2881899"/>
              <a:gd name="connsiteY6" fmla="*/ 187108 h 216471"/>
              <a:gd name="connsiteX7" fmla="*/ 582784 w 2881899"/>
              <a:gd name="connsiteY7" fmla="*/ 167302 h 216471"/>
              <a:gd name="connsiteX8" fmla="*/ 774317 w 2881899"/>
              <a:gd name="connsiteY8" fmla="*/ 194311 h 216471"/>
              <a:gd name="connsiteX9" fmla="*/ 888900 w 2881899"/>
              <a:gd name="connsiteY9" fmla="*/ 139268 h 216471"/>
              <a:gd name="connsiteX10" fmla="*/ 1080712 w 2881899"/>
              <a:gd name="connsiteY10" fmla="*/ 132520 h 216471"/>
              <a:gd name="connsiteX11" fmla="*/ 1334199 w 2881899"/>
              <a:gd name="connsiteY11" fmla="*/ 216121 h 216471"/>
              <a:gd name="connsiteX12" fmla="*/ 1597229 w 2881899"/>
              <a:gd name="connsiteY12" fmla="*/ 161533 h 216471"/>
              <a:gd name="connsiteX13" fmla="*/ 1828909 w 2881899"/>
              <a:gd name="connsiteY13" fmla="*/ 139163 h 216471"/>
              <a:gd name="connsiteX14" fmla="*/ 1994841 w 2881899"/>
              <a:gd name="connsiteY14" fmla="*/ 210178 h 216471"/>
              <a:gd name="connsiteX15" fmla="*/ 2368069 w 2881899"/>
              <a:gd name="connsiteY15" fmla="*/ 192626 h 216471"/>
              <a:gd name="connsiteX0" fmla="*/ 2465885 w 2881899"/>
              <a:gd name="connsiteY0" fmla="*/ 171247 h 216471"/>
              <a:gd name="connsiteX1" fmla="*/ 2718096 w 2881899"/>
              <a:gd name="connsiteY1" fmla="*/ 159896 h 216471"/>
              <a:gd name="connsiteX2" fmla="*/ 2881899 w 2881899"/>
              <a:gd name="connsiteY2" fmla="*/ 212299 h 216471"/>
              <a:gd name="connsiteX3" fmla="*/ 2881899 w 2881899"/>
              <a:gd name="connsiteY3" fmla="*/ 1429 h 216471"/>
              <a:gd name="connsiteX4" fmla="*/ 0 w 2881899"/>
              <a:gd name="connsiteY4" fmla="*/ 0 h 216471"/>
              <a:gd name="connsiteX5" fmla="*/ 0 w 2881899"/>
              <a:gd name="connsiteY5" fmla="*/ 212299 h 216471"/>
              <a:gd name="connsiteX6" fmla="*/ 321247 w 2881899"/>
              <a:gd name="connsiteY6" fmla="*/ 187108 h 216471"/>
              <a:gd name="connsiteX7" fmla="*/ 582784 w 2881899"/>
              <a:gd name="connsiteY7" fmla="*/ 167302 h 216471"/>
              <a:gd name="connsiteX8" fmla="*/ 774317 w 2881899"/>
              <a:gd name="connsiteY8" fmla="*/ 194311 h 216471"/>
              <a:gd name="connsiteX9" fmla="*/ 888900 w 2881899"/>
              <a:gd name="connsiteY9" fmla="*/ 139268 h 216471"/>
              <a:gd name="connsiteX10" fmla="*/ 1080712 w 2881899"/>
              <a:gd name="connsiteY10" fmla="*/ 132520 h 216471"/>
              <a:gd name="connsiteX11" fmla="*/ 1334199 w 2881899"/>
              <a:gd name="connsiteY11" fmla="*/ 216121 h 216471"/>
              <a:gd name="connsiteX12" fmla="*/ 1597229 w 2881899"/>
              <a:gd name="connsiteY12" fmla="*/ 161533 h 216471"/>
              <a:gd name="connsiteX13" fmla="*/ 1828909 w 2881899"/>
              <a:gd name="connsiteY13" fmla="*/ 139163 h 216471"/>
              <a:gd name="connsiteX14" fmla="*/ 2054901 w 2881899"/>
              <a:gd name="connsiteY14" fmla="*/ 192856 h 216471"/>
              <a:gd name="connsiteX15" fmla="*/ 2368069 w 2881899"/>
              <a:gd name="connsiteY15" fmla="*/ 192626 h 216471"/>
              <a:gd name="connsiteX0" fmla="*/ 2465885 w 2881899"/>
              <a:gd name="connsiteY0" fmla="*/ 171247 h 216457"/>
              <a:gd name="connsiteX1" fmla="*/ 2718096 w 2881899"/>
              <a:gd name="connsiteY1" fmla="*/ 159896 h 216457"/>
              <a:gd name="connsiteX2" fmla="*/ 2881899 w 2881899"/>
              <a:gd name="connsiteY2" fmla="*/ 212299 h 216457"/>
              <a:gd name="connsiteX3" fmla="*/ 2881899 w 2881899"/>
              <a:gd name="connsiteY3" fmla="*/ 1429 h 216457"/>
              <a:gd name="connsiteX4" fmla="*/ 0 w 2881899"/>
              <a:gd name="connsiteY4" fmla="*/ 0 h 216457"/>
              <a:gd name="connsiteX5" fmla="*/ 0 w 2881899"/>
              <a:gd name="connsiteY5" fmla="*/ 212299 h 216457"/>
              <a:gd name="connsiteX6" fmla="*/ 321247 w 2881899"/>
              <a:gd name="connsiteY6" fmla="*/ 187108 h 216457"/>
              <a:gd name="connsiteX7" fmla="*/ 582784 w 2881899"/>
              <a:gd name="connsiteY7" fmla="*/ 167302 h 216457"/>
              <a:gd name="connsiteX8" fmla="*/ 774317 w 2881899"/>
              <a:gd name="connsiteY8" fmla="*/ 194311 h 216457"/>
              <a:gd name="connsiteX9" fmla="*/ 888900 w 2881899"/>
              <a:gd name="connsiteY9" fmla="*/ 139268 h 216457"/>
              <a:gd name="connsiteX10" fmla="*/ 1080712 w 2881899"/>
              <a:gd name="connsiteY10" fmla="*/ 132520 h 216457"/>
              <a:gd name="connsiteX11" fmla="*/ 1334199 w 2881899"/>
              <a:gd name="connsiteY11" fmla="*/ 216121 h 216457"/>
              <a:gd name="connsiteX12" fmla="*/ 1597229 w 2881899"/>
              <a:gd name="connsiteY12" fmla="*/ 161533 h 216457"/>
              <a:gd name="connsiteX13" fmla="*/ 1858939 w 2881899"/>
              <a:gd name="connsiteY13" fmla="*/ 151890 h 216457"/>
              <a:gd name="connsiteX14" fmla="*/ 2054901 w 2881899"/>
              <a:gd name="connsiteY14" fmla="*/ 192856 h 216457"/>
              <a:gd name="connsiteX15" fmla="*/ 2368069 w 2881899"/>
              <a:gd name="connsiteY15" fmla="*/ 192626 h 216457"/>
              <a:gd name="connsiteX0" fmla="*/ 2465885 w 2881899"/>
              <a:gd name="connsiteY0" fmla="*/ 171247 h 216457"/>
              <a:gd name="connsiteX1" fmla="*/ 2718096 w 2881899"/>
              <a:gd name="connsiteY1" fmla="*/ 159896 h 216457"/>
              <a:gd name="connsiteX2" fmla="*/ 2881899 w 2881899"/>
              <a:gd name="connsiteY2" fmla="*/ 212299 h 216457"/>
              <a:gd name="connsiteX3" fmla="*/ 2881899 w 2881899"/>
              <a:gd name="connsiteY3" fmla="*/ 1429 h 216457"/>
              <a:gd name="connsiteX4" fmla="*/ 0 w 2881899"/>
              <a:gd name="connsiteY4" fmla="*/ 0 h 216457"/>
              <a:gd name="connsiteX5" fmla="*/ 0 w 2881899"/>
              <a:gd name="connsiteY5" fmla="*/ 212299 h 216457"/>
              <a:gd name="connsiteX6" fmla="*/ 321247 w 2881899"/>
              <a:gd name="connsiteY6" fmla="*/ 187108 h 216457"/>
              <a:gd name="connsiteX7" fmla="*/ 582784 w 2881899"/>
              <a:gd name="connsiteY7" fmla="*/ 167302 h 216457"/>
              <a:gd name="connsiteX8" fmla="*/ 774317 w 2881899"/>
              <a:gd name="connsiteY8" fmla="*/ 194311 h 216457"/>
              <a:gd name="connsiteX9" fmla="*/ 888900 w 2881899"/>
              <a:gd name="connsiteY9" fmla="*/ 139268 h 216457"/>
              <a:gd name="connsiteX10" fmla="*/ 1080712 w 2881899"/>
              <a:gd name="connsiteY10" fmla="*/ 132520 h 216457"/>
              <a:gd name="connsiteX11" fmla="*/ 1334199 w 2881899"/>
              <a:gd name="connsiteY11" fmla="*/ 216121 h 216457"/>
              <a:gd name="connsiteX12" fmla="*/ 1597229 w 2881899"/>
              <a:gd name="connsiteY12" fmla="*/ 161533 h 216457"/>
              <a:gd name="connsiteX13" fmla="*/ 1858939 w 2881899"/>
              <a:gd name="connsiteY13" fmla="*/ 151890 h 216457"/>
              <a:gd name="connsiteX14" fmla="*/ 2054901 w 2881899"/>
              <a:gd name="connsiteY14" fmla="*/ 192856 h 216457"/>
              <a:gd name="connsiteX15" fmla="*/ 2374504 w 2881899"/>
              <a:gd name="connsiteY15" fmla="*/ 204292 h 216457"/>
              <a:gd name="connsiteX0" fmla="*/ 2465885 w 2881899"/>
              <a:gd name="connsiteY0" fmla="*/ 171247 h 216457"/>
              <a:gd name="connsiteX1" fmla="*/ 2718096 w 2881899"/>
              <a:gd name="connsiteY1" fmla="*/ 159896 h 216457"/>
              <a:gd name="connsiteX2" fmla="*/ 2881899 w 2881899"/>
              <a:gd name="connsiteY2" fmla="*/ 212299 h 216457"/>
              <a:gd name="connsiteX3" fmla="*/ 2881899 w 2881899"/>
              <a:gd name="connsiteY3" fmla="*/ 1429 h 216457"/>
              <a:gd name="connsiteX4" fmla="*/ 0 w 2881899"/>
              <a:gd name="connsiteY4" fmla="*/ 0 h 216457"/>
              <a:gd name="connsiteX5" fmla="*/ 0 w 2881899"/>
              <a:gd name="connsiteY5" fmla="*/ 212299 h 216457"/>
              <a:gd name="connsiteX6" fmla="*/ 321247 w 2881899"/>
              <a:gd name="connsiteY6" fmla="*/ 187108 h 216457"/>
              <a:gd name="connsiteX7" fmla="*/ 582784 w 2881899"/>
              <a:gd name="connsiteY7" fmla="*/ 167302 h 216457"/>
              <a:gd name="connsiteX8" fmla="*/ 774317 w 2881899"/>
              <a:gd name="connsiteY8" fmla="*/ 194311 h 216457"/>
              <a:gd name="connsiteX9" fmla="*/ 888900 w 2881899"/>
              <a:gd name="connsiteY9" fmla="*/ 139268 h 216457"/>
              <a:gd name="connsiteX10" fmla="*/ 1080712 w 2881899"/>
              <a:gd name="connsiteY10" fmla="*/ 132520 h 216457"/>
              <a:gd name="connsiteX11" fmla="*/ 1334199 w 2881899"/>
              <a:gd name="connsiteY11" fmla="*/ 216121 h 216457"/>
              <a:gd name="connsiteX12" fmla="*/ 1597229 w 2881899"/>
              <a:gd name="connsiteY12" fmla="*/ 161533 h 216457"/>
              <a:gd name="connsiteX13" fmla="*/ 1858939 w 2881899"/>
              <a:gd name="connsiteY13" fmla="*/ 151890 h 216457"/>
              <a:gd name="connsiteX14" fmla="*/ 2031306 w 2881899"/>
              <a:gd name="connsiteY14" fmla="*/ 200280 h 216457"/>
              <a:gd name="connsiteX15" fmla="*/ 2374504 w 2881899"/>
              <a:gd name="connsiteY15" fmla="*/ 204292 h 216457"/>
              <a:gd name="connsiteX0" fmla="*/ 2465885 w 2881899"/>
              <a:gd name="connsiteY0" fmla="*/ 171247 h 216457"/>
              <a:gd name="connsiteX1" fmla="*/ 2718096 w 2881899"/>
              <a:gd name="connsiteY1" fmla="*/ 159896 h 216457"/>
              <a:gd name="connsiteX2" fmla="*/ 2881899 w 2881899"/>
              <a:gd name="connsiteY2" fmla="*/ 212299 h 216457"/>
              <a:gd name="connsiteX3" fmla="*/ 2881899 w 2881899"/>
              <a:gd name="connsiteY3" fmla="*/ 1429 h 216457"/>
              <a:gd name="connsiteX4" fmla="*/ 0 w 2881899"/>
              <a:gd name="connsiteY4" fmla="*/ 0 h 216457"/>
              <a:gd name="connsiteX5" fmla="*/ 0 w 2881899"/>
              <a:gd name="connsiteY5" fmla="*/ 212299 h 216457"/>
              <a:gd name="connsiteX6" fmla="*/ 321247 w 2881899"/>
              <a:gd name="connsiteY6" fmla="*/ 187108 h 216457"/>
              <a:gd name="connsiteX7" fmla="*/ 582784 w 2881899"/>
              <a:gd name="connsiteY7" fmla="*/ 167302 h 216457"/>
              <a:gd name="connsiteX8" fmla="*/ 774317 w 2881899"/>
              <a:gd name="connsiteY8" fmla="*/ 194311 h 216457"/>
              <a:gd name="connsiteX9" fmla="*/ 888900 w 2881899"/>
              <a:gd name="connsiteY9" fmla="*/ 139268 h 216457"/>
              <a:gd name="connsiteX10" fmla="*/ 1080712 w 2881899"/>
              <a:gd name="connsiteY10" fmla="*/ 132520 h 216457"/>
              <a:gd name="connsiteX11" fmla="*/ 1334199 w 2881899"/>
              <a:gd name="connsiteY11" fmla="*/ 216121 h 216457"/>
              <a:gd name="connsiteX12" fmla="*/ 1597229 w 2881899"/>
              <a:gd name="connsiteY12" fmla="*/ 161533 h 216457"/>
              <a:gd name="connsiteX13" fmla="*/ 1858939 w 2881899"/>
              <a:gd name="connsiteY13" fmla="*/ 151890 h 216457"/>
              <a:gd name="connsiteX14" fmla="*/ 2033451 w 2881899"/>
              <a:gd name="connsiteY14" fmla="*/ 212653 h 216457"/>
              <a:gd name="connsiteX15" fmla="*/ 2374504 w 2881899"/>
              <a:gd name="connsiteY15" fmla="*/ 204292 h 216457"/>
              <a:gd name="connsiteX0" fmla="*/ 2465885 w 2881899"/>
              <a:gd name="connsiteY0" fmla="*/ 171247 h 216457"/>
              <a:gd name="connsiteX1" fmla="*/ 2718096 w 2881899"/>
              <a:gd name="connsiteY1" fmla="*/ 159896 h 216457"/>
              <a:gd name="connsiteX2" fmla="*/ 2881899 w 2881899"/>
              <a:gd name="connsiteY2" fmla="*/ 212299 h 216457"/>
              <a:gd name="connsiteX3" fmla="*/ 2881899 w 2881899"/>
              <a:gd name="connsiteY3" fmla="*/ 1429 h 216457"/>
              <a:gd name="connsiteX4" fmla="*/ 0 w 2881899"/>
              <a:gd name="connsiteY4" fmla="*/ 0 h 216457"/>
              <a:gd name="connsiteX5" fmla="*/ 0 w 2881899"/>
              <a:gd name="connsiteY5" fmla="*/ 212299 h 216457"/>
              <a:gd name="connsiteX6" fmla="*/ 321247 w 2881899"/>
              <a:gd name="connsiteY6" fmla="*/ 187108 h 216457"/>
              <a:gd name="connsiteX7" fmla="*/ 582784 w 2881899"/>
              <a:gd name="connsiteY7" fmla="*/ 167302 h 216457"/>
              <a:gd name="connsiteX8" fmla="*/ 774317 w 2881899"/>
              <a:gd name="connsiteY8" fmla="*/ 194311 h 216457"/>
              <a:gd name="connsiteX9" fmla="*/ 888900 w 2881899"/>
              <a:gd name="connsiteY9" fmla="*/ 139268 h 216457"/>
              <a:gd name="connsiteX10" fmla="*/ 1080712 w 2881899"/>
              <a:gd name="connsiteY10" fmla="*/ 132520 h 216457"/>
              <a:gd name="connsiteX11" fmla="*/ 1334199 w 2881899"/>
              <a:gd name="connsiteY11" fmla="*/ 216121 h 216457"/>
              <a:gd name="connsiteX12" fmla="*/ 1597229 w 2881899"/>
              <a:gd name="connsiteY12" fmla="*/ 161533 h 216457"/>
              <a:gd name="connsiteX13" fmla="*/ 1858939 w 2881899"/>
              <a:gd name="connsiteY13" fmla="*/ 151890 h 216457"/>
              <a:gd name="connsiteX14" fmla="*/ 2033451 w 2881899"/>
              <a:gd name="connsiteY14" fmla="*/ 212653 h 216457"/>
              <a:gd name="connsiteX15" fmla="*/ 2372359 w 2881899"/>
              <a:gd name="connsiteY15" fmla="*/ 211362 h 216457"/>
              <a:gd name="connsiteX0" fmla="*/ 2465885 w 2881899"/>
              <a:gd name="connsiteY0" fmla="*/ 171247 h 226291"/>
              <a:gd name="connsiteX1" fmla="*/ 2718096 w 2881899"/>
              <a:gd name="connsiteY1" fmla="*/ 159896 h 226291"/>
              <a:gd name="connsiteX2" fmla="*/ 2881899 w 2881899"/>
              <a:gd name="connsiteY2" fmla="*/ 212299 h 226291"/>
              <a:gd name="connsiteX3" fmla="*/ 2881899 w 2881899"/>
              <a:gd name="connsiteY3" fmla="*/ 1429 h 226291"/>
              <a:gd name="connsiteX4" fmla="*/ 0 w 2881899"/>
              <a:gd name="connsiteY4" fmla="*/ 0 h 226291"/>
              <a:gd name="connsiteX5" fmla="*/ 0 w 2881899"/>
              <a:gd name="connsiteY5" fmla="*/ 212299 h 226291"/>
              <a:gd name="connsiteX6" fmla="*/ 321247 w 2881899"/>
              <a:gd name="connsiteY6" fmla="*/ 187108 h 226291"/>
              <a:gd name="connsiteX7" fmla="*/ 582784 w 2881899"/>
              <a:gd name="connsiteY7" fmla="*/ 167302 h 226291"/>
              <a:gd name="connsiteX8" fmla="*/ 774317 w 2881899"/>
              <a:gd name="connsiteY8" fmla="*/ 194311 h 226291"/>
              <a:gd name="connsiteX9" fmla="*/ 888900 w 2881899"/>
              <a:gd name="connsiteY9" fmla="*/ 139268 h 226291"/>
              <a:gd name="connsiteX10" fmla="*/ 1080712 w 2881899"/>
              <a:gd name="connsiteY10" fmla="*/ 132520 h 226291"/>
              <a:gd name="connsiteX11" fmla="*/ 1334199 w 2881899"/>
              <a:gd name="connsiteY11" fmla="*/ 216121 h 226291"/>
              <a:gd name="connsiteX12" fmla="*/ 1597229 w 2881899"/>
              <a:gd name="connsiteY12" fmla="*/ 161533 h 226291"/>
              <a:gd name="connsiteX13" fmla="*/ 1858939 w 2881899"/>
              <a:gd name="connsiteY13" fmla="*/ 151890 h 226291"/>
              <a:gd name="connsiteX14" fmla="*/ 2042031 w 2881899"/>
              <a:gd name="connsiteY14" fmla="*/ 224672 h 226291"/>
              <a:gd name="connsiteX15" fmla="*/ 2372359 w 2881899"/>
              <a:gd name="connsiteY15" fmla="*/ 211362 h 226291"/>
              <a:gd name="connsiteX0" fmla="*/ 2465885 w 2881899"/>
              <a:gd name="connsiteY0" fmla="*/ 171247 h 225622"/>
              <a:gd name="connsiteX1" fmla="*/ 2718096 w 2881899"/>
              <a:gd name="connsiteY1" fmla="*/ 159896 h 225622"/>
              <a:gd name="connsiteX2" fmla="*/ 2881899 w 2881899"/>
              <a:gd name="connsiteY2" fmla="*/ 212299 h 225622"/>
              <a:gd name="connsiteX3" fmla="*/ 2881899 w 2881899"/>
              <a:gd name="connsiteY3" fmla="*/ 1429 h 225622"/>
              <a:gd name="connsiteX4" fmla="*/ 0 w 2881899"/>
              <a:gd name="connsiteY4" fmla="*/ 0 h 225622"/>
              <a:gd name="connsiteX5" fmla="*/ 0 w 2881899"/>
              <a:gd name="connsiteY5" fmla="*/ 212299 h 225622"/>
              <a:gd name="connsiteX6" fmla="*/ 321247 w 2881899"/>
              <a:gd name="connsiteY6" fmla="*/ 187108 h 225622"/>
              <a:gd name="connsiteX7" fmla="*/ 582784 w 2881899"/>
              <a:gd name="connsiteY7" fmla="*/ 167302 h 225622"/>
              <a:gd name="connsiteX8" fmla="*/ 774317 w 2881899"/>
              <a:gd name="connsiteY8" fmla="*/ 194311 h 225622"/>
              <a:gd name="connsiteX9" fmla="*/ 888900 w 2881899"/>
              <a:gd name="connsiteY9" fmla="*/ 139268 h 225622"/>
              <a:gd name="connsiteX10" fmla="*/ 1080712 w 2881899"/>
              <a:gd name="connsiteY10" fmla="*/ 132520 h 225622"/>
              <a:gd name="connsiteX11" fmla="*/ 1334199 w 2881899"/>
              <a:gd name="connsiteY11" fmla="*/ 216121 h 225622"/>
              <a:gd name="connsiteX12" fmla="*/ 1597229 w 2881899"/>
              <a:gd name="connsiteY12" fmla="*/ 161533 h 225622"/>
              <a:gd name="connsiteX13" fmla="*/ 1858939 w 2881899"/>
              <a:gd name="connsiteY13" fmla="*/ 151890 h 225622"/>
              <a:gd name="connsiteX14" fmla="*/ 2042031 w 2881899"/>
              <a:gd name="connsiteY14" fmla="*/ 224672 h 225622"/>
              <a:gd name="connsiteX15" fmla="*/ 2380939 w 2881899"/>
              <a:gd name="connsiteY15" fmla="*/ 201110 h 225622"/>
              <a:gd name="connsiteX0" fmla="*/ 2470175 w 2881899"/>
              <a:gd name="connsiteY0" fmla="*/ 172661 h 225622"/>
              <a:gd name="connsiteX1" fmla="*/ 2718096 w 2881899"/>
              <a:gd name="connsiteY1" fmla="*/ 159896 h 225622"/>
              <a:gd name="connsiteX2" fmla="*/ 2881899 w 2881899"/>
              <a:gd name="connsiteY2" fmla="*/ 212299 h 225622"/>
              <a:gd name="connsiteX3" fmla="*/ 2881899 w 2881899"/>
              <a:gd name="connsiteY3" fmla="*/ 1429 h 225622"/>
              <a:gd name="connsiteX4" fmla="*/ 0 w 2881899"/>
              <a:gd name="connsiteY4" fmla="*/ 0 h 225622"/>
              <a:gd name="connsiteX5" fmla="*/ 0 w 2881899"/>
              <a:gd name="connsiteY5" fmla="*/ 212299 h 225622"/>
              <a:gd name="connsiteX6" fmla="*/ 321247 w 2881899"/>
              <a:gd name="connsiteY6" fmla="*/ 187108 h 225622"/>
              <a:gd name="connsiteX7" fmla="*/ 582784 w 2881899"/>
              <a:gd name="connsiteY7" fmla="*/ 167302 h 225622"/>
              <a:gd name="connsiteX8" fmla="*/ 774317 w 2881899"/>
              <a:gd name="connsiteY8" fmla="*/ 194311 h 225622"/>
              <a:gd name="connsiteX9" fmla="*/ 888900 w 2881899"/>
              <a:gd name="connsiteY9" fmla="*/ 139268 h 225622"/>
              <a:gd name="connsiteX10" fmla="*/ 1080712 w 2881899"/>
              <a:gd name="connsiteY10" fmla="*/ 132520 h 225622"/>
              <a:gd name="connsiteX11" fmla="*/ 1334199 w 2881899"/>
              <a:gd name="connsiteY11" fmla="*/ 216121 h 225622"/>
              <a:gd name="connsiteX12" fmla="*/ 1597229 w 2881899"/>
              <a:gd name="connsiteY12" fmla="*/ 161533 h 225622"/>
              <a:gd name="connsiteX13" fmla="*/ 1858939 w 2881899"/>
              <a:gd name="connsiteY13" fmla="*/ 151890 h 225622"/>
              <a:gd name="connsiteX14" fmla="*/ 2042031 w 2881899"/>
              <a:gd name="connsiteY14" fmla="*/ 224672 h 225622"/>
              <a:gd name="connsiteX15" fmla="*/ 2380939 w 2881899"/>
              <a:gd name="connsiteY15" fmla="*/ 201110 h 225622"/>
              <a:gd name="connsiteX0" fmla="*/ 2493770 w 2881899"/>
              <a:gd name="connsiteY0" fmla="*/ 176196 h 225622"/>
              <a:gd name="connsiteX1" fmla="*/ 2718096 w 2881899"/>
              <a:gd name="connsiteY1" fmla="*/ 159896 h 225622"/>
              <a:gd name="connsiteX2" fmla="*/ 2881899 w 2881899"/>
              <a:gd name="connsiteY2" fmla="*/ 212299 h 225622"/>
              <a:gd name="connsiteX3" fmla="*/ 2881899 w 2881899"/>
              <a:gd name="connsiteY3" fmla="*/ 1429 h 225622"/>
              <a:gd name="connsiteX4" fmla="*/ 0 w 2881899"/>
              <a:gd name="connsiteY4" fmla="*/ 0 h 225622"/>
              <a:gd name="connsiteX5" fmla="*/ 0 w 2881899"/>
              <a:gd name="connsiteY5" fmla="*/ 212299 h 225622"/>
              <a:gd name="connsiteX6" fmla="*/ 321247 w 2881899"/>
              <a:gd name="connsiteY6" fmla="*/ 187108 h 225622"/>
              <a:gd name="connsiteX7" fmla="*/ 582784 w 2881899"/>
              <a:gd name="connsiteY7" fmla="*/ 167302 h 225622"/>
              <a:gd name="connsiteX8" fmla="*/ 774317 w 2881899"/>
              <a:gd name="connsiteY8" fmla="*/ 194311 h 225622"/>
              <a:gd name="connsiteX9" fmla="*/ 888900 w 2881899"/>
              <a:gd name="connsiteY9" fmla="*/ 139268 h 225622"/>
              <a:gd name="connsiteX10" fmla="*/ 1080712 w 2881899"/>
              <a:gd name="connsiteY10" fmla="*/ 132520 h 225622"/>
              <a:gd name="connsiteX11" fmla="*/ 1334199 w 2881899"/>
              <a:gd name="connsiteY11" fmla="*/ 216121 h 225622"/>
              <a:gd name="connsiteX12" fmla="*/ 1597229 w 2881899"/>
              <a:gd name="connsiteY12" fmla="*/ 161533 h 225622"/>
              <a:gd name="connsiteX13" fmla="*/ 1858939 w 2881899"/>
              <a:gd name="connsiteY13" fmla="*/ 151890 h 225622"/>
              <a:gd name="connsiteX14" fmla="*/ 2042031 w 2881899"/>
              <a:gd name="connsiteY14" fmla="*/ 224672 h 225622"/>
              <a:gd name="connsiteX15" fmla="*/ 2380939 w 2881899"/>
              <a:gd name="connsiteY15" fmla="*/ 201110 h 225622"/>
              <a:gd name="connsiteX0" fmla="*/ 2521655 w 2881899"/>
              <a:gd name="connsiteY0" fmla="*/ 181852 h 225622"/>
              <a:gd name="connsiteX1" fmla="*/ 2718096 w 2881899"/>
              <a:gd name="connsiteY1" fmla="*/ 159896 h 225622"/>
              <a:gd name="connsiteX2" fmla="*/ 2881899 w 2881899"/>
              <a:gd name="connsiteY2" fmla="*/ 212299 h 225622"/>
              <a:gd name="connsiteX3" fmla="*/ 2881899 w 2881899"/>
              <a:gd name="connsiteY3" fmla="*/ 1429 h 225622"/>
              <a:gd name="connsiteX4" fmla="*/ 0 w 2881899"/>
              <a:gd name="connsiteY4" fmla="*/ 0 h 225622"/>
              <a:gd name="connsiteX5" fmla="*/ 0 w 2881899"/>
              <a:gd name="connsiteY5" fmla="*/ 212299 h 225622"/>
              <a:gd name="connsiteX6" fmla="*/ 321247 w 2881899"/>
              <a:gd name="connsiteY6" fmla="*/ 187108 h 225622"/>
              <a:gd name="connsiteX7" fmla="*/ 582784 w 2881899"/>
              <a:gd name="connsiteY7" fmla="*/ 167302 h 225622"/>
              <a:gd name="connsiteX8" fmla="*/ 774317 w 2881899"/>
              <a:gd name="connsiteY8" fmla="*/ 194311 h 225622"/>
              <a:gd name="connsiteX9" fmla="*/ 888900 w 2881899"/>
              <a:gd name="connsiteY9" fmla="*/ 139268 h 225622"/>
              <a:gd name="connsiteX10" fmla="*/ 1080712 w 2881899"/>
              <a:gd name="connsiteY10" fmla="*/ 132520 h 225622"/>
              <a:gd name="connsiteX11" fmla="*/ 1334199 w 2881899"/>
              <a:gd name="connsiteY11" fmla="*/ 216121 h 225622"/>
              <a:gd name="connsiteX12" fmla="*/ 1597229 w 2881899"/>
              <a:gd name="connsiteY12" fmla="*/ 161533 h 225622"/>
              <a:gd name="connsiteX13" fmla="*/ 1858939 w 2881899"/>
              <a:gd name="connsiteY13" fmla="*/ 151890 h 225622"/>
              <a:gd name="connsiteX14" fmla="*/ 2042031 w 2881899"/>
              <a:gd name="connsiteY14" fmla="*/ 224672 h 225622"/>
              <a:gd name="connsiteX15" fmla="*/ 2380939 w 2881899"/>
              <a:gd name="connsiteY15" fmla="*/ 201110 h 225622"/>
              <a:gd name="connsiteX0" fmla="*/ 2521655 w 2881899"/>
              <a:gd name="connsiteY0" fmla="*/ 181852 h 225406"/>
              <a:gd name="connsiteX1" fmla="*/ 2718096 w 2881899"/>
              <a:gd name="connsiteY1" fmla="*/ 159896 h 225406"/>
              <a:gd name="connsiteX2" fmla="*/ 2881899 w 2881899"/>
              <a:gd name="connsiteY2" fmla="*/ 212299 h 225406"/>
              <a:gd name="connsiteX3" fmla="*/ 2881899 w 2881899"/>
              <a:gd name="connsiteY3" fmla="*/ 1429 h 225406"/>
              <a:gd name="connsiteX4" fmla="*/ 0 w 2881899"/>
              <a:gd name="connsiteY4" fmla="*/ 0 h 225406"/>
              <a:gd name="connsiteX5" fmla="*/ 0 w 2881899"/>
              <a:gd name="connsiteY5" fmla="*/ 212299 h 225406"/>
              <a:gd name="connsiteX6" fmla="*/ 321247 w 2881899"/>
              <a:gd name="connsiteY6" fmla="*/ 187108 h 225406"/>
              <a:gd name="connsiteX7" fmla="*/ 582784 w 2881899"/>
              <a:gd name="connsiteY7" fmla="*/ 167302 h 225406"/>
              <a:gd name="connsiteX8" fmla="*/ 774317 w 2881899"/>
              <a:gd name="connsiteY8" fmla="*/ 194311 h 225406"/>
              <a:gd name="connsiteX9" fmla="*/ 888900 w 2881899"/>
              <a:gd name="connsiteY9" fmla="*/ 139268 h 225406"/>
              <a:gd name="connsiteX10" fmla="*/ 1080712 w 2881899"/>
              <a:gd name="connsiteY10" fmla="*/ 132520 h 225406"/>
              <a:gd name="connsiteX11" fmla="*/ 1334199 w 2881899"/>
              <a:gd name="connsiteY11" fmla="*/ 216121 h 225406"/>
              <a:gd name="connsiteX12" fmla="*/ 1597229 w 2881899"/>
              <a:gd name="connsiteY12" fmla="*/ 161533 h 225406"/>
              <a:gd name="connsiteX13" fmla="*/ 1858939 w 2881899"/>
              <a:gd name="connsiteY13" fmla="*/ 151890 h 225406"/>
              <a:gd name="connsiteX14" fmla="*/ 2042031 w 2881899"/>
              <a:gd name="connsiteY14" fmla="*/ 224672 h 225406"/>
              <a:gd name="connsiteX15" fmla="*/ 2387374 w 2881899"/>
              <a:gd name="connsiteY15" fmla="*/ 196514 h 225406"/>
              <a:gd name="connsiteX0" fmla="*/ 2521655 w 2881899"/>
              <a:gd name="connsiteY0" fmla="*/ 181852 h 225242"/>
              <a:gd name="connsiteX1" fmla="*/ 2718096 w 2881899"/>
              <a:gd name="connsiteY1" fmla="*/ 159896 h 225242"/>
              <a:gd name="connsiteX2" fmla="*/ 2881899 w 2881899"/>
              <a:gd name="connsiteY2" fmla="*/ 212299 h 225242"/>
              <a:gd name="connsiteX3" fmla="*/ 2881899 w 2881899"/>
              <a:gd name="connsiteY3" fmla="*/ 1429 h 225242"/>
              <a:gd name="connsiteX4" fmla="*/ 0 w 2881899"/>
              <a:gd name="connsiteY4" fmla="*/ 0 h 225242"/>
              <a:gd name="connsiteX5" fmla="*/ 0 w 2881899"/>
              <a:gd name="connsiteY5" fmla="*/ 212299 h 225242"/>
              <a:gd name="connsiteX6" fmla="*/ 321247 w 2881899"/>
              <a:gd name="connsiteY6" fmla="*/ 187108 h 225242"/>
              <a:gd name="connsiteX7" fmla="*/ 582784 w 2881899"/>
              <a:gd name="connsiteY7" fmla="*/ 167302 h 225242"/>
              <a:gd name="connsiteX8" fmla="*/ 774317 w 2881899"/>
              <a:gd name="connsiteY8" fmla="*/ 194311 h 225242"/>
              <a:gd name="connsiteX9" fmla="*/ 888900 w 2881899"/>
              <a:gd name="connsiteY9" fmla="*/ 139268 h 225242"/>
              <a:gd name="connsiteX10" fmla="*/ 1080712 w 2881899"/>
              <a:gd name="connsiteY10" fmla="*/ 132520 h 225242"/>
              <a:gd name="connsiteX11" fmla="*/ 1334199 w 2881899"/>
              <a:gd name="connsiteY11" fmla="*/ 216121 h 225242"/>
              <a:gd name="connsiteX12" fmla="*/ 1597229 w 2881899"/>
              <a:gd name="connsiteY12" fmla="*/ 161533 h 225242"/>
              <a:gd name="connsiteX13" fmla="*/ 1858939 w 2881899"/>
              <a:gd name="connsiteY13" fmla="*/ 151890 h 225242"/>
              <a:gd name="connsiteX14" fmla="*/ 2042031 w 2881899"/>
              <a:gd name="connsiteY14" fmla="*/ 224672 h 225242"/>
              <a:gd name="connsiteX15" fmla="*/ 2408824 w 2881899"/>
              <a:gd name="connsiteY15" fmla="*/ 192272 h 225242"/>
              <a:gd name="connsiteX0" fmla="*/ 2521655 w 2881899"/>
              <a:gd name="connsiteY0" fmla="*/ 181852 h 225193"/>
              <a:gd name="connsiteX1" fmla="*/ 2718096 w 2881899"/>
              <a:gd name="connsiteY1" fmla="*/ 159896 h 225193"/>
              <a:gd name="connsiteX2" fmla="*/ 2881899 w 2881899"/>
              <a:gd name="connsiteY2" fmla="*/ 212299 h 225193"/>
              <a:gd name="connsiteX3" fmla="*/ 2881899 w 2881899"/>
              <a:gd name="connsiteY3" fmla="*/ 1429 h 225193"/>
              <a:gd name="connsiteX4" fmla="*/ 0 w 2881899"/>
              <a:gd name="connsiteY4" fmla="*/ 0 h 225193"/>
              <a:gd name="connsiteX5" fmla="*/ 0 w 2881899"/>
              <a:gd name="connsiteY5" fmla="*/ 212299 h 225193"/>
              <a:gd name="connsiteX6" fmla="*/ 321247 w 2881899"/>
              <a:gd name="connsiteY6" fmla="*/ 187108 h 225193"/>
              <a:gd name="connsiteX7" fmla="*/ 582784 w 2881899"/>
              <a:gd name="connsiteY7" fmla="*/ 167302 h 225193"/>
              <a:gd name="connsiteX8" fmla="*/ 774317 w 2881899"/>
              <a:gd name="connsiteY8" fmla="*/ 194311 h 225193"/>
              <a:gd name="connsiteX9" fmla="*/ 888900 w 2881899"/>
              <a:gd name="connsiteY9" fmla="*/ 139268 h 225193"/>
              <a:gd name="connsiteX10" fmla="*/ 1080712 w 2881899"/>
              <a:gd name="connsiteY10" fmla="*/ 132520 h 225193"/>
              <a:gd name="connsiteX11" fmla="*/ 1334199 w 2881899"/>
              <a:gd name="connsiteY11" fmla="*/ 216121 h 225193"/>
              <a:gd name="connsiteX12" fmla="*/ 1597229 w 2881899"/>
              <a:gd name="connsiteY12" fmla="*/ 161533 h 225193"/>
              <a:gd name="connsiteX13" fmla="*/ 1858939 w 2881899"/>
              <a:gd name="connsiteY13" fmla="*/ 151890 h 225193"/>
              <a:gd name="connsiteX14" fmla="*/ 2042031 w 2881899"/>
              <a:gd name="connsiteY14" fmla="*/ 224672 h 225193"/>
              <a:gd name="connsiteX15" fmla="*/ 2417404 w 2881899"/>
              <a:gd name="connsiteY15" fmla="*/ 190858 h 225193"/>
              <a:gd name="connsiteX0" fmla="*/ 2521655 w 2881899"/>
              <a:gd name="connsiteY0" fmla="*/ 181852 h 225582"/>
              <a:gd name="connsiteX1" fmla="*/ 2718096 w 2881899"/>
              <a:gd name="connsiteY1" fmla="*/ 159896 h 225582"/>
              <a:gd name="connsiteX2" fmla="*/ 2881899 w 2881899"/>
              <a:gd name="connsiteY2" fmla="*/ 212299 h 225582"/>
              <a:gd name="connsiteX3" fmla="*/ 2881899 w 2881899"/>
              <a:gd name="connsiteY3" fmla="*/ 1429 h 225582"/>
              <a:gd name="connsiteX4" fmla="*/ 0 w 2881899"/>
              <a:gd name="connsiteY4" fmla="*/ 0 h 225582"/>
              <a:gd name="connsiteX5" fmla="*/ 0 w 2881899"/>
              <a:gd name="connsiteY5" fmla="*/ 212299 h 225582"/>
              <a:gd name="connsiteX6" fmla="*/ 321247 w 2881899"/>
              <a:gd name="connsiteY6" fmla="*/ 187108 h 225582"/>
              <a:gd name="connsiteX7" fmla="*/ 582784 w 2881899"/>
              <a:gd name="connsiteY7" fmla="*/ 167302 h 225582"/>
              <a:gd name="connsiteX8" fmla="*/ 774317 w 2881899"/>
              <a:gd name="connsiteY8" fmla="*/ 194311 h 225582"/>
              <a:gd name="connsiteX9" fmla="*/ 888900 w 2881899"/>
              <a:gd name="connsiteY9" fmla="*/ 139268 h 225582"/>
              <a:gd name="connsiteX10" fmla="*/ 1080712 w 2881899"/>
              <a:gd name="connsiteY10" fmla="*/ 132520 h 225582"/>
              <a:gd name="connsiteX11" fmla="*/ 1334199 w 2881899"/>
              <a:gd name="connsiteY11" fmla="*/ 216121 h 225582"/>
              <a:gd name="connsiteX12" fmla="*/ 1597229 w 2881899"/>
              <a:gd name="connsiteY12" fmla="*/ 161533 h 225582"/>
              <a:gd name="connsiteX13" fmla="*/ 1858939 w 2881899"/>
              <a:gd name="connsiteY13" fmla="*/ 151890 h 225582"/>
              <a:gd name="connsiteX14" fmla="*/ 2042031 w 2881899"/>
              <a:gd name="connsiteY14" fmla="*/ 224672 h 225582"/>
              <a:gd name="connsiteX15" fmla="*/ 2380949 w 2881899"/>
              <a:gd name="connsiteY15" fmla="*/ 192623 h 225582"/>
              <a:gd name="connsiteX16" fmla="*/ 2417404 w 2881899"/>
              <a:gd name="connsiteY16" fmla="*/ 190858 h 225582"/>
              <a:gd name="connsiteX0" fmla="*/ 2521655 w 2881899"/>
              <a:gd name="connsiteY0" fmla="*/ 181852 h 225582"/>
              <a:gd name="connsiteX1" fmla="*/ 2718096 w 2881899"/>
              <a:gd name="connsiteY1" fmla="*/ 159896 h 225582"/>
              <a:gd name="connsiteX2" fmla="*/ 2881899 w 2881899"/>
              <a:gd name="connsiteY2" fmla="*/ 212299 h 225582"/>
              <a:gd name="connsiteX3" fmla="*/ 2881899 w 2881899"/>
              <a:gd name="connsiteY3" fmla="*/ 1429 h 225582"/>
              <a:gd name="connsiteX4" fmla="*/ 0 w 2881899"/>
              <a:gd name="connsiteY4" fmla="*/ 0 h 225582"/>
              <a:gd name="connsiteX5" fmla="*/ 0 w 2881899"/>
              <a:gd name="connsiteY5" fmla="*/ 212299 h 225582"/>
              <a:gd name="connsiteX6" fmla="*/ 321247 w 2881899"/>
              <a:gd name="connsiteY6" fmla="*/ 187108 h 225582"/>
              <a:gd name="connsiteX7" fmla="*/ 582784 w 2881899"/>
              <a:gd name="connsiteY7" fmla="*/ 167302 h 225582"/>
              <a:gd name="connsiteX8" fmla="*/ 774317 w 2881899"/>
              <a:gd name="connsiteY8" fmla="*/ 194311 h 225582"/>
              <a:gd name="connsiteX9" fmla="*/ 888900 w 2881899"/>
              <a:gd name="connsiteY9" fmla="*/ 139268 h 225582"/>
              <a:gd name="connsiteX10" fmla="*/ 1080712 w 2881899"/>
              <a:gd name="connsiteY10" fmla="*/ 132520 h 225582"/>
              <a:gd name="connsiteX11" fmla="*/ 1334199 w 2881899"/>
              <a:gd name="connsiteY11" fmla="*/ 216121 h 225582"/>
              <a:gd name="connsiteX12" fmla="*/ 1597229 w 2881899"/>
              <a:gd name="connsiteY12" fmla="*/ 161533 h 225582"/>
              <a:gd name="connsiteX13" fmla="*/ 1858939 w 2881899"/>
              <a:gd name="connsiteY13" fmla="*/ 151890 h 225582"/>
              <a:gd name="connsiteX14" fmla="*/ 2042031 w 2881899"/>
              <a:gd name="connsiteY14" fmla="*/ 224672 h 225582"/>
              <a:gd name="connsiteX15" fmla="*/ 2380949 w 2881899"/>
              <a:gd name="connsiteY15" fmla="*/ 192623 h 225582"/>
              <a:gd name="connsiteX16" fmla="*/ 2569466 w 2881899"/>
              <a:gd name="connsiteY16" fmla="*/ 178413 h 225582"/>
              <a:gd name="connsiteX0" fmla="*/ 2521655 w 2881899"/>
              <a:gd name="connsiteY0" fmla="*/ 181852 h 225582"/>
              <a:gd name="connsiteX1" fmla="*/ 2718096 w 2881899"/>
              <a:gd name="connsiteY1" fmla="*/ 159896 h 225582"/>
              <a:gd name="connsiteX2" fmla="*/ 2881899 w 2881899"/>
              <a:gd name="connsiteY2" fmla="*/ 212299 h 225582"/>
              <a:gd name="connsiteX3" fmla="*/ 2881899 w 2881899"/>
              <a:gd name="connsiteY3" fmla="*/ 1429 h 225582"/>
              <a:gd name="connsiteX4" fmla="*/ 0 w 2881899"/>
              <a:gd name="connsiteY4" fmla="*/ 0 h 225582"/>
              <a:gd name="connsiteX5" fmla="*/ 0 w 2881899"/>
              <a:gd name="connsiteY5" fmla="*/ 212299 h 225582"/>
              <a:gd name="connsiteX6" fmla="*/ 321247 w 2881899"/>
              <a:gd name="connsiteY6" fmla="*/ 187108 h 225582"/>
              <a:gd name="connsiteX7" fmla="*/ 582784 w 2881899"/>
              <a:gd name="connsiteY7" fmla="*/ 167302 h 225582"/>
              <a:gd name="connsiteX8" fmla="*/ 774317 w 2881899"/>
              <a:gd name="connsiteY8" fmla="*/ 194311 h 225582"/>
              <a:gd name="connsiteX9" fmla="*/ 888900 w 2881899"/>
              <a:gd name="connsiteY9" fmla="*/ 139268 h 225582"/>
              <a:gd name="connsiteX10" fmla="*/ 1080712 w 2881899"/>
              <a:gd name="connsiteY10" fmla="*/ 132520 h 225582"/>
              <a:gd name="connsiteX11" fmla="*/ 1334199 w 2881899"/>
              <a:gd name="connsiteY11" fmla="*/ 216121 h 225582"/>
              <a:gd name="connsiteX12" fmla="*/ 1597229 w 2881899"/>
              <a:gd name="connsiteY12" fmla="*/ 161533 h 225582"/>
              <a:gd name="connsiteX13" fmla="*/ 1858939 w 2881899"/>
              <a:gd name="connsiteY13" fmla="*/ 151890 h 225582"/>
              <a:gd name="connsiteX14" fmla="*/ 2042031 w 2881899"/>
              <a:gd name="connsiteY14" fmla="*/ 224672 h 225582"/>
              <a:gd name="connsiteX15" fmla="*/ 2380949 w 2881899"/>
              <a:gd name="connsiteY15" fmla="*/ 192623 h 225582"/>
              <a:gd name="connsiteX16" fmla="*/ 2633717 w 2881899"/>
              <a:gd name="connsiteY16" fmla="*/ 170880 h 225582"/>
              <a:gd name="connsiteX0" fmla="*/ 2521655 w 2881899"/>
              <a:gd name="connsiteY0" fmla="*/ 181852 h 225582"/>
              <a:gd name="connsiteX1" fmla="*/ 2718096 w 2881899"/>
              <a:gd name="connsiteY1" fmla="*/ 159896 h 225582"/>
              <a:gd name="connsiteX2" fmla="*/ 2881899 w 2881899"/>
              <a:gd name="connsiteY2" fmla="*/ 212299 h 225582"/>
              <a:gd name="connsiteX3" fmla="*/ 2881899 w 2881899"/>
              <a:gd name="connsiteY3" fmla="*/ 1429 h 225582"/>
              <a:gd name="connsiteX4" fmla="*/ 0 w 2881899"/>
              <a:gd name="connsiteY4" fmla="*/ 0 h 225582"/>
              <a:gd name="connsiteX5" fmla="*/ 0 w 2881899"/>
              <a:gd name="connsiteY5" fmla="*/ 212299 h 225582"/>
              <a:gd name="connsiteX6" fmla="*/ 321247 w 2881899"/>
              <a:gd name="connsiteY6" fmla="*/ 187108 h 225582"/>
              <a:gd name="connsiteX7" fmla="*/ 582784 w 2881899"/>
              <a:gd name="connsiteY7" fmla="*/ 167302 h 225582"/>
              <a:gd name="connsiteX8" fmla="*/ 774317 w 2881899"/>
              <a:gd name="connsiteY8" fmla="*/ 194311 h 225582"/>
              <a:gd name="connsiteX9" fmla="*/ 888900 w 2881899"/>
              <a:gd name="connsiteY9" fmla="*/ 139268 h 225582"/>
              <a:gd name="connsiteX10" fmla="*/ 1080712 w 2881899"/>
              <a:gd name="connsiteY10" fmla="*/ 132520 h 225582"/>
              <a:gd name="connsiteX11" fmla="*/ 1334199 w 2881899"/>
              <a:gd name="connsiteY11" fmla="*/ 216121 h 225582"/>
              <a:gd name="connsiteX12" fmla="*/ 1597229 w 2881899"/>
              <a:gd name="connsiteY12" fmla="*/ 161533 h 225582"/>
              <a:gd name="connsiteX13" fmla="*/ 1858939 w 2881899"/>
              <a:gd name="connsiteY13" fmla="*/ 151890 h 225582"/>
              <a:gd name="connsiteX14" fmla="*/ 2042031 w 2881899"/>
              <a:gd name="connsiteY14" fmla="*/ 224672 h 225582"/>
              <a:gd name="connsiteX15" fmla="*/ 2380949 w 2881899"/>
              <a:gd name="connsiteY15" fmla="*/ 192623 h 225582"/>
              <a:gd name="connsiteX16" fmla="*/ 2633717 w 2881899"/>
              <a:gd name="connsiteY16" fmla="*/ 170880 h 225582"/>
              <a:gd name="connsiteX0" fmla="*/ 2718096 w 2881899"/>
              <a:gd name="connsiteY0" fmla="*/ 159896 h 225582"/>
              <a:gd name="connsiteX1" fmla="*/ 2881899 w 2881899"/>
              <a:gd name="connsiteY1" fmla="*/ 212299 h 225582"/>
              <a:gd name="connsiteX2" fmla="*/ 2881899 w 2881899"/>
              <a:gd name="connsiteY2" fmla="*/ 1429 h 225582"/>
              <a:gd name="connsiteX3" fmla="*/ 0 w 2881899"/>
              <a:gd name="connsiteY3" fmla="*/ 0 h 225582"/>
              <a:gd name="connsiteX4" fmla="*/ 0 w 2881899"/>
              <a:gd name="connsiteY4" fmla="*/ 212299 h 225582"/>
              <a:gd name="connsiteX5" fmla="*/ 321247 w 2881899"/>
              <a:gd name="connsiteY5" fmla="*/ 187108 h 225582"/>
              <a:gd name="connsiteX6" fmla="*/ 582784 w 2881899"/>
              <a:gd name="connsiteY6" fmla="*/ 167302 h 225582"/>
              <a:gd name="connsiteX7" fmla="*/ 774317 w 2881899"/>
              <a:gd name="connsiteY7" fmla="*/ 194311 h 225582"/>
              <a:gd name="connsiteX8" fmla="*/ 888900 w 2881899"/>
              <a:gd name="connsiteY8" fmla="*/ 139268 h 225582"/>
              <a:gd name="connsiteX9" fmla="*/ 1080712 w 2881899"/>
              <a:gd name="connsiteY9" fmla="*/ 132520 h 225582"/>
              <a:gd name="connsiteX10" fmla="*/ 1334199 w 2881899"/>
              <a:gd name="connsiteY10" fmla="*/ 216121 h 225582"/>
              <a:gd name="connsiteX11" fmla="*/ 1597229 w 2881899"/>
              <a:gd name="connsiteY11" fmla="*/ 161533 h 225582"/>
              <a:gd name="connsiteX12" fmla="*/ 1858939 w 2881899"/>
              <a:gd name="connsiteY12" fmla="*/ 151890 h 225582"/>
              <a:gd name="connsiteX13" fmla="*/ 2042031 w 2881899"/>
              <a:gd name="connsiteY13" fmla="*/ 224672 h 225582"/>
              <a:gd name="connsiteX14" fmla="*/ 2380949 w 2881899"/>
              <a:gd name="connsiteY14" fmla="*/ 192623 h 225582"/>
              <a:gd name="connsiteX15" fmla="*/ 2633717 w 2881899"/>
              <a:gd name="connsiteY15" fmla="*/ 170880 h 225582"/>
              <a:gd name="connsiteX0" fmla="*/ 2718096 w 2881899"/>
              <a:gd name="connsiteY0" fmla="*/ 159896 h 225582"/>
              <a:gd name="connsiteX1" fmla="*/ 2881899 w 2881899"/>
              <a:gd name="connsiteY1" fmla="*/ 212299 h 225582"/>
              <a:gd name="connsiteX2" fmla="*/ 2881899 w 2881899"/>
              <a:gd name="connsiteY2" fmla="*/ 1429 h 225582"/>
              <a:gd name="connsiteX3" fmla="*/ 0 w 2881899"/>
              <a:gd name="connsiteY3" fmla="*/ 0 h 225582"/>
              <a:gd name="connsiteX4" fmla="*/ 0 w 2881899"/>
              <a:gd name="connsiteY4" fmla="*/ 212299 h 225582"/>
              <a:gd name="connsiteX5" fmla="*/ 321247 w 2881899"/>
              <a:gd name="connsiteY5" fmla="*/ 187108 h 225582"/>
              <a:gd name="connsiteX6" fmla="*/ 582784 w 2881899"/>
              <a:gd name="connsiteY6" fmla="*/ 167302 h 225582"/>
              <a:gd name="connsiteX7" fmla="*/ 774317 w 2881899"/>
              <a:gd name="connsiteY7" fmla="*/ 194311 h 225582"/>
              <a:gd name="connsiteX8" fmla="*/ 888900 w 2881899"/>
              <a:gd name="connsiteY8" fmla="*/ 139268 h 225582"/>
              <a:gd name="connsiteX9" fmla="*/ 1080712 w 2881899"/>
              <a:gd name="connsiteY9" fmla="*/ 132520 h 225582"/>
              <a:gd name="connsiteX10" fmla="*/ 1334199 w 2881899"/>
              <a:gd name="connsiteY10" fmla="*/ 216121 h 225582"/>
              <a:gd name="connsiteX11" fmla="*/ 1597229 w 2881899"/>
              <a:gd name="connsiteY11" fmla="*/ 161533 h 225582"/>
              <a:gd name="connsiteX12" fmla="*/ 1858939 w 2881899"/>
              <a:gd name="connsiteY12" fmla="*/ 151890 h 225582"/>
              <a:gd name="connsiteX13" fmla="*/ 2042031 w 2881899"/>
              <a:gd name="connsiteY13" fmla="*/ 224672 h 225582"/>
              <a:gd name="connsiteX14" fmla="*/ 2380949 w 2881899"/>
              <a:gd name="connsiteY14" fmla="*/ 192623 h 225582"/>
              <a:gd name="connsiteX15" fmla="*/ 2633717 w 2881899"/>
              <a:gd name="connsiteY15" fmla="*/ 170880 h 225582"/>
              <a:gd name="connsiteX0" fmla="*/ 2718096 w 2881899"/>
              <a:gd name="connsiteY0" fmla="*/ 159896 h 225582"/>
              <a:gd name="connsiteX1" fmla="*/ 2881899 w 2881899"/>
              <a:gd name="connsiteY1" fmla="*/ 212299 h 225582"/>
              <a:gd name="connsiteX2" fmla="*/ 2881899 w 2881899"/>
              <a:gd name="connsiteY2" fmla="*/ 1429 h 225582"/>
              <a:gd name="connsiteX3" fmla="*/ 0 w 2881899"/>
              <a:gd name="connsiteY3" fmla="*/ 0 h 225582"/>
              <a:gd name="connsiteX4" fmla="*/ 0 w 2881899"/>
              <a:gd name="connsiteY4" fmla="*/ 212299 h 225582"/>
              <a:gd name="connsiteX5" fmla="*/ 321247 w 2881899"/>
              <a:gd name="connsiteY5" fmla="*/ 187108 h 225582"/>
              <a:gd name="connsiteX6" fmla="*/ 582784 w 2881899"/>
              <a:gd name="connsiteY6" fmla="*/ 167302 h 225582"/>
              <a:gd name="connsiteX7" fmla="*/ 774317 w 2881899"/>
              <a:gd name="connsiteY7" fmla="*/ 194311 h 225582"/>
              <a:gd name="connsiteX8" fmla="*/ 888900 w 2881899"/>
              <a:gd name="connsiteY8" fmla="*/ 139268 h 225582"/>
              <a:gd name="connsiteX9" fmla="*/ 1080712 w 2881899"/>
              <a:gd name="connsiteY9" fmla="*/ 132520 h 225582"/>
              <a:gd name="connsiteX10" fmla="*/ 1334199 w 2881899"/>
              <a:gd name="connsiteY10" fmla="*/ 216121 h 225582"/>
              <a:gd name="connsiteX11" fmla="*/ 1597229 w 2881899"/>
              <a:gd name="connsiteY11" fmla="*/ 161533 h 225582"/>
              <a:gd name="connsiteX12" fmla="*/ 1858939 w 2881899"/>
              <a:gd name="connsiteY12" fmla="*/ 151890 h 225582"/>
              <a:gd name="connsiteX13" fmla="*/ 2042031 w 2881899"/>
              <a:gd name="connsiteY13" fmla="*/ 224672 h 225582"/>
              <a:gd name="connsiteX14" fmla="*/ 2380949 w 2881899"/>
              <a:gd name="connsiteY14" fmla="*/ 192623 h 225582"/>
              <a:gd name="connsiteX15" fmla="*/ 2625150 w 2881899"/>
              <a:gd name="connsiteY15" fmla="*/ 167932 h 225582"/>
              <a:gd name="connsiteX0" fmla="*/ 2720238 w 2881899"/>
              <a:gd name="connsiteY0" fmla="*/ 176272 h 225582"/>
              <a:gd name="connsiteX1" fmla="*/ 2881899 w 2881899"/>
              <a:gd name="connsiteY1" fmla="*/ 212299 h 225582"/>
              <a:gd name="connsiteX2" fmla="*/ 2881899 w 2881899"/>
              <a:gd name="connsiteY2" fmla="*/ 1429 h 225582"/>
              <a:gd name="connsiteX3" fmla="*/ 0 w 2881899"/>
              <a:gd name="connsiteY3" fmla="*/ 0 h 225582"/>
              <a:gd name="connsiteX4" fmla="*/ 0 w 2881899"/>
              <a:gd name="connsiteY4" fmla="*/ 212299 h 225582"/>
              <a:gd name="connsiteX5" fmla="*/ 321247 w 2881899"/>
              <a:gd name="connsiteY5" fmla="*/ 187108 h 225582"/>
              <a:gd name="connsiteX6" fmla="*/ 582784 w 2881899"/>
              <a:gd name="connsiteY6" fmla="*/ 167302 h 225582"/>
              <a:gd name="connsiteX7" fmla="*/ 774317 w 2881899"/>
              <a:gd name="connsiteY7" fmla="*/ 194311 h 225582"/>
              <a:gd name="connsiteX8" fmla="*/ 888900 w 2881899"/>
              <a:gd name="connsiteY8" fmla="*/ 139268 h 225582"/>
              <a:gd name="connsiteX9" fmla="*/ 1080712 w 2881899"/>
              <a:gd name="connsiteY9" fmla="*/ 132520 h 225582"/>
              <a:gd name="connsiteX10" fmla="*/ 1334199 w 2881899"/>
              <a:gd name="connsiteY10" fmla="*/ 216121 h 225582"/>
              <a:gd name="connsiteX11" fmla="*/ 1597229 w 2881899"/>
              <a:gd name="connsiteY11" fmla="*/ 161533 h 225582"/>
              <a:gd name="connsiteX12" fmla="*/ 1858939 w 2881899"/>
              <a:gd name="connsiteY12" fmla="*/ 151890 h 225582"/>
              <a:gd name="connsiteX13" fmla="*/ 2042031 w 2881899"/>
              <a:gd name="connsiteY13" fmla="*/ 224672 h 225582"/>
              <a:gd name="connsiteX14" fmla="*/ 2380949 w 2881899"/>
              <a:gd name="connsiteY14" fmla="*/ 192623 h 225582"/>
              <a:gd name="connsiteX15" fmla="*/ 2625150 w 2881899"/>
              <a:gd name="connsiteY15" fmla="*/ 167932 h 225582"/>
              <a:gd name="connsiteX0" fmla="*/ 2720238 w 2881899"/>
              <a:gd name="connsiteY0" fmla="*/ 176272 h 225582"/>
              <a:gd name="connsiteX1" fmla="*/ 2881899 w 2881899"/>
              <a:gd name="connsiteY1" fmla="*/ 212299 h 225582"/>
              <a:gd name="connsiteX2" fmla="*/ 2881899 w 2881899"/>
              <a:gd name="connsiteY2" fmla="*/ 1429 h 225582"/>
              <a:gd name="connsiteX3" fmla="*/ 0 w 2881899"/>
              <a:gd name="connsiteY3" fmla="*/ 0 h 225582"/>
              <a:gd name="connsiteX4" fmla="*/ 0 w 2881899"/>
              <a:gd name="connsiteY4" fmla="*/ 212299 h 225582"/>
              <a:gd name="connsiteX5" fmla="*/ 321247 w 2881899"/>
              <a:gd name="connsiteY5" fmla="*/ 187108 h 225582"/>
              <a:gd name="connsiteX6" fmla="*/ 582784 w 2881899"/>
              <a:gd name="connsiteY6" fmla="*/ 167302 h 225582"/>
              <a:gd name="connsiteX7" fmla="*/ 774317 w 2881899"/>
              <a:gd name="connsiteY7" fmla="*/ 194311 h 225582"/>
              <a:gd name="connsiteX8" fmla="*/ 888900 w 2881899"/>
              <a:gd name="connsiteY8" fmla="*/ 139268 h 225582"/>
              <a:gd name="connsiteX9" fmla="*/ 1080712 w 2881899"/>
              <a:gd name="connsiteY9" fmla="*/ 132520 h 225582"/>
              <a:gd name="connsiteX10" fmla="*/ 1334199 w 2881899"/>
              <a:gd name="connsiteY10" fmla="*/ 216121 h 225582"/>
              <a:gd name="connsiteX11" fmla="*/ 1597229 w 2881899"/>
              <a:gd name="connsiteY11" fmla="*/ 161533 h 225582"/>
              <a:gd name="connsiteX12" fmla="*/ 1858939 w 2881899"/>
              <a:gd name="connsiteY12" fmla="*/ 151890 h 225582"/>
              <a:gd name="connsiteX13" fmla="*/ 2042031 w 2881899"/>
              <a:gd name="connsiteY13" fmla="*/ 224672 h 225582"/>
              <a:gd name="connsiteX14" fmla="*/ 2380949 w 2881899"/>
              <a:gd name="connsiteY14" fmla="*/ 192623 h 225582"/>
              <a:gd name="connsiteX15" fmla="*/ 2627292 w 2881899"/>
              <a:gd name="connsiteY15" fmla="*/ 173827 h 225582"/>
              <a:gd name="connsiteX0" fmla="*/ 2720238 w 2881899"/>
              <a:gd name="connsiteY0" fmla="*/ 176272 h 225582"/>
              <a:gd name="connsiteX1" fmla="*/ 2881899 w 2881899"/>
              <a:gd name="connsiteY1" fmla="*/ 212299 h 225582"/>
              <a:gd name="connsiteX2" fmla="*/ 2881899 w 2881899"/>
              <a:gd name="connsiteY2" fmla="*/ 1429 h 225582"/>
              <a:gd name="connsiteX3" fmla="*/ 0 w 2881899"/>
              <a:gd name="connsiteY3" fmla="*/ 0 h 225582"/>
              <a:gd name="connsiteX4" fmla="*/ 0 w 2881899"/>
              <a:gd name="connsiteY4" fmla="*/ 212299 h 225582"/>
              <a:gd name="connsiteX5" fmla="*/ 321247 w 2881899"/>
              <a:gd name="connsiteY5" fmla="*/ 187108 h 225582"/>
              <a:gd name="connsiteX6" fmla="*/ 582784 w 2881899"/>
              <a:gd name="connsiteY6" fmla="*/ 167302 h 225582"/>
              <a:gd name="connsiteX7" fmla="*/ 774317 w 2881899"/>
              <a:gd name="connsiteY7" fmla="*/ 194311 h 225582"/>
              <a:gd name="connsiteX8" fmla="*/ 888900 w 2881899"/>
              <a:gd name="connsiteY8" fmla="*/ 139268 h 225582"/>
              <a:gd name="connsiteX9" fmla="*/ 1080712 w 2881899"/>
              <a:gd name="connsiteY9" fmla="*/ 132520 h 225582"/>
              <a:gd name="connsiteX10" fmla="*/ 1334199 w 2881899"/>
              <a:gd name="connsiteY10" fmla="*/ 216121 h 225582"/>
              <a:gd name="connsiteX11" fmla="*/ 1597229 w 2881899"/>
              <a:gd name="connsiteY11" fmla="*/ 161533 h 225582"/>
              <a:gd name="connsiteX12" fmla="*/ 1858939 w 2881899"/>
              <a:gd name="connsiteY12" fmla="*/ 151890 h 225582"/>
              <a:gd name="connsiteX13" fmla="*/ 2042031 w 2881899"/>
              <a:gd name="connsiteY13" fmla="*/ 224672 h 225582"/>
              <a:gd name="connsiteX14" fmla="*/ 2380949 w 2881899"/>
              <a:gd name="connsiteY14" fmla="*/ 192623 h 225582"/>
              <a:gd name="connsiteX15" fmla="*/ 2633717 w 2881899"/>
              <a:gd name="connsiteY15" fmla="*/ 175137 h 225582"/>
              <a:gd name="connsiteX0" fmla="*/ 2730947 w 2881899"/>
              <a:gd name="connsiteY0" fmla="*/ 187407 h 225582"/>
              <a:gd name="connsiteX1" fmla="*/ 2881899 w 2881899"/>
              <a:gd name="connsiteY1" fmla="*/ 212299 h 225582"/>
              <a:gd name="connsiteX2" fmla="*/ 2881899 w 2881899"/>
              <a:gd name="connsiteY2" fmla="*/ 1429 h 225582"/>
              <a:gd name="connsiteX3" fmla="*/ 0 w 2881899"/>
              <a:gd name="connsiteY3" fmla="*/ 0 h 225582"/>
              <a:gd name="connsiteX4" fmla="*/ 0 w 2881899"/>
              <a:gd name="connsiteY4" fmla="*/ 212299 h 225582"/>
              <a:gd name="connsiteX5" fmla="*/ 321247 w 2881899"/>
              <a:gd name="connsiteY5" fmla="*/ 187108 h 225582"/>
              <a:gd name="connsiteX6" fmla="*/ 582784 w 2881899"/>
              <a:gd name="connsiteY6" fmla="*/ 167302 h 225582"/>
              <a:gd name="connsiteX7" fmla="*/ 774317 w 2881899"/>
              <a:gd name="connsiteY7" fmla="*/ 194311 h 225582"/>
              <a:gd name="connsiteX8" fmla="*/ 888900 w 2881899"/>
              <a:gd name="connsiteY8" fmla="*/ 139268 h 225582"/>
              <a:gd name="connsiteX9" fmla="*/ 1080712 w 2881899"/>
              <a:gd name="connsiteY9" fmla="*/ 132520 h 225582"/>
              <a:gd name="connsiteX10" fmla="*/ 1334199 w 2881899"/>
              <a:gd name="connsiteY10" fmla="*/ 216121 h 225582"/>
              <a:gd name="connsiteX11" fmla="*/ 1597229 w 2881899"/>
              <a:gd name="connsiteY11" fmla="*/ 161533 h 225582"/>
              <a:gd name="connsiteX12" fmla="*/ 1858939 w 2881899"/>
              <a:gd name="connsiteY12" fmla="*/ 151890 h 225582"/>
              <a:gd name="connsiteX13" fmla="*/ 2042031 w 2881899"/>
              <a:gd name="connsiteY13" fmla="*/ 224672 h 225582"/>
              <a:gd name="connsiteX14" fmla="*/ 2380949 w 2881899"/>
              <a:gd name="connsiteY14" fmla="*/ 192623 h 225582"/>
              <a:gd name="connsiteX15" fmla="*/ 2633717 w 2881899"/>
              <a:gd name="connsiteY15" fmla="*/ 175137 h 225582"/>
              <a:gd name="connsiteX0" fmla="*/ 2730947 w 2881899"/>
              <a:gd name="connsiteY0" fmla="*/ 187407 h 225582"/>
              <a:gd name="connsiteX1" fmla="*/ 2881899 w 2881899"/>
              <a:gd name="connsiteY1" fmla="*/ 212299 h 225582"/>
              <a:gd name="connsiteX2" fmla="*/ 2881899 w 2881899"/>
              <a:gd name="connsiteY2" fmla="*/ 1429 h 225582"/>
              <a:gd name="connsiteX3" fmla="*/ 0 w 2881899"/>
              <a:gd name="connsiteY3" fmla="*/ 0 h 225582"/>
              <a:gd name="connsiteX4" fmla="*/ 0 w 2881899"/>
              <a:gd name="connsiteY4" fmla="*/ 212299 h 225582"/>
              <a:gd name="connsiteX5" fmla="*/ 321247 w 2881899"/>
              <a:gd name="connsiteY5" fmla="*/ 187108 h 225582"/>
              <a:gd name="connsiteX6" fmla="*/ 582784 w 2881899"/>
              <a:gd name="connsiteY6" fmla="*/ 167302 h 225582"/>
              <a:gd name="connsiteX7" fmla="*/ 774317 w 2881899"/>
              <a:gd name="connsiteY7" fmla="*/ 194311 h 225582"/>
              <a:gd name="connsiteX8" fmla="*/ 888900 w 2881899"/>
              <a:gd name="connsiteY8" fmla="*/ 139268 h 225582"/>
              <a:gd name="connsiteX9" fmla="*/ 1080712 w 2881899"/>
              <a:gd name="connsiteY9" fmla="*/ 132520 h 225582"/>
              <a:gd name="connsiteX10" fmla="*/ 1334199 w 2881899"/>
              <a:gd name="connsiteY10" fmla="*/ 216121 h 225582"/>
              <a:gd name="connsiteX11" fmla="*/ 1597229 w 2881899"/>
              <a:gd name="connsiteY11" fmla="*/ 161533 h 225582"/>
              <a:gd name="connsiteX12" fmla="*/ 1858939 w 2881899"/>
              <a:gd name="connsiteY12" fmla="*/ 151890 h 225582"/>
              <a:gd name="connsiteX13" fmla="*/ 2042031 w 2881899"/>
              <a:gd name="connsiteY13" fmla="*/ 224672 h 225582"/>
              <a:gd name="connsiteX14" fmla="*/ 2380949 w 2881899"/>
              <a:gd name="connsiteY14" fmla="*/ 192623 h 225582"/>
              <a:gd name="connsiteX15" fmla="*/ 2633717 w 2881899"/>
              <a:gd name="connsiteY15" fmla="*/ 184307 h 225582"/>
              <a:gd name="connsiteX0" fmla="*/ 2730947 w 2881899"/>
              <a:gd name="connsiteY0" fmla="*/ 187407 h 225582"/>
              <a:gd name="connsiteX1" fmla="*/ 2881899 w 2881899"/>
              <a:gd name="connsiteY1" fmla="*/ 212299 h 225582"/>
              <a:gd name="connsiteX2" fmla="*/ 2881899 w 2881899"/>
              <a:gd name="connsiteY2" fmla="*/ 1429 h 225582"/>
              <a:gd name="connsiteX3" fmla="*/ 0 w 2881899"/>
              <a:gd name="connsiteY3" fmla="*/ 0 h 225582"/>
              <a:gd name="connsiteX4" fmla="*/ 0 w 2881899"/>
              <a:gd name="connsiteY4" fmla="*/ 212299 h 225582"/>
              <a:gd name="connsiteX5" fmla="*/ 321247 w 2881899"/>
              <a:gd name="connsiteY5" fmla="*/ 187108 h 225582"/>
              <a:gd name="connsiteX6" fmla="*/ 582784 w 2881899"/>
              <a:gd name="connsiteY6" fmla="*/ 167302 h 225582"/>
              <a:gd name="connsiteX7" fmla="*/ 774317 w 2881899"/>
              <a:gd name="connsiteY7" fmla="*/ 194311 h 225582"/>
              <a:gd name="connsiteX8" fmla="*/ 888900 w 2881899"/>
              <a:gd name="connsiteY8" fmla="*/ 139268 h 225582"/>
              <a:gd name="connsiteX9" fmla="*/ 1080712 w 2881899"/>
              <a:gd name="connsiteY9" fmla="*/ 132520 h 225582"/>
              <a:gd name="connsiteX10" fmla="*/ 1334199 w 2881899"/>
              <a:gd name="connsiteY10" fmla="*/ 216121 h 225582"/>
              <a:gd name="connsiteX11" fmla="*/ 1597229 w 2881899"/>
              <a:gd name="connsiteY11" fmla="*/ 161533 h 225582"/>
              <a:gd name="connsiteX12" fmla="*/ 1858939 w 2881899"/>
              <a:gd name="connsiteY12" fmla="*/ 151890 h 225582"/>
              <a:gd name="connsiteX13" fmla="*/ 2042031 w 2881899"/>
              <a:gd name="connsiteY13" fmla="*/ 224672 h 225582"/>
              <a:gd name="connsiteX14" fmla="*/ 2380949 w 2881899"/>
              <a:gd name="connsiteY14" fmla="*/ 192623 h 225582"/>
              <a:gd name="connsiteX15" fmla="*/ 2633717 w 2881899"/>
              <a:gd name="connsiteY15" fmla="*/ 184307 h 225582"/>
              <a:gd name="connsiteX0" fmla="*/ 2730947 w 2881899"/>
              <a:gd name="connsiteY0" fmla="*/ 187407 h 225582"/>
              <a:gd name="connsiteX1" fmla="*/ 2881899 w 2881899"/>
              <a:gd name="connsiteY1" fmla="*/ 212299 h 225582"/>
              <a:gd name="connsiteX2" fmla="*/ 2881899 w 2881899"/>
              <a:gd name="connsiteY2" fmla="*/ 1429 h 225582"/>
              <a:gd name="connsiteX3" fmla="*/ 0 w 2881899"/>
              <a:gd name="connsiteY3" fmla="*/ 0 h 225582"/>
              <a:gd name="connsiteX4" fmla="*/ 0 w 2881899"/>
              <a:gd name="connsiteY4" fmla="*/ 212299 h 225582"/>
              <a:gd name="connsiteX5" fmla="*/ 321247 w 2881899"/>
              <a:gd name="connsiteY5" fmla="*/ 187108 h 225582"/>
              <a:gd name="connsiteX6" fmla="*/ 582784 w 2881899"/>
              <a:gd name="connsiteY6" fmla="*/ 167302 h 225582"/>
              <a:gd name="connsiteX7" fmla="*/ 774317 w 2881899"/>
              <a:gd name="connsiteY7" fmla="*/ 194311 h 225582"/>
              <a:gd name="connsiteX8" fmla="*/ 888900 w 2881899"/>
              <a:gd name="connsiteY8" fmla="*/ 139268 h 225582"/>
              <a:gd name="connsiteX9" fmla="*/ 1134255 w 2881899"/>
              <a:gd name="connsiteY9" fmla="*/ 191145 h 225582"/>
              <a:gd name="connsiteX10" fmla="*/ 1334199 w 2881899"/>
              <a:gd name="connsiteY10" fmla="*/ 216121 h 225582"/>
              <a:gd name="connsiteX11" fmla="*/ 1597229 w 2881899"/>
              <a:gd name="connsiteY11" fmla="*/ 161533 h 225582"/>
              <a:gd name="connsiteX12" fmla="*/ 1858939 w 2881899"/>
              <a:gd name="connsiteY12" fmla="*/ 151890 h 225582"/>
              <a:gd name="connsiteX13" fmla="*/ 2042031 w 2881899"/>
              <a:gd name="connsiteY13" fmla="*/ 224672 h 225582"/>
              <a:gd name="connsiteX14" fmla="*/ 2380949 w 2881899"/>
              <a:gd name="connsiteY14" fmla="*/ 192623 h 225582"/>
              <a:gd name="connsiteX15" fmla="*/ 2633717 w 2881899"/>
              <a:gd name="connsiteY15" fmla="*/ 184307 h 225582"/>
              <a:gd name="connsiteX0" fmla="*/ 2730947 w 2881899"/>
              <a:gd name="connsiteY0" fmla="*/ 187407 h 225582"/>
              <a:gd name="connsiteX1" fmla="*/ 2881899 w 2881899"/>
              <a:gd name="connsiteY1" fmla="*/ 212299 h 225582"/>
              <a:gd name="connsiteX2" fmla="*/ 2881899 w 2881899"/>
              <a:gd name="connsiteY2" fmla="*/ 1429 h 225582"/>
              <a:gd name="connsiteX3" fmla="*/ 0 w 2881899"/>
              <a:gd name="connsiteY3" fmla="*/ 0 h 225582"/>
              <a:gd name="connsiteX4" fmla="*/ 0 w 2881899"/>
              <a:gd name="connsiteY4" fmla="*/ 212299 h 225582"/>
              <a:gd name="connsiteX5" fmla="*/ 321247 w 2881899"/>
              <a:gd name="connsiteY5" fmla="*/ 187108 h 225582"/>
              <a:gd name="connsiteX6" fmla="*/ 582784 w 2881899"/>
              <a:gd name="connsiteY6" fmla="*/ 167302 h 225582"/>
              <a:gd name="connsiteX7" fmla="*/ 774317 w 2881899"/>
              <a:gd name="connsiteY7" fmla="*/ 194311 h 225582"/>
              <a:gd name="connsiteX8" fmla="*/ 903892 w 2881899"/>
              <a:gd name="connsiteY8" fmla="*/ 177259 h 225582"/>
              <a:gd name="connsiteX9" fmla="*/ 1134255 w 2881899"/>
              <a:gd name="connsiteY9" fmla="*/ 191145 h 225582"/>
              <a:gd name="connsiteX10" fmla="*/ 1334199 w 2881899"/>
              <a:gd name="connsiteY10" fmla="*/ 216121 h 225582"/>
              <a:gd name="connsiteX11" fmla="*/ 1597229 w 2881899"/>
              <a:gd name="connsiteY11" fmla="*/ 161533 h 225582"/>
              <a:gd name="connsiteX12" fmla="*/ 1858939 w 2881899"/>
              <a:gd name="connsiteY12" fmla="*/ 151890 h 225582"/>
              <a:gd name="connsiteX13" fmla="*/ 2042031 w 2881899"/>
              <a:gd name="connsiteY13" fmla="*/ 224672 h 225582"/>
              <a:gd name="connsiteX14" fmla="*/ 2380949 w 2881899"/>
              <a:gd name="connsiteY14" fmla="*/ 192623 h 225582"/>
              <a:gd name="connsiteX15" fmla="*/ 2633717 w 2881899"/>
              <a:gd name="connsiteY15" fmla="*/ 184307 h 225582"/>
              <a:gd name="connsiteX0" fmla="*/ 2730947 w 2881899"/>
              <a:gd name="connsiteY0" fmla="*/ 187407 h 225582"/>
              <a:gd name="connsiteX1" fmla="*/ 2881899 w 2881899"/>
              <a:gd name="connsiteY1" fmla="*/ 212299 h 225582"/>
              <a:gd name="connsiteX2" fmla="*/ 2881899 w 2881899"/>
              <a:gd name="connsiteY2" fmla="*/ 1429 h 225582"/>
              <a:gd name="connsiteX3" fmla="*/ 0 w 2881899"/>
              <a:gd name="connsiteY3" fmla="*/ 0 h 225582"/>
              <a:gd name="connsiteX4" fmla="*/ 0 w 2881899"/>
              <a:gd name="connsiteY4" fmla="*/ 212299 h 225582"/>
              <a:gd name="connsiteX5" fmla="*/ 321247 w 2881899"/>
              <a:gd name="connsiteY5" fmla="*/ 187108 h 225582"/>
              <a:gd name="connsiteX6" fmla="*/ 582784 w 2881899"/>
              <a:gd name="connsiteY6" fmla="*/ 167302 h 225582"/>
              <a:gd name="connsiteX7" fmla="*/ 707924 w 2881899"/>
              <a:gd name="connsiteY7" fmla="*/ 219529 h 225582"/>
              <a:gd name="connsiteX8" fmla="*/ 903892 w 2881899"/>
              <a:gd name="connsiteY8" fmla="*/ 177259 h 225582"/>
              <a:gd name="connsiteX9" fmla="*/ 1134255 w 2881899"/>
              <a:gd name="connsiteY9" fmla="*/ 191145 h 225582"/>
              <a:gd name="connsiteX10" fmla="*/ 1334199 w 2881899"/>
              <a:gd name="connsiteY10" fmla="*/ 216121 h 225582"/>
              <a:gd name="connsiteX11" fmla="*/ 1597229 w 2881899"/>
              <a:gd name="connsiteY11" fmla="*/ 161533 h 225582"/>
              <a:gd name="connsiteX12" fmla="*/ 1858939 w 2881899"/>
              <a:gd name="connsiteY12" fmla="*/ 151890 h 225582"/>
              <a:gd name="connsiteX13" fmla="*/ 2042031 w 2881899"/>
              <a:gd name="connsiteY13" fmla="*/ 224672 h 225582"/>
              <a:gd name="connsiteX14" fmla="*/ 2380949 w 2881899"/>
              <a:gd name="connsiteY14" fmla="*/ 192623 h 225582"/>
              <a:gd name="connsiteX15" fmla="*/ 2633717 w 2881899"/>
              <a:gd name="connsiteY15" fmla="*/ 184307 h 225582"/>
              <a:gd name="connsiteX0" fmla="*/ 2730947 w 2881899"/>
              <a:gd name="connsiteY0" fmla="*/ 187407 h 225582"/>
              <a:gd name="connsiteX1" fmla="*/ 2881899 w 2881899"/>
              <a:gd name="connsiteY1" fmla="*/ 212299 h 225582"/>
              <a:gd name="connsiteX2" fmla="*/ 2881899 w 2881899"/>
              <a:gd name="connsiteY2" fmla="*/ 1429 h 225582"/>
              <a:gd name="connsiteX3" fmla="*/ 0 w 2881899"/>
              <a:gd name="connsiteY3" fmla="*/ 0 h 225582"/>
              <a:gd name="connsiteX4" fmla="*/ 0 w 2881899"/>
              <a:gd name="connsiteY4" fmla="*/ 212299 h 225582"/>
              <a:gd name="connsiteX5" fmla="*/ 325530 w 2881899"/>
              <a:gd name="connsiteY5" fmla="*/ 211999 h 225582"/>
              <a:gd name="connsiteX6" fmla="*/ 582784 w 2881899"/>
              <a:gd name="connsiteY6" fmla="*/ 167302 h 225582"/>
              <a:gd name="connsiteX7" fmla="*/ 707924 w 2881899"/>
              <a:gd name="connsiteY7" fmla="*/ 219529 h 225582"/>
              <a:gd name="connsiteX8" fmla="*/ 903892 w 2881899"/>
              <a:gd name="connsiteY8" fmla="*/ 177259 h 225582"/>
              <a:gd name="connsiteX9" fmla="*/ 1134255 w 2881899"/>
              <a:gd name="connsiteY9" fmla="*/ 191145 h 225582"/>
              <a:gd name="connsiteX10" fmla="*/ 1334199 w 2881899"/>
              <a:gd name="connsiteY10" fmla="*/ 216121 h 225582"/>
              <a:gd name="connsiteX11" fmla="*/ 1597229 w 2881899"/>
              <a:gd name="connsiteY11" fmla="*/ 161533 h 225582"/>
              <a:gd name="connsiteX12" fmla="*/ 1858939 w 2881899"/>
              <a:gd name="connsiteY12" fmla="*/ 151890 h 225582"/>
              <a:gd name="connsiteX13" fmla="*/ 2042031 w 2881899"/>
              <a:gd name="connsiteY13" fmla="*/ 224672 h 225582"/>
              <a:gd name="connsiteX14" fmla="*/ 2380949 w 2881899"/>
              <a:gd name="connsiteY14" fmla="*/ 192623 h 225582"/>
              <a:gd name="connsiteX15" fmla="*/ 2633717 w 2881899"/>
              <a:gd name="connsiteY15" fmla="*/ 184307 h 225582"/>
              <a:gd name="connsiteX0" fmla="*/ 2730947 w 2881899"/>
              <a:gd name="connsiteY0" fmla="*/ 187407 h 225582"/>
              <a:gd name="connsiteX1" fmla="*/ 2881899 w 2881899"/>
              <a:gd name="connsiteY1" fmla="*/ 212299 h 225582"/>
              <a:gd name="connsiteX2" fmla="*/ 2881899 w 2881899"/>
              <a:gd name="connsiteY2" fmla="*/ 1429 h 225582"/>
              <a:gd name="connsiteX3" fmla="*/ 0 w 2881899"/>
              <a:gd name="connsiteY3" fmla="*/ 0 h 225582"/>
              <a:gd name="connsiteX4" fmla="*/ 0 w 2881899"/>
              <a:gd name="connsiteY4" fmla="*/ 212299 h 225582"/>
              <a:gd name="connsiteX5" fmla="*/ 325530 w 2881899"/>
              <a:gd name="connsiteY5" fmla="*/ 211999 h 225582"/>
              <a:gd name="connsiteX6" fmla="*/ 516391 w 2881899"/>
              <a:gd name="connsiteY6" fmla="*/ 187935 h 225582"/>
              <a:gd name="connsiteX7" fmla="*/ 707924 w 2881899"/>
              <a:gd name="connsiteY7" fmla="*/ 219529 h 225582"/>
              <a:gd name="connsiteX8" fmla="*/ 903892 w 2881899"/>
              <a:gd name="connsiteY8" fmla="*/ 177259 h 225582"/>
              <a:gd name="connsiteX9" fmla="*/ 1134255 w 2881899"/>
              <a:gd name="connsiteY9" fmla="*/ 191145 h 225582"/>
              <a:gd name="connsiteX10" fmla="*/ 1334199 w 2881899"/>
              <a:gd name="connsiteY10" fmla="*/ 216121 h 225582"/>
              <a:gd name="connsiteX11" fmla="*/ 1597229 w 2881899"/>
              <a:gd name="connsiteY11" fmla="*/ 161533 h 225582"/>
              <a:gd name="connsiteX12" fmla="*/ 1858939 w 2881899"/>
              <a:gd name="connsiteY12" fmla="*/ 151890 h 225582"/>
              <a:gd name="connsiteX13" fmla="*/ 2042031 w 2881899"/>
              <a:gd name="connsiteY13" fmla="*/ 224672 h 225582"/>
              <a:gd name="connsiteX14" fmla="*/ 2380949 w 2881899"/>
              <a:gd name="connsiteY14" fmla="*/ 192623 h 225582"/>
              <a:gd name="connsiteX15" fmla="*/ 2633717 w 2881899"/>
              <a:gd name="connsiteY15" fmla="*/ 184307 h 225582"/>
              <a:gd name="connsiteX0" fmla="*/ 2730947 w 2881899"/>
              <a:gd name="connsiteY0" fmla="*/ 187407 h 225582"/>
              <a:gd name="connsiteX1" fmla="*/ 2881899 w 2881899"/>
              <a:gd name="connsiteY1" fmla="*/ 212299 h 225582"/>
              <a:gd name="connsiteX2" fmla="*/ 2881899 w 2881899"/>
              <a:gd name="connsiteY2" fmla="*/ 1429 h 225582"/>
              <a:gd name="connsiteX3" fmla="*/ 0 w 2881899"/>
              <a:gd name="connsiteY3" fmla="*/ 0 h 225582"/>
              <a:gd name="connsiteX4" fmla="*/ 0 w 2881899"/>
              <a:gd name="connsiteY4" fmla="*/ 212299 h 225582"/>
              <a:gd name="connsiteX5" fmla="*/ 325530 w 2881899"/>
              <a:gd name="connsiteY5" fmla="*/ 211999 h 225582"/>
              <a:gd name="connsiteX6" fmla="*/ 516391 w 2881899"/>
              <a:gd name="connsiteY6" fmla="*/ 187935 h 225582"/>
              <a:gd name="connsiteX7" fmla="*/ 707924 w 2881899"/>
              <a:gd name="connsiteY7" fmla="*/ 219529 h 225582"/>
              <a:gd name="connsiteX8" fmla="*/ 901750 w 2881899"/>
              <a:gd name="connsiteY8" fmla="*/ 187739 h 225582"/>
              <a:gd name="connsiteX9" fmla="*/ 1134255 w 2881899"/>
              <a:gd name="connsiteY9" fmla="*/ 191145 h 225582"/>
              <a:gd name="connsiteX10" fmla="*/ 1334199 w 2881899"/>
              <a:gd name="connsiteY10" fmla="*/ 216121 h 225582"/>
              <a:gd name="connsiteX11" fmla="*/ 1597229 w 2881899"/>
              <a:gd name="connsiteY11" fmla="*/ 161533 h 225582"/>
              <a:gd name="connsiteX12" fmla="*/ 1858939 w 2881899"/>
              <a:gd name="connsiteY12" fmla="*/ 151890 h 225582"/>
              <a:gd name="connsiteX13" fmla="*/ 2042031 w 2881899"/>
              <a:gd name="connsiteY13" fmla="*/ 224672 h 225582"/>
              <a:gd name="connsiteX14" fmla="*/ 2380949 w 2881899"/>
              <a:gd name="connsiteY14" fmla="*/ 192623 h 225582"/>
              <a:gd name="connsiteX15" fmla="*/ 2633717 w 2881899"/>
              <a:gd name="connsiteY15" fmla="*/ 184307 h 225582"/>
              <a:gd name="connsiteX0" fmla="*/ 2730947 w 2881899"/>
              <a:gd name="connsiteY0" fmla="*/ 187407 h 225582"/>
              <a:gd name="connsiteX1" fmla="*/ 2881899 w 2881899"/>
              <a:gd name="connsiteY1" fmla="*/ 212299 h 225582"/>
              <a:gd name="connsiteX2" fmla="*/ 2881899 w 2881899"/>
              <a:gd name="connsiteY2" fmla="*/ 1429 h 225582"/>
              <a:gd name="connsiteX3" fmla="*/ 0 w 2881899"/>
              <a:gd name="connsiteY3" fmla="*/ 0 h 225582"/>
              <a:gd name="connsiteX4" fmla="*/ 0 w 2881899"/>
              <a:gd name="connsiteY4" fmla="*/ 212299 h 225582"/>
              <a:gd name="connsiteX5" fmla="*/ 325530 w 2881899"/>
              <a:gd name="connsiteY5" fmla="*/ 211999 h 225582"/>
              <a:gd name="connsiteX6" fmla="*/ 516391 w 2881899"/>
              <a:gd name="connsiteY6" fmla="*/ 187935 h 225582"/>
              <a:gd name="connsiteX7" fmla="*/ 707924 w 2881899"/>
              <a:gd name="connsiteY7" fmla="*/ 219529 h 225582"/>
              <a:gd name="connsiteX8" fmla="*/ 901750 w 2881899"/>
              <a:gd name="connsiteY8" fmla="*/ 187739 h 225582"/>
              <a:gd name="connsiteX9" fmla="*/ 1134255 w 2881899"/>
              <a:gd name="connsiteY9" fmla="*/ 191145 h 225582"/>
              <a:gd name="connsiteX10" fmla="*/ 1334199 w 2881899"/>
              <a:gd name="connsiteY10" fmla="*/ 216121 h 225582"/>
              <a:gd name="connsiteX11" fmla="*/ 1599371 w 2881899"/>
              <a:gd name="connsiteY11" fmla="*/ 182821 h 225582"/>
              <a:gd name="connsiteX12" fmla="*/ 1858939 w 2881899"/>
              <a:gd name="connsiteY12" fmla="*/ 151890 h 225582"/>
              <a:gd name="connsiteX13" fmla="*/ 2042031 w 2881899"/>
              <a:gd name="connsiteY13" fmla="*/ 224672 h 225582"/>
              <a:gd name="connsiteX14" fmla="*/ 2380949 w 2881899"/>
              <a:gd name="connsiteY14" fmla="*/ 192623 h 225582"/>
              <a:gd name="connsiteX15" fmla="*/ 2633717 w 2881899"/>
              <a:gd name="connsiteY15" fmla="*/ 184307 h 225582"/>
              <a:gd name="connsiteX0" fmla="*/ 2730947 w 2881899"/>
              <a:gd name="connsiteY0" fmla="*/ 187407 h 224682"/>
              <a:gd name="connsiteX1" fmla="*/ 2881899 w 2881899"/>
              <a:gd name="connsiteY1" fmla="*/ 212299 h 224682"/>
              <a:gd name="connsiteX2" fmla="*/ 2881899 w 2881899"/>
              <a:gd name="connsiteY2" fmla="*/ 1429 h 224682"/>
              <a:gd name="connsiteX3" fmla="*/ 0 w 2881899"/>
              <a:gd name="connsiteY3" fmla="*/ 0 h 224682"/>
              <a:gd name="connsiteX4" fmla="*/ 0 w 2881899"/>
              <a:gd name="connsiteY4" fmla="*/ 212299 h 224682"/>
              <a:gd name="connsiteX5" fmla="*/ 325530 w 2881899"/>
              <a:gd name="connsiteY5" fmla="*/ 211999 h 224682"/>
              <a:gd name="connsiteX6" fmla="*/ 516391 w 2881899"/>
              <a:gd name="connsiteY6" fmla="*/ 187935 h 224682"/>
              <a:gd name="connsiteX7" fmla="*/ 707924 w 2881899"/>
              <a:gd name="connsiteY7" fmla="*/ 219529 h 224682"/>
              <a:gd name="connsiteX8" fmla="*/ 901750 w 2881899"/>
              <a:gd name="connsiteY8" fmla="*/ 187739 h 224682"/>
              <a:gd name="connsiteX9" fmla="*/ 1134255 w 2881899"/>
              <a:gd name="connsiteY9" fmla="*/ 191145 h 224682"/>
              <a:gd name="connsiteX10" fmla="*/ 1334199 w 2881899"/>
              <a:gd name="connsiteY10" fmla="*/ 216121 h 224682"/>
              <a:gd name="connsiteX11" fmla="*/ 1599371 w 2881899"/>
              <a:gd name="connsiteY11" fmla="*/ 182821 h 224682"/>
              <a:gd name="connsiteX12" fmla="*/ 1837522 w 2881899"/>
              <a:gd name="connsiteY12" fmla="*/ 188899 h 224682"/>
              <a:gd name="connsiteX13" fmla="*/ 2042031 w 2881899"/>
              <a:gd name="connsiteY13" fmla="*/ 224672 h 224682"/>
              <a:gd name="connsiteX14" fmla="*/ 2380949 w 2881899"/>
              <a:gd name="connsiteY14" fmla="*/ 192623 h 224682"/>
              <a:gd name="connsiteX15" fmla="*/ 2633717 w 2881899"/>
              <a:gd name="connsiteY15" fmla="*/ 184307 h 224682"/>
              <a:gd name="connsiteX0" fmla="*/ 2730947 w 2881899"/>
              <a:gd name="connsiteY0" fmla="*/ 187407 h 226880"/>
              <a:gd name="connsiteX1" fmla="*/ 2881899 w 2881899"/>
              <a:gd name="connsiteY1" fmla="*/ 212299 h 226880"/>
              <a:gd name="connsiteX2" fmla="*/ 2881899 w 2881899"/>
              <a:gd name="connsiteY2" fmla="*/ 1429 h 226880"/>
              <a:gd name="connsiteX3" fmla="*/ 0 w 2881899"/>
              <a:gd name="connsiteY3" fmla="*/ 0 h 226880"/>
              <a:gd name="connsiteX4" fmla="*/ 0 w 2881899"/>
              <a:gd name="connsiteY4" fmla="*/ 212299 h 226880"/>
              <a:gd name="connsiteX5" fmla="*/ 325530 w 2881899"/>
              <a:gd name="connsiteY5" fmla="*/ 211999 h 226880"/>
              <a:gd name="connsiteX6" fmla="*/ 516391 w 2881899"/>
              <a:gd name="connsiteY6" fmla="*/ 187935 h 226880"/>
              <a:gd name="connsiteX7" fmla="*/ 707924 w 2881899"/>
              <a:gd name="connsiteY7" fmla="*/ 219529 h 226880"/>
              <a:gd name="connsiteX8" fmla="*/ 901750 w 2881899"/>
              <a:gd name="connsiteY8" fmla="*/ 187739 h 226880"/>
              <a:gd name="connsiteX9" fmla="*/ 1134255 w 2881899"/>
              <a:gd name="connsiteY9" fmla="*/ 191145 h 226880"/>
              <a:gd name="connsiteX10" fmla="*/ 1334199 w 2881899"/>
              <a:gd name="connsiteY10" fmla="*/ 216121 h 226880"/>
              <a:gd name="connsiteX11" fmla="*/ 1599371 w 2881899"/>
              <a:gd name="connsiteY11" fmla="*/ 182821 h 226880"/>
              <a:gd name="connsiteX12" fmla="*/ 1837522 w 2881899"/>
              <a:gd name="connsiteY12" fmla="*/ 188899 h 226880"/>
              <a:gd name="connsiteX13" fmla="*/ 2042031 w 2881899"/>
              <a:gd name="connsiteY13" fmla="*/ 224672 h 226880"/>
              <a:gd name="connsiteX14" fmla="*/ 2246642 w 2881899"/>
              <a:gd name="connsiteY14" fmla="*/ 219730 h 226880"/>
              <a:gd name="connsiteX15" fmla="*/ 2380949 w 2881899"/>
              <a:gd name="connsiteY15" fmla="*/ 192623 h 226880"/>
              <a:gd name="connsiteX16" fmla="*/ 2633717 w 2881899"/>
              <a:gd name="connsiteY16" fmla="*/ 184307 h 226880"/>
              <a:gd name="connsiteX0" fmla="*/ 2730947 w 2881899"/>
              <a:gd name="connsiteY0" fmla="*/ 187407 h 226880"/>
              <a:gd name="connsiteX1" fmla="*/ 2881899 w 2881899"/>
              <a:gd name="connsiteY1" fmla="*/ 212299 h 226880"/>
              <a:gd name="connsiteX2" fmla="*/ 2881899 w 2881899"/>
              <a:gd name="connsiteY2" fmla="*/ 1429 h 226880"/>
              <a:gd name="connsiteX3" fmla="*/ 0 w 2881899"/>
              <a:gd name="connsiteY3" fmla="*/ 0 h 226880"/>
              <a:gd name="connsiteX4" fmla="*/ 0 w 2881899"/>
              <a:gd name="connsiteY4" fmla="*/ 212299 h 226880"/>
              <a:gd name="connsiteX5" fmla="*/ 325530 w 2881899"/>
              <a:gd name="connsiteY5" fmla="*/ 211999 h 226880"/>
              <a:gd name="connsiteX6" fmla="*/ 516391 w 2881899"/>
              <a:gd name="connsiteY6" fmla="*/ 187935 h 226880"/>
              <a:gd name="connsiteX7" fmla="*/ 707924 w 2881899"/>
              <a:gd name="connsiteY7" fmla="*/ 219529 h 226880"/>
              <a:gd name="connsiteX8" fmla="*/ 901750 w 2881899"/>
              <a:gd name="connsiteY8" fmla="*/ 187739 h 226880"/>
              <a:gd name="connsiteX9" fmla="*/ 1134255 w 2881899"/>
              <a:gd name="connsiteY9" fmla="*/ 191145 h 226880"/>
              <a:gd name="connsiteX10" fmla="*/ 1334199 w 2881899"/>
              <a:gd name="connsiteY10" fmla="*/ 216121 h 226880"/>
              <a:gd name="connsiteX11" fmla="*/ 1599371 w 2881899"/>
              <a:gd name="connsiteY11" fmla="*/ 182821 h 226880"/>
              <a:gd name="connsiteX12" fmla="*/ 1837522 w 2881899"/>
              <a:gd name="connsiteY12" fmla="*/ 188899 h 226880"/>
              <a:gd name="connsiteX13" fmla="*/ 2042031 w 2881899"/>
              <a:gd name="connsiteY13" fmla="*/ 224672 h 226880"/>
              <a:gd name="connsiteX14" fmla="*/ 2246642 w 2881899"/>
              <a:gd name="connsiteY14" fmla="*/ 219730 h 226880"/>
              <a:gd name="connsiteX15" fmla="*/ 2380949 w 2881899"/>
              <a:gd name="connsiteY15" fmla="*/ 192623 h 226880"/>
              <a:gd name="connsiteX16" fmla="*/ 2629434 w 2881899"/>
              <a:gd name="connsiteY16" fmla="*/ 194132 h 226880"/>
              <a:gd name="connsiteX0" fmla="*/ 2756647 w 2881899"/>
              <a:gd name="connsiteY0" fmla="*/ 202800 h 226880"/>
              <a:gd name="connsiteX1" fmla="*/ 2881899 w 2881899"/>
              <a:gd name="connsiteY1" fmla="*/ 212299 h 226880"/>
              <a:gd name="connsiteX2" fmla="*/ 2881899 w 2881899"/>
              <a:gd name="connsiteY2" fmla="*/ 1429 h 226880"/>
              <a:gd name="connsiteX3" fmla="*/ 0 w 2881899"/>
              <a:gd name="connsiteY3" fmla="*/ 0 h 226880"/>
              <a:gd name="connsiteX4" fmla="*/ 0 w 2881899"/>
              <a:gd name="connsiteY4" fmla="*/ 212299 h 226880"/>
              <a:gd name="connsiteX5" fmla="*/ 325530 w 2881899"/>
              <a:gd name="connsiteY5" fmla="*/ 211999 h 226880"/>
              <a:gd name="connsiteX6" fmla="*/ 516391 w 2881899"/>
              <a:gd name="connsiteY6" fmla="*/ 187935 h 226880"/>
              <a:gd name="connsiteX7" fmla="*/ 707924 w 2881899"/>
              <a:gd name="connsiteY7" fmla="*/ 219529 h 226880"/>
              <a:gd name="connsiteX8" fmla="*/ 901750 w 2881899"/>
              <a:gd name="connsiteY8" fmla="*/ 187739 h 226880"/>
              <a:gd name="connsiteX9" fmla="*/ 1134255 w 2881899"/>
              <a:gd name="connsiteY9" fmla="*/ 191145 h 226880"/>
              <a:gd name="connsiteX10" fmla="*/ 1334199 w 2881899"/>
              <a:gd name="connsiteY10" fmla="*/ 216121 h 226880"/>
              <a:gd name="connsiteX11" fmla="*/ 1599371 w 2881899"/>
              <a:gd name="connsiteY11" fmla="*/ 182821 h 226880"/>
              <a:gd name="connsiteX12" fmla="*/ 1837522 w 2881899"/>
              <a:gd name="connsiteY12" fmla="*/ 188899 h 226880"/>
              <a:gd name="connsiteX13" fmla="*/ 2042031 w 2881899"/>
              <a:gd name="connsiteY13" fmla="*/ 224672 h 226880"/>
              <a:gd name="connsiteX14" fmla="*/ 2246642 w 2881899"/>
              <a:gd name="connsiteY14" fmla="*/ 219730 h 226880"/>
              <a:gd name="connsiteX15" fmla="*/ 2380949 w 2881899"/>
              <a:gd name="connsiteY15" fmla="*/ 192623 h 226880"/>
              <a:gd name="connsiteX16" fmla="*/ 2629434 w 2881899"/>
              <a:gd name="connsiteY16" fmla="*/ 194132 h 226880"/>
              <a:gd name="connsiteX0" fmla="*/ 2765214 w 2881899"/>
              <a:gd name="connsiteY0" fmla="*/ 213608 h 226880"/>
              <a:gd name="connsiteX1" fmla="*/ 2881899 w 2881899"/>
              <a:gd name="connsiteY1" fmla="*/ 212299 h 226880"/>
              <a:gd name="connsiteX2" fmla="*/ 2881899 w 2881899"/>
              <a:gd name="connsiteY2" fmla="*/ 1429 h 226880"/>
              <a:gd name="connsiteX3" fmla="*/ 0 w 2881899"/>
              <a:gd name="connsiteY3" fmla="*/ 0 h 226880"/>
              <a:gd name="connsiteX4" fmla="*/ 0 w 2881899"/>
              <a:gd name="connsiteY4" fmla="*/ 212299 h 226880"/>
              <a:gd name="connsiteX5" fmla="*/ 325530 w 2881899"/>
              <a:gd name="connsiteY5" fmla="*/ 211999 h 226880"/>
              <a:gd name="connsiteX6" fmla="*/ 516391 w 2881899"/>
              <a:gd name="connsiteY6" fmla="*/ 187935 h 226880"/>
              <a:gd name="connsiteX7" fmla="*/ 707924 w 2881899"/>
              <a:gd name="connsiteY7" fmla="*/ 219529 h 226880"/>
              <a:gd name="connsiteX8" fmla="*/ 901750 w 2881899"/>
              <a:gd name="connsiteY8" fmla="*/ 187739 h 226880"/>
              <a:gd name="connsiteX9" fmla="*/ 1134255 w 2881899"/>
              <a:gd name="connsiteY9" fmla="*/ 191145 h 226880"/>
              <a:gd name="connsiteX10" fmla="*/ 1334199 w 2881899"/>
              <a:gd name="connsiteY10" fmla="*/ 216121 h 226880"/>
              <a:gd name="connsiteX11" fmla="*/ 1599371 w 2881899"/>
              <a:gd name="connsiteY11" fmla="*/ 182821 h 226880"/>
              <a:gd name="connsiteX12" fmla="*/ 1837522 w 2881899"/>
              <a:gd name="connsiteY12" fmla="*/ 188899 h 226880"/>
              <a:gd name="connsiteX13" fmla="*/ 2042031 w 2881899"/>
              <a:gd name="connsiteY13" fmla="*/ 224672 h 226880"/>
              <a:gd name="connsiteX14" fmla="*/ 2246642 w 2881899"/>
              <a:gd name="connsiteY14" fmla="*/ 219730 h 226880"/>
              <a:gd name="connsiteX15" fmla="*/ 2380949 w 2881899"/>
              <a:gd name="connsiteY15" fmla="*/ 192623 h 226880"/>
              <a:gd name="connsiteX16" fmla="*/ 2629434 w 2881899"/>
              <a:gd name="connsiteY16" fmla="*/ 194132 h 226880"/>
              <a:gd name="connsiteX0" fmla="*/ 2765214 w 2881899"/>
              <a:gd name="connsiteY0" fmla="*/ 213608 h 226880"/>
              <a:gd name="connsiteX1" fmla="*/ 2881899 w 2881899"/>
              <a:gd name="connsiteY1" fmla="*/ 212299 h 226880"/>
              <a:gd name="connsiteX2" fmla="*/ 2881899 w 2881899"/>
              <a:gd name="connsiteY2" fmla="*/ 1429 h 226880"/>
              <a:gd name="connsiteX3" fmla="*/ 0 w 2881899"/>
              <a:gd name="connsiteY3" fmla="*/ 0 h 226880"/>
              <a:gd name="connsiteX4" fmla="*/ 0 w 2881899"/>
              <a:gd name="connsiteY4" fmla="*/ 212299 h 226880"/>
              <a:gd name="connsiteX5" fmla="*/ 325530 w 2881899"/>
              <a:gd name="connsiteY5" fmla="*/ 211999 h 226880"/>
              <a:gd name="connsiteX6" fmla="*/ 516391 w 2881899"/>
              <a:gd name="connsiteY6" fmla="*/ 187935 h 226880"/>
              <a:gd name="connsiteX7" fmla="*/ 707924 w 2881899"/>
              <a:gd name="connsiteY7" fmla="*/ 219529 h 226880"/>
              <a:gd name="connsiteX8" fmla="*/ 901750 w 2881899"/>
              <a:gd name="connsiteY8" fmla="*/ 187739 h 226880"/>
              <a:gd name="connsiteX9" fmla="*/ 1134255 w 2881899"/>
              <a:gd name="connsiteY9" fmla="*/ 191145 h 226880"/>
              <a:gd name="connsiteX10" fmla="*/ 1334199 w 2881899"/>
              <a:gd name="connsiteY10" fmla="*/ 216121 h 226880"/>
              <a:gd name="connsiteX11" fmla="*/ 1599371 w 2881899"/>
              <a:gd name="connsiteY11" fmla="*/ 182821 h 226880"/>
              <a:gd name="connsiteX12" fmla="*/ 1837522 w 2881899"/>
              <a:gd name="connsiteY12" fmla="*/ 188899 h 226880"/>
              <a:gd name="connsiteX13" fmla="*/ 2042031 w 2881899"/>
              <a:gd name="connsiteY13" fmla="*/ 224672 h 226880"/>
              <a:gd name="connsiteX14" fmla="*/ 2246642 w 2881899"/>
              <a:gd name="connsiteY14" fmla="*/ 219730 h 226880"/>
              <a:gd name="connsiteX15" fmla="*/ 2380949 w 2881899"/>
              <a:gd name="connsiteY15" fmla="*/ 192623 h 226880"/>
              <a:gd name="connsiteX16" fmla="*/ 2595167 w 2881899"/>
              <a:gd name="connsiteY16" fmla="*/ 190529 h 226880"/>
              <a:gd name="connsiteX0" fmla="*/ 2765214 w 2881899"/>
              <a:gd name="connsiteY0" fmla="*/ 213608 h 226880"/>
              <a:gd name="connsiteX1" fmla="*/ 2881899 w 2881899"/>
              <a:gd name="connsiteY1" fmla="*/ 212299 h 226880"/>
              <a:gd name="connsiteX2" fmla="*/ 2881899 w 2881899"/>
              <a:gd name="connsiteY2" fmla="*/ 1429 h 226880"/>
              <a:gd name="connsiteX3" fmla="*/ 0 w 2881899"/>
              <a:gd name="connsiteY3" fmla="*/ 0 h 226880"/>
              <a:gd name="connsiteX4" fmla="*/ 0 w 2881899"/>
              <a:gd name="connsiteY4" fmla="*/ 212299 h 226880"/>
              <a:gd name="connsiteX5" fmla="*/ 325530 w 2881899"/>
              <a:gd name="connsiteY5" fmla="*/ 211999 h 226880"/>
              <a:gd name="connsiteX6" fmla="*/ 516391 w 2881899"/>
              <a:gd name="connsiteY6" fmla="*/ 187935 h 226880"/>
              <a:gd name="connsiteX7" fmla="*/ 707924 w 2881899"/>
              <a:gd name="connsiteY7" fmla="*/ 219529 h 226880"/>
              <a:gd name="connsiteX8" fmla="*/ 901750 w 2881899"/>
              <a:gd name="connsiteY8" fmla="*/ 187739 h 226880"/>
              <a:gd name="connsiteX9" fmla="*/ 1134255 w 2881899"/>
              <a:gd name="connsiteY9" fmla="*/ 191145 h 226880"/>
              <a:gd name="connsiteX10" fmla="*/ 1334199 w 2881899"/>
              <a:gd name="connsiteY10" fmla="*/ 216121 h 226880"/>
              <a:gd name="connsiteX11" fmla="*/ 1599371 w 2881899"/>
              <a:gd name="connsiteY11" fmla="*/ 182821 h 226880"/>
              <a:gd name="connsiteX12" fmla="*/ 1837522 w 2881899"/>
              <a:gd name="connsiteY12" fmla="*/ 188899 h 226880"/>
              <a:gd name="connsiteX13" fmla="*/ 2042031 w 2881899"/>
              <a:gd name="connsiteY13" fmla="*/ 224672 h 226880"/>
              <a:gd name="connsiteX14" fmla="*/ 2246642 w 2881899"/>
              <a:gd name="connsiteY14" fmla="*/ 219730 h 226880"/>
              <a:gd name="connsiteX15" fmla="*/ 2380949 w 2881899"/>
              <a:gd name="connsiteY15" fmla="*/ 192623 h 226880"/>
              <a:gd name="connsiteX16" fmla="*/ 2595167 w 2881899"/>
              <a:gd name="connsiteY16" fmla="*/ 190529 h 226880"/>
              <a:gd name="connsiteX0" fmla="*/ 2765214 w 2881899"/>
              <a:gd name="connsiteY0" fmla="*/ 213608 h 226880"/>
              <a:gd name="connsiteX1" fmla="*/ 2881899 w 2881899"/>
              <a:gd name="connsiteY1" fmla="*/ 212299 h 226880"/>
              <a:gd name="connsiteX2" fmla="*/ 2881899 w 2881899"/>
              <a:gd name="connsiteY2" fmla="*/ 1429 h 226880"/>
              <a:gd name="connsiteX3" fmla="*/ 0 w 2881899"/>
              <a:gd name="connsiteY3" fmla="*/ 0 h 226880"/>
              <a:gd name="connsiteX4" fmla="*/ 0 w 2881899"/>
              <a:gd name="connsiteY4" fmla="*/ 212299 h 226880"/>
              <a:gd name="connsiteX5" fmla="*/ 325530 w 2881899"/>
              <a:gd name="connsiteY5" fmla="*/ 211999 h 226880"/>
              <a:gd name="connsiteX6" fmla="*/ 516391 w 2881899"/>
              <a:gd name="connsiteY6" fmla="*/ 187935 h 226880"/>
              <a:gd name="connsiteX7" fmla="*/ 707924 w 2881899"/>
              <a:gd name="connsiteY7" fmla="*/ 219529 h 226880"/>
              <a:gd name="connsiteX8" fmla="*/ 901750 w 2881899"/>
              <a:gd name="connsiteY8" fmla="*/ 187739 h 226880"/>
              <a:gd name="connsiteX9" fmla="*/ 1134255 w 2881899"/>
              <a:gd name="connsiteY9" fmla="*/ 191145 h 226880"/>
              <a:gd name="connsiteX10" fmla="*/ 1334199 w 2881899"/>
              <a:gd name="connsiteY10" fmla="*/ 216121 h 226880"/>
              <a:gd name="connsiteX11" fmla="*/ 1599371 w 2881899"/>
              <a:gd name="connsiteY11" fmla="*/ 182821 h 226880"/>
              <a:gd name="connsiteX12" fmla="*/ 1837522 w 2881899"/>
              <a:gd name="connsiteY12" fmla="*/ 188899 h 226880"/>
              <a:gd name="connsiteX13" fmla="*/ 2042031 w 2881899"/>
              <a:gd name="connsiteY13" fmla="*/ 224672 h 226880"/>
              <a:gd name="connsiteX14" fmla="*/ 2246642 w 2881899"/>
              <a:gd name="connsiteY14" fmla="*/ 219730 h 226880"/>
              <a:gd name="connsiteX15" fmla="*/ 2380949 w 2881899"/>
              <a:gd name="connsiteY15" fmla="*/ 192623 h 226880"/>
              <a:gd name="connsiteX16" fmla="*/ 2595167 w 2881899"/>
              <a:gd name="connsiteY16" fmla="*/ 190529 h 226880"/>
              <a:gd name="connsiteX0" fmla="*/ 2765214 w 2881899"/>
              <a:gd name="connsiteY0" fmla="*/ 213608 h 226880"/>
              <a:gd name="connsiteX1" fmla="*/ 2881899 w 2881899"/>
              <a:gd name="connsiteY1" fmla="*/ 212299 h 226880"/>
              <a:gd name="connsiteX2" fmla="*/ 2881899 w 2881899"/>
              <a:gd name="connsiteY2" fmla="*/ 1429 h 226880"/>
              <a:gd name="connsiteX3" fmla="*/ 0 w 2881899"/>
              <a:gd name="connsiteY3" fmla="*/ 0 h 226880"/>
              <a:gd name="connsiteX4" fmla="*/ 0 w 2881899"/>
              <a:gd name="connsiteY4" fmla="*/ 212299 h 226880"/>
              <a:gd name="connsiteX5" fmla="*/ 325530 w 2881899"/>
              <a:gd name="connsiteY5" fmla="*/ 211999 h 226880"/>
              <a:gd name="connsiteX6" fmla="*/ 516391 w 2881899"/>
              <a:gd name="connsiteY6" fmla="*/ 187935 h 226880"/>
              <a:gd name="connsiteX7" fmla="*/ 707924 w 2881899"/>
              <a:gd name="connsiteY7" fmla="*/ 219529 h 226880"/>
              <a:gd name="connsiteX8" fmla="*/ 901750 w 2881899"/>
              <a:gd name="connsiteY8" fmla="*/ 187739 h 226880"/>
              <a:gd name="connsiteX9" fmla="*/ 1134255 w 2881899"/>
              <a:gd name="connsiteY9" fmla="*/ 191145 h 226880"/>
              <a:gd name="connsiteX10" fmla="*/ 1334199 w 2881899"/>
              <a:gd name="connsiteY10" fmla="*/ 216121 h 226880"/>
              <a:gd name="connsiteX11" fmla="*/ 1599371 w 2881899"/>
              <a:gd name="connsiteY11" fmla="*/ 182821 h 226880"/>
              <a:gd name="connsiteX12" fmla="*/ 1837522 w 2881899"/>
              <a:gd name="connsiteY12" fmla="*/ 188899 h 226880"/>
              <a:gd name="connsiteX13" fmla="*/ 2042031 w 2881899"/>
              <a:gd name="connsiteY13" fmla="*/ 224672 h 226880"/>
              <a:gd name="connsiteX14" fmla="*/ 2246642 w 2881899"/>
              <a:gd name="connsiteY14" fmla="*/ 219730 h 226880"/>
              <a:gd name="connsiteX15" fmla="*/ 2423783 w 2881899"/>
              <a:gd name="connsiteY15" fmla="*/ 188038 h 226880"/>
              <a:gd name="connsiteX16" fmla="*/ 2595167 w 2881899"/>
              <a:gd name="connsiteY16" fmla="*/ 190529 h 226880"/>
              <a:gd name="connsiteX0" fmla="*/ 2765214 w 2881899"/>
              <a:gd name="connsiteY0" fmla="*/ 213608 h 226880"/>
              <a:gd name="connsiteX1" fmla="*/ 2881899 w 2881899"/>
              <a:gd name="connsiteY1" fmla="*/ 212299 h 226880"/>
              <a:gd name="connsiteX2" fmla="*/ 2881899 w 2881899"/>
              <a:gd name="connsiteY2" fmla="*/ 1429 h 226880"/>
              <a:gd name="connsiteX3" fmla="*/ 0 w 2881899"/>
              <a:gd name="connsiteY3" fmla="*/ 0 h 226880"/>
              <a:gd name="connsiteX4" fmla="*/ 0 w 2881899"/>
              <a:gd name="connsiteY4" fmla="*/ 212299 h 226880"/>
              <a:gd name="connsiteX5" fmla="*/ 325530 w 2881899"/>
              <a:gd name="connsiteY5" fmla="*/ 211999 h 226880"/>
              <a:gd name="connsiteX6" fmla="*/ 516391 w 2881899"/>
              <a:gd name="connsiteY6" fmla="*/ 187935 h 226880"/>
              <a:gd name="connsiteX7" fmla="*/ 707924 w 2881899"/>
              <a:gd name="connsiteY7" fmla="*/ 219529 h 226880"/>
              <a:gd name="connsiteX8" fmla="*/ 901750 w 2881899"/>
              <a:gd name="connsiteY8" fmla="*/ 187739 h 226880"/>
              <a:gd name="connsiteX9" fmla="*/ 1134255 w 2881899"/>
              <a:gd name="connsiteY9" fmla="*/ 191145 h 226880"/>
              <a:gd name="connsiteX10" fmla="*/ 1334199 w 2881899"/>
              <a:gd name="connsiteY10" fmla="*/ 216121 h 226880"/>
              <a:gd name="connsiteX11" fmla="*/ 1599371 w 2881899"/>
              <a:gd name="connsiteY11" fmla="*/ 182821 h 226880"/>
              <a:gd name="connsiteX12" fmla="*/ 1837522 w 2881899"/>
              <a:gd name="connsiteY12" fmla="*/ 188899 h 226880"/>
              <a:gd name="connsiteX13" fmla="*/ 2042031 w 2881899"/>
              <a:gd name="connsiteY13" fmla="*/ 224672 h 226880"/>
              <a:gd name="connsiteX14" fmla="*/ 2246642 w 2881899"/>
              <a:gd name="connsiteY14" fmla="*/ 219730 h 226880"/>
              <a:gd name="connsiteX15" fmla="*/ 2423783 w 2881899"/>
              <a:gd name="connsiteY15" fmla="*/ 188038 h 226880"/>
              <a:gd name="connsiteX16" fmla="*/ 2595167 w 2881899"/>
              <a:gd name="connsiteY16" fmla="*/ 190529 h 226880"/>
              <a:gd name="connsiteX0" fmla="*/ 2765214 w 2881899"/>
              <a:gd name="connsiteY0" fmla="*/ 213608 h 226880"/>
              <a:gd name="connsiteX1" fmla="*/ 2881899 w 2881899"/>
              <a:gd name="connsiteY1" fmla="*/ 212299 h 226880"/>
              <a:gd name="connsiteX2" fmla="*/ 2881899 w 2881899"/>
              <a:gd name="connsiteY2" fmla="*/ 1429 h 226880"/>
              <a:gd name="connsiteX3" fmla="*/ 0 w 2881899"/>
              <a:gd name="connsiteY3" fmla="*/ 0 h 226880"/>
              <a:gd name="connsiteX4" fmla="*/ 0 w 2881899"/>
              <a:gd name="connsiteY4" fmla="*/ 212299 h 226880"/>
              <a:gd name="connsiteX5" fmla="*/ 325530 w 2881899"/>
              <a:gd name="connsiteY5" fmla="*/ 211999 h 226880"/>
              <a:gd name="connsiteX6" fmla="*/ 516391 w 2881899"/>
              <a:gd name="connsiteY6" fmla="*/ 187935 h 226880"/>
              <a:gd name="connsiteX7" fmla="*/ 707924 w 2881899"/>
              <a:gd name="connsiteY7" fmla="*/ 219529 h 226880"/>
              <a:gd name="connsiteX8" fmla="*/ 901750 w 2881899"/>
              <a:gd name="connsiteY8" fmla="*/ 187739 h 226880"/>
              <a:gd name="connsiteX9" fmla="*/ 1134255 w 2881899"/>
              <a:gd name="connsiteY9" fmla="*/ 191145 h 226880"/>
              <a:gd name="connsiteX10" fmla="*/ 1334199 w 2881899"/>
              <a:gd name="connsiteY10" fmla="*/ 216121 h 226880"/>
              <a:gd name="connsiteX11" fmla="*/ 1599371 w 2881899"/>
              <a:gd name="connsiteY11" fmla="*/ 182821 h 226880"/>
              <a:gd name="connsiteX12" fmla="*/ 1837522 w 2881899"/>
              <a:gd name="connsiteY12" fmla="*/ 188899 h 226880"/>
              <a:gd name="connsiteX13" fmla="*/ 2042031 w 2881899"/>
              <a:gd name="connsiteY13" fmla="*/ 224672 h 226880"/>
              <a:gd name="connsiteX14" fmla="*/ 2246642 w 2881899"/>
              <a:gd name="connsiteY14" fmla="*/ 219730 h 226880"/>
              <a:gd name="connsiteX15" fmla="*/ 2423783 w 2881899"/>
              <a:gd name="connsiteY15" fmla="*/ 188038 h 226880"/>
              <a:gd name="connsiteX16" fmla="*/ 2595167 w 2881899"/>
              <a:gd name="connsiteY16" fmla="*/ 190529 h 226880"/>
              <a:gd name="connsiteX0" fmla="*/ 2799481 w 2881899"/>
              <a:gd name="connsiteY0" fmla="*/ 218521 h 226880"/>
              <a:gd name="connsiteX1" fmla="*/ 2881899 w 2881899"/>
              <a:gd name="connsiteY1" fmla="*/ 212299 h 226880"/>
              <a:gd name="connsiteX2" fmla="*/ 2881899 w 2881899"/>
              <a:gd name="connsiteY2" fmla="*/ 1429 h 226880"/>
              <a:gd name="connsiteX3" fmla="*/ 0 w 2881899"/>
              <a:gd name="connsiteY3" fmla="*/ 0 h 226880"/>
              <a:gd name="connsiteX4" fmla="*/ 0 w 2881899"/>
              <a:gd name="connsiteY4" fmla="*/ 212299 h 226880"/>
              <a:gd name="connsiteX5" fmla="*/ 325530 w 2881899"/>
              <a:gd name="connsiteY5" fmla="*/ 211999 h 226880"/>
              <a:gd name="connsiteX6" fmla="*/ 516391 w 2881899"/>
              <a:gd name="connsiteY6" fmla="*/ 187935 h 226880"/>
              <a:gd name="connsiteX7" fmla="*/ 707924 w 2881899"/>
              <a:gd name="connsiteY7" fmla="*/ 219529 h 226880"/>
              <a:gd name="connsiteX8" fmla="*/ 901750 w 2881899"/>
              <a:gd name="connsiteY8" fmla="*/ 187739 h 226880"/>
              <a:gd name="connsiteX9" fmla="*/ 1134255 w 2881899"/>
              <a:gd name="connsiteY9" fmla="*/ 191145 h 226880"/>
              <a:gd name="connsiteX10" fmla="*/ 1334199 w 2881899"/>
              <a:gd name="connsiteY10" fmla="*/ 216121 h 226880"/>
              <a:gd name="connsiteX11" fmla="*/ 1599371 w 2881899"/>
              <a:gd name="connsiteY11" fmla="*/ 182821 h 226880"/>
              <a:gd name="connsiteX12" fmla="*/ 1837522 w 2881899"/>
              <a:gd name="connsiteY12" fmla="*/ 188899 h 226880"/>
              <a:gd name="connsiteX13" fmla="*/ 2042031 w 2881899"/>
              <a:gd name="connsiteY13" fmla="*/ 224672 h 226880"/>
              <a:gd name="connsiteX14" fmla="*/ 2246642 w 2881899"/>
              <a:gd name="connsiteY14" fmla="*/ 219730 h 226880"/>
              <a:gd name="connsiteX15" fmla="*/ 2423783 w 2881899"/>
              <a:gd name="connsiteY15" fmla="*/ 188038 h 226880"/>
              <a:gd name="connsiteX16" fmla="*/ 2595167 w 2881899"/>
              <a:gd name="connsiteY16" fmla="*/ 190529 h 226880"/>
              <a:gd name="connsiteX0" fmla="*/ 2799481 w 2881899"/>
              <a:gd name="connsiteY0" fmla="*/ 218521 h 226880"/>
              <a:gd name="connsiteX1" fmla="*/ 2881899 w 2881899"/>
              <a:gd name="connsiteY1" fmla="*/ 212299 h 226880"/>
              <a:gd name="connsiteX2" fmla="*/ 2881899 w 2881899"/>
              <a:gd name="connsiteY2" fmla="*/ 1429 h 226880"/>
              <a:gd name="connsiteX3" fmla="*/ 0 w 2881899"/>
              <a:gd name="connsiteY3" fmla="*/ 0 h 226880"/>
              <a:gd name="connsiteX4" fmla="*/ 0 w 2881899"/>
              <a:gd name="connsiteY4" fmla="*/ 212299 h 226880"/>
              <a:gd name="connsiteX5" fmla="*/ 325530 w 2881899"/>
              <a:gd name="connsiteY5" fmla="*/ 211999 h 226880"/>
              <a:gd name="connsiteX6" fmla="*/ 516391 w 2881899"/>
              <a:gd name="connsiteY6" fmla="*/ 187935 h 226880"/>
              <a:gd name="connsiteX7" fmla="*/ 707924 w 2881899"/>
              <a:gd name="connsiteY7" fmla="*/ 219529 h 226880"/>
              <a:gd name="connsiteX8" fmla="*/ 901750 w 2881899"/>
              <a:gd name="connsiteY8" fmla="*/ 187739 h 226880"/>
              <a:gd name="connsiteX9" fmla="*/ 1134255 w 2881899"/>
              <a:gd name="connsiteY9" fmla="*/ 191145 h 226880"/>
              <a:gd name="connsiteX10" fmla="*/ 1334199 w 2881899"/>
              <a:gd name="connsiteY10" fmla="*/ 216121 h 226880"/>
              <a:gd name="connsiteX11" fmla="*/ 1599371 w 2881899"/>
              <a:gd name="connsiteY11" fmla="*/ 182821 h 226880"/>
              <a:gd name="connsiteX12" fmla="*/ 1837522 w 2881899"/>
              <a:gd name="connsiteY12" fmla="*/ 188899 h 226880"/>
              <a:gd name="connsiteX13" fmla="*/ 2042031 w 2881899"/>
              <a:gd name="connsiteY13" fmla="*/ 224672 h 226880"/>
              <a:gd name="connsiteX14" fmla="*/ 2246642 w 2881899"/>
              <a:gd name="connsiteY14" fmla="*/ 219730 h 226880"/>
              <a:gd name="connsiteX15" fmla="*/ 2423783 w 2881899"/>
              <a:gd name="connsiteY15" fmla="*/ 188038 h 226880"/>
              <a:gd name="connsiteX16" fmla="*/ 2595167 w 2881899"/>
              <a:gd name="connsiteY16" fmla="*/ 190529 h 226880"/>
              <a:gd name="connsiteX0" fmla="*/ 2775922 w 2881899"/>
              <a:gd name="connsiteY0" fmla="*/ 209351 h 226880"/>
              <a:gd name="connsiteX1" fmla="*/ 2881899 w 2881899"/>
              <a:gd name="connsiteY1" fmla="*/ 212299 h 226880"/>
              <a:gd name="connsiteX2" fmla="*/ 2881899 w 2881899"/>
              <a:gd name="connsiteY2" fmla="*/ 1429 h 226880"/>
              <a:gd name="connsiteX3" fmla="*/ 0 w 2881899"/>
              <a:gd name="connsiteY3" fmla="*/ 0 h 226880"/>
              <a:gd name="connsiteX4" fmla="*/ 0 w 2881899"/>
              <a:gd name="connsiteY4" fmla="*/ 212299 h 226880"/>
              <a:gd name="connsiteX5" fmla="*/ 325530 w 2881899"/>
              <a:gd name="connsiteY5" fmla="*/ 211999 h 226880"/>
              <a:gd name="connsiteX6" fmla="*/ 516391 w 2881899"/>
              <a:gd name="connsiteY6" fmla="*/ 187935 h 226880"/>
              <a:gd name="connsiteX7" fmla="*/ 707924 w 2881899"/>
              <a:gd name="connsiteY7" fmla="*/ 219529 h 226880"/>
              <a:gd name="connsiteX8" fmla="*/ 901750 w 2881899"/>
              <a:gd name="connsiteY8" fmla="*/ 187739 h 226880"/>
              <a:gd name="connsiteX9" fmla="*/ 1134255 w 2881899"/>
              <a:gd name="connsiteY9" fmla="*/ 191145 h 226880"/>
              <a:gd name="connsiteX10" fmla="*/ 1334199 w 2881899"/>
              <a:gd name="connsiteY10" fmla="*/ 216121 h 226880"/>
              <a:gd name="connsiteX11" fmla="*/ 1599371 w 2881899"/>
              <a:gd name="connsiteY11" fmla="*/ 182821 h 226880"/>
              <a:gd name="connsiteX12" fmla="*/ 1837522 w 2881899"/>
              <a:gd name="connsiteY12" fmla="*/ 188899 h 226880"/>
              <a:gd name="connsiteX13" fmla="*/ 2042031 w 2881899"/>
              <a:gd name="connsiteY13" fmla="*/ 224672 h 226880"/>
              <a:gd name="connsiteX14" fmla="*/ 2246642 w 2881899"/>
              <a:gd name="connsiteY14" fmla="*/ 219730 h 226880"/>
              <a:gd name="connsiteX15" fmla="*/ 2423783 w 2881899"/>
              <a:gd name="connsiteY15" fmla="*/ 188038 h 226880"/>
              <a:gd name="connsiteX16" fmla="*/ 2595167 w 2881899"/>
              <a:gd name="connsiteY16" fmla="*/ 190529 h 226880"/>
              <a:gd name="connsiteX0" fmla="*/ 2758789 w 2881899"/>
              <a:gd name="connsiteY0" fmla="*/ 208041 h 226880"/>
              <a:gd name="connsiteX1" fmla="*/ 2881899 w 2881899"/>
              <a:gd name="connsiteY1" fmla="*/ 212299 h 226880"/>
              <a:gd name="connsiteX2" fmla="*/ 2881899 w 2881899"/>
              <a:gd name="connsiteY2" fmla="*/ 1429 h 226880"/>
              <a:gd name="connsiteX3" fmla="*/ 0 w 2881899"/>
              <a:gd name="connsiteY3" fmla="*/ 0 h 226880"/>
              <a:gd name="connsiteX4" fmla="*/ 0 w 2881899"/>
              <a:gd name="connsiteY4" fmla="*/ 212299 h 226880"/>
              <a:gd name="connsiteX5" fmla="*/ 325530 w 2881899"/>
              <a:gd name="connsiteY5" fmla="*/ 211999 h 226880"/>
              <a:gd name="connsiteX6" fmla="*/ 516391 w 2881899"/>
              <a:gd name="connsiteY6" fmla="*/ 187935 h 226880"/>
              <a:gd name="connsiteX7" fmla="*/ 707924 w 2881899"/>
              <a:gd name="connsiteY7" fmla="*/ 219529 h 226880"/>
              <a:gd name="connsiteX8" fmla="*/ 901750 w 2881899"/>
              <a:gd name="connsiteY8" fmla="*/ 187739 h 226880"/>
              <a:gd name="connsiteX9" fmla="*/ 1134255 w 2881899"/>
              <a:gd name="connsiteY9" fmla="*/ 191145 h 226880"/>
              <a:gd name="connsiteX10" fmla="*/ 1334199 w 2881899"/>
              <a:gd name="connsiteY10" fmla="*/ 216121 h 226880"/>
              <a:gd name="connsiteX11" fmla="*/ 1599371 w 2881899"/>
              <a:gd name="connsiteY11" fmla="*/ 182821 h 226880"/>
              <a:gd name="connsiteX12" fmla="*/ 1837522 w 2881899"/>
              <a:gd name="connsiteY12" fmla="*/ 188899 h 226880"/>
              <a:gd name="connsiteX13" fmla="*/ 2042031 w 2881899"/>
              <a:gd name="connsiteY13" fmla="*/ 224672 h 226880"/>
              <a:gd name="connsiteX14" fmla="*/ 2246642 w 2881899"/>
              <a:gd name="connsiteY14" fmla="*/ 219730 h 226880"/>
              <a:gd name="connsiteX15" fmla="*/ 2423783 w 2881899"/>
              <a:gd name="connsiteY15" fmla="*/ 188038 h 226880"/>
              <a:gd name="connsiteX16" fmla="*/ 2595167 w 2881899"/>
              <a:gd name="connsiteY16" fmla="*/ 190529 h 226880"/>
              <a:gd name="connsiteX0" fmla="*/ 2797339 w 2881899"/>
              <a:gd name="connsiteY0" fmla="*/ 218194 h 226880"/>
              <a:gd name="connsiteX1" fmla="*/ 2881899 w 2881899"/>
              <a:gd name="connsiteY1" fmla="*/ 212299 h 226880"/>
              <a:gd name="connsiteX2" fmla="*/ 2881899 w 2881899"/>
              <a:gd name="connsiteY2" fmla="*/ 1429 h 226880"/>
              <a:gd name="connsiteX3" fmla="*/ 0 w 2881899"/>
              <a:gd name="connsiteY3" fmla="*/ 0 h 226880"/>
              <a:gd name="connsiteX4" fmla="*/ 0 w 2881899"/>
              <a:gd name="connsiteY4" fmla="*/ 212299 h 226880"/>
              <a:gd name="connsiteX5" fmla="*/ 325530 w 2881899"/>
              <a:gd name="connsiteY5" fmla="*/ 211999 h 226880"/>
              <a:gd name="connsiteX6" fmla="*/ 516391 w 2881899"/>
              <a:gd name="connsiteY6" fmla="*/ 187935 h 226880"/>
              <a:gd name="connsiteX7" fmla="*/ 707924 w 2881899"/>
              <a:gd name="connsiteY7" fmla="*/ 219529 h 226880"/>
              <a:gd name="connsiteX8" fmla="*/ 901750 w 2881899"/>
              <a:gd name="connsiteY8" fmla="*/ 187739 h 226880"/>
              <a:gd name="connsiteX9" fmla="*/ 1134255 w 2881899"/>
              <a:gd name="connsiteY9" fmla="*/ 191145 h 226880"/>
              <a:gd name="connsiteX10" fmla="*/ 1334199 w 2881899"/>
              <a:gd name="connsiteY10" fmla="*/ 216121 h 226880"/>
              <a:gd name="connsiteX11" fmla="*/ 1599371 w 2881899"/>
              <a:gd name="connsiteY11" fmla="*/ 182821 h 226880"/>
              <a:gd name="connsiteX12" fmla="*/ 1837522 w 2881899"/>
              <a:gd name="connsiteY12" fmla="*/ 188899 h 226880"/>
              <a:gd name="connsiteX13" fmla="*/ 2042031 w 2881899"/>
              <a:gd name="connsiteY13" fmla="*/ 224672 h 226880"/>
              <a:gd name="connsiteX14" fmla="*/ 2246642 w 2881899"/>
              <a:gd name="connsiteY14" fmla="*/ 219730 h 226880"/>
              <a:gd name="connsiteX15" fmla="*/ 2423783 w 2881899"/>
              <a:gd name="connsiteY15" fmla="*/ 188038 h 226880"/>
              <a:gd name="connsiteX16" fmla="*/ 2595167 w 2881899"/>
              <a:gd name="connsiteY16" fmla="*/ 190529 h 226880"/>
              <a:gd name="connsiteX0" fmla="*/ 2797339 w 2881899"/>
              <a:gd name="connsiteY0" fmla="*/ 218194 h 226880"/>
              <a:gd name="connsiteX1" fmla="*/ 2881899 w 2881899"/>
              <a:gd name="connsiteY1" fmla="*/ 212299 h 226880"/>
              <a:gd name="connsiteX2" fmla="*/ 2881899 w 2881899"/>
              <a:gd name="connsiteY2" fmla="*/ 1429 h 226880"/>
              <a:gd name="connsiteX3" fmla="*/ 0 w 2881899"/>
              <a:gd name="connsiteY3" fmla="*/ 0 h 226880"/>
              <a:gd name="connsiteX4" fmla="*/ 0 w 2881899"/>
              <a:gd name="connsiteY4" fmla="*/ 212299 h 226880"/>
              <a:gd name="connsiteX5" fmla="*/ 325530 w 2881899"/>
              <a:gd name="connsiteY5" fmla="*/ 211999 h 226880"/>
              <a:gd name="connsiteX6" fmla="*/ 516391 w 2881899"/>
              <a:gd name="connsiteY6" fmla="*/ 187935 h 226880"/>
              <a:gd name="connsiteX7" fmla="*/ 707924 w 2881899"/>
              <a:gd name="connsiteY7" fmla="*/ 219529 h 226880"/>
              <a:gd name="connsiteX8" fmla="*/ 901750 w 2881899"/>
              <a:gd name="connsiteY8" fmla="*/ 187739 h 226880"/>
              <a:gd name="connsiteX9" fmla="*/ 1134255 w 2881899"/>
              <a:gd name="connsiteY9" fmla="*/ 191145 h 226880"/>
              <a:gd name="connsiteX10" fmla="*/ 1334199 w 2881899"/>
              <a:gd name="connsiteY10" fmla="*/ 216121 h 226880"/>
              <a:gd name="connsiteX11" fmla="*/ 1599371 w 2881899"/>
              <a:gd name="connsiteY11" fmla="*/ 182821 h 226880"/>
              <a:gd name="connsiteX12" fmla="*/ 1837522 w 2881899"/>
              <a:gd name="connsiteY12" fmla="*/ 188899 h 226880"/>
              <a:gd name="connsiteX13" fmla="*/ 2042031 w 2881899"/>
              <a:gd name="connsiteY13" fmla="*/ 224672 h 226880"/>
              <a:gd name="connsiteX14" fmla="*/ 2246642 w 2881899"/>
              <a:gd name="connsiteY14" fmla="*/ 219730 h 226880"/>
              <a:gd name="connsiteX15" fmla="*/ 2423783 w 2881899"/>
              <a:gd name="connsiteY15" fmla="*/ 188038 h 226880"/>
              <a:gd name="connsiteX16" fmla="*/ 2616584 w 2881899"/>
              <a:gd name="connsiteY16" fmla="*/ 201009 h 226880"/>
              <a:gd name="connsiteX0" fmla="*/ 2797339 w 2881899"/>
              <a:gd name="connsiteY0" fmla="*/ 218194 h 226880"/>
              <a:gd name="connsiteX1" fmla="*/ 2881899 w 2881899"/>
              <a:gd name="connsiteY1" fmla="*/ 212299 h 226880"/>
              <a:gd name="connsiteX2" fmla="*/ 2881899 w 2881899"/>
              <a:gd name="connsiteY2" fmla="*/ 1429 h 226880"/>
              <a:gd name="connsiteX3" fmla="*/ 0 w 2881899"/>
              <a:gd name="connsiteY3" fmla="*/ 0 h 226880"/>
              <a:gd name="connsiteX4" fmla="*/ 0 w 2881899"/>
              <a:gd name="connsiteY4" fmla="*/ 212299 h 226880"/>
              <a:gd name="connsiteX5" fmla="*/ 325530 w 2881899"/>
              <a:gd name="connsiteY5" fmla="*/ 211999 h 226880"/>
              <a:gd name="connsiteX6" fmla="*/ 516391 w 2881899"/>
              <a:gd name="connsiteY6" fmla="*/ 187935 h 226880"/>
              <a:gd name="connsiteX7" fmla="*/ 707924 w 2881899"/>
              <a:gd name="connsiteY7" fmla="*/ 219529 h 226880"/>
              <a:gd name="connsiteX8" fmla="*/ 901750 w 2881899"/>
              <a:gd name="connsiteY8" fmla="*/ 187739 h 226880"/>
              <a:gd name="connsiteX9" fmla="*/ 1134255 w 2881899"/>
              <a:gd name="connsiteY9" fmla="*/ 191145 h 226880"/>
              <a:gd name="connsiteX10" fmla="*/ 1334199 w 2881899"/>
              <a:gd name="connsiteY10" fmla="*/ 216121 h 226880"/>
              <a:gd name="connsiteX11" fmla="*/ 1599371 w 2881899"/>
              <a:gd name="connsiteY11" fmla="*/ 182821 h 226880"/>
              <a:gd name="connsiteX12" fmla="*/ 1837522 w 2881899"/>
              <a:gd name="connsiteY12" fmla="*/ 188899 h 226880"/>
              <a:gd name="connsiteX13" fmla="*/ 2042031 w 2881899"/>
              <a:gd name="connsiteY13" fmla="*/ 224672 h 226880"/>
              <a:gd name="connsiteX14" fmla="*/ 2246642 w 2881899"/>
              <a:gd name="connsiteY14" fmla="*/ 219730 h 226880"/>
              <a:gd name="connsiteX15" fmla="*/ 2423783 w 2881899"/>
              <a:gd name="connsiteY15" fmla="*/ 188038 h 226880"/>
              <a:gd name="connsiteX16" fmla="*/ 2648710 w 2881899"/>
              <a:gd name="connsiteY16" fmla="*/ 210507 h 226880"/>
              <a:gd name="connsiteX0" fmla="*/ 2797339 w 2881899"/>
              <a:gd name="connsiteY0" fmla="*/ 218194 h 226880"/>
              <a:gd name="connsiteX1" fmla="*/ 2881899 w 2881899"/>
              <a:gd name="connsiteY1" fmla="*/ 212299 h 226880"/>
              <a:gd name="connsiteX2" fmla="*/ 2881899 w 2881899"/>
              <a:gd name="connsiteY2" fmla="*/ 1429 h 226880"/>
              <a:gd name="connsiteX3" fmla="*/ 0 w 2881899"/>
              <a:gd name="connsiteY3" fmla="*/ 0 h 226880"/>
              <a:gd name="connsiteX4" fmla="*/ 0 w 2881899"/>
              <a:gd name="connsiteY4" fmla="*/ 212299 h 226880"/>
              <a:gd name="connsiteX5" fmla="*/ 325530 w 2881899"/>
              <a:gd name="connsiteY5" fmla="*/ 211999 h 226880"/>
              <a:gd name="connsiteX6" fmla="*/ 516391 w 2881899"/>
              <a:gd name="connsiteY6" fmla="*/ 187935 h 226880"/>
              <a:gd name="connsiteX7" fmla="*/ 707924 w 2881899"/>
              <a:gd name="connsiteY7" fmla="*/ 219529 h 226880"/>
              <a:gd name="connsiteX8" fmla="*/ 901750 w 2881899"/>
              <a:gd name="connsiteY8" fmla="*/ 187739 h 226880"/>
              <a:gd name="connsiteX9" fmla="*/ 1134255 w 2881899"/>
              <a:gd name="connsiteY9" fmla="*/ 191145 h 226880"/>
              <a:gd name="connsiteX10" fmla="*/ 1334199 w 2881899"/>
              <a:gd name="connsiteY10" fmla="*/ 216121 h 226880"/>
              <a:gd name="connsiteX11" fmla="*/ 1599371 w 2881899"/>
              <a:gd name="connsiteY11" fmla="*/ 182821 h 226880"/>
              <a:gd name="connsiteX12" fmla="*/ 1837522 w 2881899"/>
              <a:gd name="connsiteY12" fmla="*/ 188899 h 226880"/>
              <a:gd name="connsiteX13" fmla="*/ 2042031 w 2881899"/>
              <a:gd name="connsiteY13" fmla="*/ 224672 h 226880"/>
              <a:gd name="connsiteX14" fmla="*/ 2246642 w 2881899"/>
              <a:gd name="connsiteY14" fmla="*/ 219730 h 226880"/>
              <a:gd name="connsiteX15" fmla="*/ 2423783 w 2881899"/>
              <a:gd name="connsiteY15" fmla="*/ 188038 h 226880"/>
              <a:gd name="connsiteX16" fmla="*/ 2663702 w 2881899"/>
              <a:gd name="connsiteY16" fmla="*/ 214765 h 226880"/>
              <a:gd name="connsiteX0" fmla="*/ 2797339 w 2881899"/>
              <a:gd name="connsiteY0" fmla="*/ 218194 h 226880"/>
              <a:gd name="connsiteX1" fmla="*/ 2881899 w 2881899"/>
              <a:gd name="connsiteY1" fmla="*/ 212299 h 226880"/>
              <a:gd name="connsiteX2" fmla="*/ 2881899 w 2881899"/>
              <a:gd name="connsiteY2" fmla="*/ 1429 h 226880"/>
              <a:gd name="connsiteX3" fmla="*/ 0 w 2881899"/>
              <a:gd name="connsiteY3" fmla="*/ 0 h 226880"/>
              <a:gd name="connsiteX4" fmla="*/ 0 w 2881899"/>
              <a:gd name="connsiteY4" fmla="*/ 212299 h 226880"/>
              <a:gd name="connsiteX5" fmla="*/ 325530 w 2881899"/>
              <a:gd name="connsiteY5" fmla="*/ 211999 h 226880"/>
              <a:gd name="connsiteX6" fmla="*/ 516391 w 2881899"/>
              <a:gd name="connsiteY6" fmla="*/ 187935 h 226880"/>
              <a:gd name="connsiteX7" fmla="*/ 707924 w 2881899"/>
              <a:gd name="connsiteY7" fmla="*/ 219529 h 226880"/>
              <a:gd name="connsiteX8" fmla="*/ 901750 w 2881899"/>
              <a:gd name="connsiteY8" fmla="*/ 187739 h 226880"/>
              <a:gd name="connsiteX9" fmla="*/ 1134255 w 2881899"/>
              <a:gd name="connsiteY9" fmla="*/ 191145 h 226880"/>
              <a:gd name="connsiteX10" fmla="*/ 1334199 w 2881899"/>
              <a:gd name="connsiteY10" fmla="*/ 216121 h 226880"/>
              <a:gd name="connsiteX11" fmla="*/ 1599371 w 2881899"/>
              <a:gd name="connsiteY11" fmla="*/ 182821 h 226880"/>
              <a:gd name="connsiteX12" fmla="*/ 1837522 w 2881899"/>
              <a:gd name="connsiteY12" fmla="*/ 188899 h 226880"/>
              <a:gd name="connsiteX13" fmla="*/ 2042031 w 2881899"/>
              <a:gd name="connsiteY13" fmla="*/ 224672 h 226880"/>
              <a:gd name="connsiteX14" fmla="*/ 2246642 w 2881899"/>
              <a:gd name="connsiteY14" fmla="*/ 219730 h 226880"/>
              <a:gd name="connsiteX15" fmla="*/ 2423783 w 2881899"/>
              <a:gd name="connsiteY15" fmla="*/ 188038 h 226880"/>
              <a:gd name="connsiteX16" fmla="*/ 2663702 w 2881899"/>
              <a:gd name="connsiteY16" fmla="*/ 214765 h 226880"/>
              <a:gd name="connsiteX0" fmla="*/ 2797339 w 2881899"/>
              <a:gd name="connsiteY0" fmla="*/ 218194 h 226880"/>
              <a:gd name="connsiteX1" fmla="*/ 2881899 w 2881899"/>
              <a:gd name="connsiteY1" fmla="*/ 212299 h 226880"/>
              <a:gd name="connsiteX2" fmla="*/ 2881899 w 2881899"/>
              <a:gd name="connsiteY2" fmla="*/ 1429 h 226880"/>
              <a:gd name="connsiteX3" fmla="*/ 0 w 2881899"/>
              <a:gd name="connsiteY3" fmla="*/ 0 h 226880"/>
              <a:gd name="connsiteX4" fmla="*/ 0 w 2881899"/>
              <a:gd name="connsiteY4" fmla="*/ 212299 h 226880"/>
              <a:gd name="connsiteX5" fmla="*/ 325530 w 2881899"/>
              <a:gd name="connsiteY5" fmla="*/ 211999 h 226880"/>
              <a:gd name="connsiteX6" fmla="*/ 516391 w 2881899"/>
              <a:gd name="connsiteY6" fmla="*/ 187935 h 226880"/>
              <a:gd name="connsiteX7" fmla="*/ 707924 w 2881899"/>
              <a:gd name="connsiteY7" fmla="*/ 219529 h 226880"/>
              <a:gd name="connsiteX8" fmla="*/ 901750 w 2881899"/>
              <a:gd name="connsiteY8" fmla="*/ 187739 h 226880"/>
              <a:gd name="connsiteX9" fmla="*/ 1134255 w 2881899"/>
              <a:gd name="connsiteY9" fmla="*/ 191145 h 226880"/>
              <a:gd name="connsiteX10" fmla="*/ 1334199 w 2881899"/>
              <a:gd name="connsiteY10" fmla="*/ 216121 h 226880"/>
              <a:gd name="connsiteX11" fmla="*/ 1599371 w 2881899"/>
              <a:gd name="connsiteY11" fmla="*/ 182821 h 226880"/>
              <a:gd name="connsiteX12" fmla="*/ 1837522 w 2881899"/>
              <a:gd name="connsiteY12" fmla="*/ 188899 h 226880"/>
              <a:gd name="connsiteX13" fmla="*/ 2042031 w 2881899"/>
              <a:gd name="connsiteY13" fmla="*/ 224672 h 226880"/>
              <a:gd name="connsiteX14" fmla="*/ 2246642 w 2881899"/>
              <a:gd name="connsiteY14" fmla="*/ 219730 h 226880"/>
              <a:gd name="connsiteX15" fmla="*/ 2423783 w 2881899"/>
              <a:gd name="connsiteY15" fmla="*/ 188038 h 226880"/>
              <a:gd name="connsiteX16" fmla="*/ 2663702 w 2881899"/>
              <a:gd name="connsiteY16" fmla="*/ 214765 h 226880"/>
              <a:gd name="connsiteX0" fmla="*/ 2675262 w 2881899"/>
              <a:gd name="connsiteY0" fmla="*/ 216556 h 226880"/>
              <a:gd name="connsiteX1" fmla="*/ 2881899 w 2881899"/>
              <a:gd name="connsiteY1" fmla="*/ 212299 h 226880"/>
              <a:gd name="connsiteX2" fmla="*/ 2881899 w 2881899"/>
              <a:gd name="connsiteY2" fmla="*/ 1429 h 226880"/>
              <a:gd name="connsiteX3" fmla="*/ 0 w 2881899"/>
              <a:gd name="connsiteY3" fmla="*/ 0 h 226880"/>
              <a:gd name="connsiteX4" fmla="*/ 0 w 2881899"/>
              <a:gd name="connsiteY4" fmla="*/ 212299 h 226880"/>
              <a:gd name="connsiteX5" fmla="*/ 325530 w 2881899"/>
              <a:gd name="connsiteY5" fmla="*/ 211999 h 226880"/>
              <a:gd name="connsiteX6" fmla="*/ 516391 w 2881899"/>
              <a:gd name="connsiteY6" fmla="*/ 187935 h 226880"/>
              <a:gd name="connsiteX7" fmla="*/ 707924 w 2881899"/>
              <a:gd name="connsiteY7" fmla="*/ 219529 h 226880"/>
              <a:gd name="connsiteX8" fmla="*/ 901750 w 2881899"/>
              <a:gd name="connsiteY8" fmla="*/ 187739 h 226880"/>
              <a:gd name="connsiteX9" fmla="*/ 1134255 w 2881899"/>
              <a:gd name="connsiteY9" fmla="*/ 191145 h 226880"/>
              <a:gd name="connsiteX10" fmla="*/ 1334199 w 2881899"/>
              <a:gd name="connsiteY10" fmla="*/ 216121 h 226880"/>
              <a:gd name="connsiteX11" fmla="*/ 1599371 w 2881899"/>
              <a:gd name="connsiteY11" fmla="*/ 182821 h 226880"/>
              <a:gd name="connsiteX12" fmla="*/ 1837522 w 2881899"/>
              <a:gd name="connsiteY12" fmla="*/ 188899 h 226880"/>
              <a:gd name="connsiteX13" fmla="*/ 2042031 w 2881899"/>
              <a:gd name="connsiteY13" fmla="*/ 224672 h 226880"/>
              <a:gd name="connsiteX14" fmla="*/ 2246642 w 2881899"/>
              <a:gd name="connsiteY14" fmla="*/ 219730 h 226880"/>
              <a:gd name="connsiteX15" fmla="*/ 2423783 w 2881899"/>
              <a:gd name="connsiteY15" fmla="*/ 188038 h 226880"/>
              <a:gd name="connsiteX16" fmla="*/ 2663702 w 2881899"/>
              <a:gd name="connsiteY16" fmla="*/ 214765 h 22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81899" h="226880">
                <a:moveTo>
                  <a:pt x="2675262" y="216556"/>
                </a:moveTo>
                <a:cubicBezTo>
                  <a:pt x="2735303" y="221631"/>
                  <a:pt x="2807732" y="208999"/>
                  <a:pt x="2881899" y="212299"/>
                </a:cubicBezTo>
                <a:lnTo>
                  <a:pt x="2881899" y="1429"/>
                </a:lnTo>
                <a:lnTo>
                  <a:pt x="0" y="0"/>
                </a:lnTo>
                <a:lnTo>
                  <a:pt x="0" y="212299"/>
                </a:lnTo>
                <a:cubicBezTo>
                  <a:pt x="74025" y="209512"/>
                  <a:pt x="256455" y="238762"/>
                  <a:pt x="325530" y="211999"/>
                </a:cubicBezTo>
                <a:cubicBezTo>
                  <a:pt x="371415" y="192782"/>
                  <a:pt x="452659" y="186680"/>
                  <a:pt x="516391" y="187935"/>
                </a:cubicBezTo>
                <a:cubicBezTo>
                  <a:pt x="580123" y="189190"/>
                  <a:pt x="643698" y="219562"/>
                  <a:pt x="707924" y="219529"/>
                </a:cubicBezTo>
                <a:cubicBezTo>
                  <a:pt x="772150" y="219496"/>
                  <a:pt x="843891" y="195375"/>
                  <a:pt x="901750" y="187739"/>
                </a:cubicBezTo>
                <a:cubicBezTo>
                  <a:pt x="959609" y="180103"/>
                  <a:pt x="1062180" y="186415"/>
                  <a:pt x="1134255" y="191145"/>
                </a:cubicBezTo>
                <a:cubicBezTo>
                  <a:pt x="1206330" y="195875"/>
                  <a:pt x="1256680" y="217508"/>
                  <a:pt x="1334199" y="216121"/>
                </a:cubicBezTo>
                <a:cubicBezTo>
                  <a:pt x="1411718" y="214734"/>
                  <a:pt x="1515484" y="187358"/>
                  <a:pt x="1599371" y="182821"/>
                </a:cubicBezTo>
                <a:cubicBezTo>
                  <a:pt x="1683258" y="178284"/>
                  <a:pt x="1760901" y="181267"/>
                  <a:pt x="1837522" y="188899"/>
                </a:cubicBezTo>
                <a:cubicBezTo>
                  <a:pt x="1902003" y="193884"/>
                  <a:pt x="1973844" y="219534"/>
                  <a:pt x="2042031" y="224672"/>
                </a:cubicBezTo>
                <a:cubicBezTo>
                  <a:pt x="2110218" y="229810"/>
                  <a:pt x="2190156" y="225071"/>
                  <a:pt x="2246642" y="219730"/>
                </a:cubicBezTo>
                <a:cubicBezTo>
                  <a:pt x="2303128" y="214389"/>
                  <a:pt x="2354273" y="188865"/>
                  <a:pt x="2423783" y="188038"/>
                </a:cubicBezTo>
                <a:cubicBezTo>
                  <a:pt x="2493293" y="187211"/>
                  <a:pt x="2606574" y="213935"/>
                  <a:pt x="2663702" y="214765"/>
                </a:cubicBezTo>
              </a:path>
            </a:pathLst>
          </a:custGeom>
          <a:solidFill>
            <a:srgbClr val="D94A2C">
              <a:alpha val="20000"/>
            </a:srgbClr>
          </a:solidFill>
          <a:ln w="35123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ko-KR" altLang="en-US" dirty="0">
              <a:solidFill>
                <a:schemeClr val="tx1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953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5D85E94-D28C-84BC-A9DD-2DD1F6CA6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Korea-4GSR Project Timeline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846CDD-8F00-46BD-9671-76FBD4C969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표 59">
            <a:extLst>
              <a:ext uri="{FF2B5EF4-FFF2-40B4-BE49-F238E27FC236}">
                <a16:creationId xmlns:a16="http://schemas.microsoft.com/office/drawing/2014/main" id="{CFA03E0F-1D48-6E18-1533-5B09696F5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318637"/>
              </p:ext>
            </p:extLst>
          </p:nvPr>
        </p:nvGraphicFramePr>
        <p:xfrm>
          <a:off x="1491552" y="1639485"/>
          <a:ext cx="8926040" cy="434083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92604">
                  <a:extLst>
                    <a:ext uri="{9D8B030D-6E8A-4147-A177-3AD203B41FA5}">
                      <a16:colId xmlns:a16="http://schemas.microsoft.com/office/drawing/2014/main" val="1793684769"/>
                    </a:ext>
                  </a:extLst>
                </a:gridCol>
                <a:gridCol w="892604">
                  <a:extLst>
                    <a:ext uri="{9D8B030D-6E8A-4147-A177-3AD203B41FA5}">
                      <a16:colId xmlns:a16="http://schemas.microsoft.com/office/drawing/2014/main" val="4144225059"/>
                    </a:ext>
                  </a:extLst>
                </a:gridCol>
                <a:gridCol w="892604">
                  <a:extLst>
                    <a:ext uri="{9D8B030D-6E8A-4147-A177-3AD203B41FA5}">
                      <a16:colId xmlns:a16="http://schemas.microsoft.com/office/drawing/2014/main" val="3774430693"/>
                    </a:ext>
                  </a:extLst>
                </a:gridCol>
                <a:gridCol w="892604">
                  <a:extLst>
                    <a:ext uri="{9D8B030D-6E8A-4147-A177-3AD203B41FA5}">
                      <a16:colId xmlns:a16="http://schemas.microsoft.com/office/drawing/2014/main" val="1532049434"/>
                    </a:ext>
                  </a:extLst>
                </a:gridCol>
                <a:gridCol w="892604">
                  <a:extLst>
                    <a:ext uri="{9D8B030D-6E8A-4147-A177-3AD203B41FA5}">
                      <a16:colId xmlns:a16="http://schemas.microsoft.com/office/drawing/2014/main" val="2763832262"/>
                    </a:ext>
                  </a:extLst>
                </a:gridCol>
                <a:gridCol w="892604">
                  <a:extLst>
                    <a:ext uri="{9D8B030D-6E8A-4147-A177-3AD203B41FA5}">
                      <a16:colId xmlns:a16="http://schemas.microsoft.com/office/drawing/2014/main" val="1606020441"/>
                    </a:ext>
                  </a:extLst>
                </a:gridCol>
                <a:gridCol w="892604">
                  <a:extLst>
                    <a:ext uri="{9D8B030D-6E8A-4147-A177-3AD203B41FA5}">
                      <a16:colId xmlns:a16="http://schemas.microsoft.com/office/drawing/2014/main" val="4008511387"/>
                    </a:ext>
                  </a:extLst>
                </a:gridCol>
                <a:gridCol w="892604">
                  <a:extLst>
                    <a:ext uri="{9D8B030D-6E8A-4147-A177-3AD203B41FA5}">
                      <a16:colId xmlns:a16="http://schemas.microsoft.com/office/drawing/2014/main" val="1377877538"/>
                    </a:ext>
                  </a:extLst>
                </a:gridCol>
                <a:gridCol w="892604">
                  <a:extLst>
                    <a:ext uri="{9D8B030D-6E8A-4147-A177-3AD203B41FA5}">
                      <a16:colId xmlns:a16="http://schemas.microsoft.com/office/drawing/2014/main" val="3133502936"/>
                    </a:ext>
                  </a:extLst>
                </a:gridCol>
                <a:gridCol w="892604">
                  <a:extLst>
                    <a:ext uri="{9D8B030D-6E8A-4147-A177-3AD203B41FA5}">
                      <a16:colId xmlns:a16="http://schemas.microsoft.com/office/drawing/2014/main" val="225450195"/>
                    </a:ext>
                  </a:extLst>
                </a:gridCol>
              </a:tblGrid>
              <a:tr h="132429">
                <a:tc>
                  <a:txBody>
                    <a:bodyPr/>
                    <a:lstStyle/>
                    <a:p>
                      <a:pPr algn="ctr" latinLnBrk="1"/>
                      <a:endParaRPr lang="ko-KR" altLang="en-US" sz="300" dirty="0">
                        <a:solidFill>
                          <a:srgbClr val="004EA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00" dirty="0">
                        <a:solidFill>
                          <a:srgbClr val="004EA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00" dirty="0">
                        <a:solidFill>
                          <a:srgbClr val="004EA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00" dirty="0">
                        <a:solidFill>
                          <a:srgbClr val="004EA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00" dirty="0">
                        <a:solidFill>
                          <a:srgbClr val="004EA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00" dirty="0">
                        <a:solidFill>
                          <a:srgbClr val="004EA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00" dirty="0">
                        <a:solidFill>
                          <a:srgbClr val="004EA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00" dirty="0">
                        <a:solidFill>
                          <a:srgbClr val="004EA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00" dirty="0">
                        <a:solidFill>
                          <a:srgbClr val="004EA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00" dirty="0">
                        <a:solidFill>
                          <a:srgbClr val="004EA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7186866"/>
                  </a:ext>
                </a:extLst>
              </a:tr>
              <a:tr h="3237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ea"/>
                          <a:ea typeface="+mn-ea"/>
                        </a:rPr>
                        <a:t>2021</a:t>
                      </a:r>
                      <a:endParaRPr lang="ko-KR" alt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4A76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ea"/>
                          <a:ea typeface="+mn-ea"/>
                        </a:rPr>
                        <a:t>2022</a:t>
                      </a:r>
                      <a:endParaRPr lang="ko-KR" alt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4A76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ea"/>
                          <a:ea typeface="+mn-ea"/>
                        </a:rPr>
                        <a:t>2023</a:t>
                      </a:r>
                      <a:endParaRPr lang="ko-KR" alt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4A76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ea"/>
                          <a:ea typeface="+mn-ea"/>
                        </a:rPr>
                        <a:t>2024</a:t>
                      </a:r>
                      <a:endParaRPr lang="ko-KR" alt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4A76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ea"/>
                          <a:ea typeface="+mn-ea"/>
                        </a:rPr>
                        <a:t>2025</a:t>
                      </a:r>
                      <a:endParaRPr lang="ko-KR" alt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4A76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ea"/>
                          <a:ea typeface="+mn-ea"/>
                        </a:rPr>
                        <a:t>2026</a:t>
                      </a:r>
                      <a:endParaRPr lang="ko-KR" alt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4A76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ea"/>
                          <a:ea typeface="+mn-ea"/>
                        </a:rPr>
                        <a:t>2027</a:t>
                      </a:r>
                      <a:endParaRPr lang="ko-KR" alt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4A76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ea"/>
                          <a:ea typeface="+mn-ea"/>
                        </a:rPr>
                        <a:t>2028</a:t>
                      </a:r>
                      <a:endParaRPr lang="ko-KR" alt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4A76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ea"/>
                          <a:ea typeface="+mn-ea"/>
                        </a:rPr>
                        <a:t>2029</a:t>
                      </a:r>
                      <a:endParaRPr lang="ko-KR" alt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4A76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ea"/>
                          <a:ea typeface="+mn-ea"/>
                        </a:rPr>
                        <a:t>2030</a:t>
                      </a:r>
                      <a:endParaRPr lang="ko-KR" alt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4A76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58095"/>
                  </a:ext>
                </a:extLst>
              </a:tr>
              <a:tr h="3868391">
                <a:tc gridSpan="10">
                  <a:txBody>
                    <a:bodyPr/>
                    <a:lstStyle/>
                    <a:p>
                      <a:pPr marL="285750" indent="-285750" algn="ctr" latinLnBrk="1">
                        <a:buFont typeface="Arial" panose="020B0604020202020204" pitchFamily="34" charset="0"/>
                        <a:buChar char="•"/>
                      </a:pPr>
                      <a:endParaRPr lang="ko-KR" alt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8A0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A0C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8A0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A0C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8A0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A0C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8A0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A0C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8A0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A0C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8A0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A0C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8A0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A0C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8A0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A0C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8A0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A0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271791"/>
                  </a:ext>
                </a:extLst>
              </a:tr>
            </a:tbl>
          </a:graphicData>
        </a:graphic>
      </p:graphicFrame>
      <p:sp>
        <p:nvSpPr>
          <p:cNvPr id="11" name="오각형 32">
            <a:extLst>
              <a:ext uri="{FF2B5EF4-FFF2-40B4-BE49-F238E27FC236}">
                <a16:creationId xmlns:a16="http://schemas.microsoft.com/office/drawing/2014/main" id="{46F2F520-813C-2967-38AC-436BCE70B7FD}"/>
              </a:ext>
            </a:extLst>
          </p:cNvPr>
          <p:cNvSpPr/>
          <p:nvPr/>
        </p:nvSpPr>
        <p:spPr>
          <a:xfrm>
            <a:off x="2986441" y="5446342"/>
            <a:ext cx="2098676" cy="781570"/>
          </a:xfrm>
          <a:prstGeom prst="homePlate">
            <a:avLst>
              <a:gd name="adj" fmla="val 0"/>
            </a:avLst>
          </a:prstGeom>
          <a:gradFill flip="none" rotWithShape="1">
            <a:gsLst>
              <a:gs pos="39000">
                <a:srgbClr val="7BA8D0">
                  <a:shade val="30000"/>
                  <a:satMod val="115000"/>
                </a:srgbClr>
              </a:gs>
              <a:gs pos="97000">
                <a:srgbClr val="7BA8D0">
                  <a:shade val="67500"/>
                  <a:satMod val="115000"/>
                </a:srgbClr>
              </a:gs>
              <a:gs pos="59000">
                <a:srgbClr val="4D6F8F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altLang="ko-KR" sz="14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r>
              <a:rPr lang="en-US" altLang="ko-KR" sz="14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Design Review</a:t>
            </a:r>
            <a:endParaRPr lang="ko-KR" altLang="en-US" sz="14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2" name="화살표: 갈매기형 수장 61">
            <a:extLst>
              <a:ext uri="{FF2B5EF4-FFF2-40B4-BE49-F238E27FC236}">
                <a16:creationId xmlns:a16="http://schemas.microsoft.com/office/drawing/2014/main" id="{6A011D4C-ED19-4FCA-4083-314042A85E3C}"/>
              </a:ext>
            </a:extLst>
          </p:cNvPr>
          <p:cNvSpPr/>
          <p:nvPr/>
        </p:nvSpPr>
        <p:spPr>
          <a:xfrm rot="16200000">
            <a:off x="3804449" y="5314115"/>
            <a:ext cx="351272" cy="510284"/>
          </a:xfrm>
          <a:prstGeom prst="chevron">
            <a:avLst>
              <a:gd name="adj" fmla="val 8079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오각형 32">
            <a:extLst>
              <a:ext uri="{FF2B5EF4-FFF2-40B4-BE49-F238E27FC236}">
                <a16:creationId xmlns:a16="http://schemas.microsoft.com/office/drawing/2014/main" id="{51A32A31-B640-7C84-1467-81476C6FC649}"/>
              </a:ext>
            </a:extLst>
          </p:cNvPr>
          <p:cNvSpPr/>
          <p:nvPr/>
        </p:nvSpPr>
        <p:spPr>
          <a:xfrm>
            <a:off x="2118249" y="2509265"/>
            <a:ext cx="7448241" cy="751311"/>
          </a:xfrm>
          <a:prstGeom prst="homePlate">
            <a:avLst>
              <a:gd name="adj" fmla="val 33097"/>
            </a:avLst>
          </a:prstGeom>
          <a:gradFill flip="none" rotWithShape="1">
            <a:gsLst>
              <a:gs pos="0">
                <a:srgbClr val="136394">
                  <a:shade val="30000"/>
                  <a:satMod val="115000"/>
                  <a:alpha val="20000"/>
                </a:srgbClr>
              </a:gs>
              <a:gs pos="50000">
                <a:srgbClr val="136394">
                  <a:shade val="67500"/>
                  <a:satMod val="115000"/>
                </a:srgbClr>
              </a:gs>
              <a:gs pos="100000">
                <a:srgbClr val="561B7C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altLang="ko-KR" sz="1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Korea-4GSR(Multipurpose Synchrotron Radiation Construction) Project</a:t>
            </a:r>
            <a:endParaRPr lang="ko-KR" altLang="en-US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4" name="오각형 32">
            <a:extLst>
              <a:ext uri="{FF2B5EF4-FFF2-40B4-BE49-F238E27FC236}">
                <a16:creationId xmlns:a16="http://schemas.microsoft.com/office/drawing/2014/main" id="{D20D2163-3DC5-FACB-6B30-08C6201171BB}"/>
              </a:ext>
            </a:extLst>
          </p:cNvPr>
          <p:cNvSpPr/>
          <p:nvPr/>
        </p:nvSpPr>
        <p:spPr>
          <a:xfrm>
            <a:off x="5101991" y="4376727"/>
            <a:ext cx="3816424" cy="902794"/>
          </a:xfrm>
          <a:prstGeom prst="homePlate">
            <a:avLst>
              <a:gd name="adj" fmla="val 21161"/>
            </a:avLst>
          </a:prstGeom>
          <a:gradFill flip="none" rotWithShape="1">
            <a:gsLst>
              <a:gs pos="27000">
                <a:srgbClr val="A2998B"/>
              </a:gs>
              <a:gs pos="10000">
                <a:srgbClr val="749D89"/>
              </a:gs>
              <a:gs pos="85850">
                <a:srgbClr val="9E9A8B"/>
              </a:gs>
              <a:gs pos="0">
                <a:srgbClr val="68B9A0">
                  <a:shade val="30000"/>
                  <a:satMod val="115000"/>
                  <a:alpha val="46000"/>
                </a:srgbClr>
              </a:gs>
              <a:gs pos="43000">
                <a:srgbClr val="BD978C"/>
              </a:gs>
              <a:gs pos="0">
                <a:srgbClr val="6B9E89"/>
              </a:gs>
              <a:gs pos="100000">
                <a:srgbClr val="BD978C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altLang="ko-KR" sz="14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Accelerator &amp; Beamlines</a:t>
            </a:r>
            <a:endParaRPr lang="ko-KR" altLang="en-US" sz="14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5" name="사각형: 잘린 대각선 방향 모서리 66">
            <a:extLst>
              <a:ext uri="{FF2B5EF4-FFF2-40B4-BE49-F238E27FC236}">
                <a16:creationId xmlns:a16="http://schemas.microsoft.com/office/drawing/2014/main" id="{142072E6-DB98-F4A8-87DB-C48A4A9D7F85}"/>
              </a:ext>
            </a:extLst>
          </p:cNvPr>
          <p:cNvSpPr/>
          <p:nvPr/>
        </p:nvSpPr>
        <p:spPr>
          <a:xfrm>
            <a:off x="10250166" y="6022349"/>
            <a:ext cx="694807" cy="205562"/>
          </a:xfrm>
          <a:prstGeom prst="snip2DiagRect">
            <a:avLst/>
          </a:prstGeom>
          <a:solidFill>
            <a:srgbClr val="A27E6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16" name="사각형: 잘린 대각선 방향 모서리 67">
            <a:extLst>
              <a:ext uri="{FF2B5EF4-FFF2-40B4-BE49-F238E27FC236}">
                <a16:creationId xmlns:a16="http://schemas.microsoft.com/office/drawing/2014/main" id="{4FA70198-D825-6167-1F9D-C5C87EFBA575}"/>
              </a:ext>
            </a:extLst>
          </p:cNvPr>
          <p:cNvSpPr/>
          <p:nvPr/>
        </p:nvSpPr>
        <p:spPr>
          <a:xfrm>
            <a:off x="8800108" y="6022349"/>
            <a:ext cx="864680" cy="205562"/>
          </a:xfrm>
          <a:prstGeom prst="snip2DiagRect">
            <a:avLst/>
          </a:prstGeom>
          <a:solidFill>
            <a:srgbClr val="A27E6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17" name="사각형: 잘린 대각선 방향 모서리 68">
            <a:extLst>
              <a:ext uri="{FF2B5EF4-FFF2-40B4-BE49-F238E27FC236}">
                <a16:creationId xmlns:a16="http://schemas.microsoft.com/office/drawing/2014/main" id="{FEEA5106-016F-DF7D-1583-73C5F8C8D729}"/>
              </a:ext>
            </a:extLst>
          </p:cNvPr>
          <p:cNvSpPr/>
          <p:nvPr/>
        </p:nvSpPr>
        <p:spPr>
          <a:xfrm>
            <a:off x="9888059" y="6024431"/>
            <a:ext cx="694807" cy="205562"/>
          </a:xfrm>
          <a:prstGeom prst="snip2DiagRect">
            <a:avLst/>
          </a:prstGeom>
          <a:solidFill>
            <a:srgbClr val="A27E6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18" name="화살표: 갈매기형 수장 70">
            <a:extLst>
              <a:ext uri="{FF2B5EF4-FFF2-40B4-BE49-F238E27FC236}">
                <a16:creationId xmlns:a16="http://schemas.microsoft.com/office/drawing/2014/main" id="{9E16DCDE-C9A3-B0F0-B85A-D18A897E7506}"/>
              </a:ext>
            </a:extLst>
          </p:cNvPr>
          <p:cNvSpPr/>
          <p:nvPr/>
        </p:nvSpPr>
        <p:spPr>
          <a:xfrm>
            <a:off x="9282165" y="5446342"/>
            <a:ext cx="1616470" cy="782610"/>
          </a:xfrm>
          <a:prstGeom prst="chevron">
            <a:avLst>
              <a:gd name="adj" fmla="val 29718"/>
            </a:avLst>
          </a:prstGeom>
          <a:gradFill flip="none" rotWithShape="1">
            <a:gsLst>
              <a:gs pos="0">
                <a:srgbClr val="A27E64">
                  <a:shade val="30000"/>
                  <a:satMod val="115000"/>
                  <a:alpha val="46000"/>
                </a:srgbClr>
              </a:gs>
              <a:gs pos="50000">
                <a:srgbClr val="A27E64">
                  <a:shade val="67500"/>
                  <a:satMod val="115000"/>
                </a:srgbClr>
              </a:gs>
              <a:gs pos="100000">
                <a:srgbClr val="A27E6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오각형 32">
            <a:extLst>
              <a:ext uri="{FF2B5EF4-FFF2-40B4-BE49-F238E27FC236}">
                <a16:creationId xmlns:a16="http://schemas.microsoft.com/office/drawing/2014/main" id="{55BFB702-8F7D-D3BF-EEEA-84BC39B2DA50}"/>
              </a:ext>
            </a:extLst>
          </p:cNvPr>
          <p:cNvSpPr/>
          <p:nvPr/>
        </p:nvSpPr>
        <p:spPr>
          <a:xfrm>
            <a:off x="2118995" y="3389047"/>
            <a:ext cx="2765740" cy="437278"/>
          </a:xfrm>
          <a:prstGeom prst="homePlate">
            <a:avLst>
              <a:gd name="adj" fmla="val 42739"/>
            </a:avLst>
          </a:prstGeom>
          <a:gradFill flip="none" rotWithShape="1">
            <a:gsLst>
              <a:gs pos="0">
                <a:srgbClr val="6C979E">
                  <a:shade val="30000"/>
                  <a:satMod val="115000"/>
                  <a:alpha val="47000"/>
                </a:srgbClr>
              </a:gs>
              <a:gs pos="50000">
                <a:srgbClr val="6C979E">
                  <a:shade val="67500"/>
                  <a:satMod val="115000"/>
                </a:srgbClr>
              </a:gs>
              <a:gs pos="100000">
                <a:srgbClr val="6A709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altLang="ko-KR" sz="14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Site Construction</a:t>
            </a:r>
            <a:endParaRPr lang="ko-KR" altLang="en-US" sz="14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20" name="오각형 32">
            <a:extLst>
              <a:ext uri="{FF2B5EF4-FFF2-40B4-BE49-F238E27FC236}">
                <a16:creationId xmlns:a16="http://schemas.microsoft.com/office/drawing/2014/main" id="{ABAF9BBF-82E2-76C3-8197-EA6689FF4DCB}"/>
              </a:ext>
            </a:extLst>
          </p:cNvPr>
          <p:cNvSpPr/>
          <p:nvPr/>
        </p:nvSpPr>
        <p:spPr>
          <a:xfrm>
            <a:off x="2833741" y="3857878"/>
            <a:ext cx="2050995" cy="437278"/>
          </a:xfrm>
          <a:prstGeom prst="homePlate">
            <a:avLst>
              <a:gd name="adj" fmla="val 38383"/>
            </a:avLst>
          </a:prstGeom>
          <a:gradFill flip="none" rotWithShape="1">
            <a:gsLst>
              <a:gs pos="0">
                <a:srgbClr val="6C979E">
                  <a:shade val="30000"/>
                  <a:satMod val="115000"/>
                  <a:alpha val="47000"/>
                </a:srgbClr>
              </a:gs>
              <a:gs pos="50000">
                <a:srgbClr val="6C979E">
                  <a:shade val="67500"/>
                  <a:satMod val="115000"/>
                </a:srgbClr>
              </a:gs>
              <a:gs pos="100000">
                <a:srgbClr val="6A709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altLang="ko-KR" sz="14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Building Design</a:t>
            </a:r>
            <a:endParaRPr lang="ko-KR" altLang="en-US" sz="14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21" name="오각형 32">
            <a:extLst>
              <a:ext uri="{FF2B5EF4-FFF2-40B4-BE49-F238E27FC236}">
                <a16:creationId xmlns:a16="http://schemas.microsoft.com/office/drawing/2014/main" id="{517C0F39-E614-CE72-5873-E59D9E969EF7}"/>
              </a:ext>
            </a:extLst>
          </p:cNvPr>
          <p:cNvSpPr/>
          <p:nvPr/>
        </p:nvSpPr>
        <p:spPr>
          <a:xfrm>
            <a:off x="5744726" y="3392362"/>
            <a:ext cx="3173689" cy="902794"/>
          </a:xfrm>
          <a:prstGeom prst="homePlate">
            <a:avLst>
              <a:gd name="adj" fmla="val 24679"/>
            </a:avLst>
          </a:prstGeom>
          <a:gradFill flip="none" rotWithShape="1">
            <a:gsLst>
              <a:gs pos="52200">
                <a:srgbClr val="578088"/>
              </a:gs>
              <a:gs pos="0">
                <a:srgbClr val="6C979E">
                  <a:shade val="30000"/>
                  <a:satMod val="115000"/>
                  <a:alpha val="47000"/>
                </a:srgbClr>
              </a:gs>
              <a:gs pos="53000">
                <a:srgbClr val="6C979E">
                  <a:shade val="67500"/>
                  <a:satMod val="115000"/>
                </a:srgbClr>
              </a:gs>
              <a:gs pos="100000">
                <a:srgbClr val="6975A3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altLang="ko-KR" sz="14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Building &amp; Facility Construction</a:t>
            </a:r>
            <a:endParaRPr lang="ko-KR" altLang="en-US" sz="14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22" name="오각형 32">
            <a:extLst>
              <a:ext uri="{FF2B5EF4-FFF2-40B4-BE49-F238E27FC236}">
                <a16:creationId xmlns:a16="http://schemas.microsoft.com/office/drawing/2014/main" id="{407250A6-3EAE-01C0-53A7-B62CF5139698}"/>
              </a:ext>
            </a:extLst>
          </p:cNvPr>
          <p:cNvSpPr/>
          <p:nvPr/>
        </p:nvSpPr>
        <p:spPr>
          <a:xfrm>
            <a:off x="1537637" y="4415449"/>
            <a:ext cx="580610" cy="860611"/>
          </a:xfrm>
          <a:custGeom>
            <a:avLst/>
            <a:gdLst>
              <a:gd name="connsiteX0" fmla="*/ 0 w 2124236"/>
              <a:gd name="connsiteY0" fmla="*/ 0 h 437278"/>
              <a:gd name="connsiteX1" fmla="*/ 1905597 w 2124236"/>
              <a:gd name="connsiteY1" fmla="*/ 0 h 437278"/>
              <a:gd name="connsiteX2" fmla="*/ 2124236 w 2124236"/>
              <a:gd name="connsiteY2" fmla="*/ 218639 h 437278"/>
              <a:gd name="connsiteX3" fmla="*/ 1905597 w 2124236"/>
              <a:gd name="connsiteY3" fmla="*/ 437278 h 437278"/>
              <a:gd name="connsiteX4" fmla="*/ 0 w 2124236"/>
              <a:gd name="connsiteY4" fmla="*/ 437278 h 437278"/>
              <a:gd name="connsiteX5" fmla="*/ 0 w 2124236"/>
              <a:gd name="connsiteY5" fmla="*/ 0 h 437278"/>
              <a:gd name="connsiteX0" fmla="*/ 0 w 1905597"/>
              <a:gd name="connsiteY0" fmla="*/ 0 h 437278"/>
              <a:gd name="connsiteX1" fmla="*/ 1905597 w 1905597"/>
              <a:gd name="connsiteY1" fmla="*/ 0 h 437278"/>
              <a:gd name="connsiteX2" fmla="*/ 1905597 w 1905597"/>
              <a:gd name="connsiteY2" fmla="*/ 437278 h 437278"/>
              <a:gd name="connsiteX3" fmla="*/ 0 w 1905597"/>
              <a:gd name="connsiteY3" fmla="*/ 437278 h 437278"/>
              <a:gd name="connsiteX4" fmla="*/ 0 w 1905597"/>
              <a:gd name="connsiteY4" fmla="*/ 0 h 43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597" h="437278">
                <a:moveTo>
                  <a:pt x="0" y="0"/>
                </a:moveTo>
                <a:lnTo>
                  <a:pt x="1905597" y="0"/>
                </a:lnTo>
                <a:lnTo>
                  <a:pt x="1905597" y="437278"/>
                </a:lnTo>
                <a:lnTo>
                  <a:pt x="0" y="43727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8000">
                <a:srgbClr val="749D89"/>
              </a:gs>
              <a:gs pos="33611">
                <a:srgbClr val="6D9884"/>
              </a:gs>
              <a:gs pos="25000">
                <a:srgbClr val="66927F"/>
              </a:gs>
              <a:gs pos="47000">
                <a:srgbClr val="9E9A8B"/>
              </a:gs>
              <a:gs pos="0">
                <a:srgbClr val="68B9A0">
                  <a:shade val="30000"/>
                  <a:satMod val="115000"/>
                  <a:alpha val="46000"/>
                </a:srgbClr>
              </a:gs>
              <a:gs pos="0">
                <a:srgbClr val="6B9E89"/>
              </a:gs>
              <a:gs pos="100000">
                <a:srgbClr val="BD978C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altLang="ko-KR" sz="14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CDR</a:t>
            </a:r>
            <a:endParaRPr lang="ko-KR" altLang="en-US" sz="14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23" name="오각형 32">
            <a:extLst>
              <a:ext uri="{FF2B5EF4-FFF2-40B4-BE49-F238E27FC236}">
                <a16:creationId xmlns:a16="http://schemas.microsoft.com/office/drawing/2014/main" id="{0AE098CD-5618-2AB9-E850-4C5EAE307EBE}"/>
              </a:ext>
            </a:extLst>
          </p:cNvPr>
          <p:cNvSpPr/>
          <p:nvPr/>
        </p:nvSpPr>
        <p:spPr>
          <a:xfrm>
            <a:off x="2347888" y="4418909"/>
            <a:ext cx="1854005" cy="860612"/>
          </a:xfrm>
          <a:prstGeom prst="homePlate">
            <a:avLst>
              <a:gd name="adj" fmla="val 26389"/>
            </a:avLst>
          </a:prstGeom>
          <a:gradFill flip="none" rotWithShape="1">
            <a:gsLst>
              <a:gs pos="27000">
                <a:srgbClr val="A2998B"/>
              </a:gs>
              <a:gs pos="10000">
                <a:srgbClr val="749D89"/>
              </a:gs>
              <a:gs pos="85850">
                <a:srgbClr val="9E9A8B"/>
              </a:gs>
              <a:gs pos="0">
                <a:srgbClr val="68B9A0">
                  <a:shade val="30000"/>
                  <a:satMod val="115000"/>
                  <a:alpha val="46000"/>
                </a:srgbClr>
              </a:gs>
              <a:gs pos="43000">
                <a:srgbClr val="BD978C"/>
              </a:gs>
              <a:gs pos="0">
                <a:srgbClr val="6B9E89"/>
              </a:gs>
              <a:gs pos="100000">
                <a:srgbClr val="BD978C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altLang="ko-KR" sz="14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TDR</a:t>
            </a:r>
            <a:endParaRPr lang="ko-KR" altLang="en-US" sz="14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24" name="사각형: 잘린 대각선 방향 모서리 82">
            <a:extLst>
              <a:ext uri="{FF2B5EF4-FFF2-40B4-BE49-F238E27FC236}">
                <a16:creationId xmlns:a16="http://schemas.microsoft.com/office/drawing/2014/main" id="{271B7E48-E2B6-309D-E6BD-36AAF9EEE6D2}"/>
              </a:ext>
            </a:extLst>
          </p:cNvPr>
          <p:cNvSpPr/>
          <p:nvPr/>
        </p:nvSpPr>
        <p:spPr>
          <a:xfrm>
            <a:off x="9060122" y="5076009"/>
            <a:ext cx="694807" cy="205562"/>
          </a:xfrm>
          <a:prstGeom prst="snip2DiagRect">
            <a:avLst/>
          </a:prstGeom>
          <a:solidFill>
            <a:srgbClr val="A27E6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25" name="화살표: 갈매기형 수장 83">
            <a:extLst>
              <a:ext uri="{FF2B5EF4-FFF2-40B4-BE49-F238E27FC236}">
                <a16:creationId xmlns:a16="http://schemas.microsoft.com/office/drawing/2014/main" id="{751974EC-AA85-9AE5-4608-A7742C55DB5E}"/>
              </a:ext>
            </a:extLst>
          </p:cNvPr>
          <p:cNvSpPr/>
          <p:nvPr/>
        </p:nvSpPr>
        <p:spPr>
          <a:xfrm>
            <a:off x="8702391" y="4372754"/>
            <a:ext cx="720080" cy="905037"/>
          </a:xfrm>
          <a:prstGeom prst="chevron">
            <a:avLst>
              <a:gd name="adj" fmla="val 29718"/>
            </a:avLst>
          </a:prstGeom>
          <a:solidFill>
            <a:srgbClr val="86654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26" name="직사각형 84">
            <a:extLst>
              <a:ext uri="{FF2B5EF4-FFF2-40B4-BE49-F238E27FC236}">
                <a16:creationId xmlns:a16="http://schemas.microsoft.com/office/drawing/2014/main" id="{B8A33C7B-24D8-6C00-07CC-4CAB0F5AA22E}"/>
              </a:ext>
            </a:extLst>
          </p:cNvPr>
          <p:cNvSpPr/>
          <p:nvPr/>
        </p:nvSpPr>
        <p:spPr>
          <a:xfrm>
            <a:off x="8767633" y="5018064"/>
            <a:ext cx="10290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spc="-69" dirty="0">
                <a:solidFill>
                  <a:prstClr val="white">
                    <a:lumMod val="95000"/>
                  </a:prstClr>
                </a:solidFill>
                <a:latin typeface="+mn-ea"/>
                <a:cs typeface="Arial" panose="020B0604020202020204" pitchFamily="34" charset="0"/>
              </a:rPr>
              <a:t>Installation</a:t>
            </a:r>
            <a:endParaRPr lang="ko-KR" altLang="en-US" sz="2000" dirty="0">
              <a:latin typeface="+mn-ea"/>
            </a:endParaRPr>
          </a:p>
        </p:txBody>
      </p:sp>
      <p:sp>
        <p:nvSpPr>
          <p:cNvPr id="27" name="직사각형 85">
            <a:extLst>
              <a:ext uri="{FF2B5EF4-FFF2-40B4-BE49-F238E27FC236}">
                <a16:creationId xmlns:a16="http://schemas.microsoft.com/office/drawing/2014/main" id="{67EFD5D9-0948-79CF-5815-EA223FAA65DA}"/>
              </a:ext>
            </a:extLst>
          </p:cNvPr>
          <p:cNvSpPr/>
          <p:nvPr/>
        </p:nvSpPr>
        <p:spPr>
          <a:xfrm>
            <a:off x="8706049" y="5971149"/>
            <a:ext cx="140294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300" b="1" dirty="0">
                <a:solidFill>
                  <a:schemeClr val="bg1"/>
                </a:solidFill>
                <a:latin typeface="+mn-ea"/>
              </a:rPr>
              <a:t>Commissioning</a:t>
            </a:r>
            <a:endParaRPr lang="ko-KR" altLang="en-US" sz="13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8" name="화살표: 갈매기형 수장 86">
            <a:extLst>
              <a:ext uri="{FF2B5EF4-FFF2-40B4-BE49-F238E27FC236}">
                <a16:creationId xmlns:a16="http://schemas.microsoft.com/office/drawing/2014/main" id="{2A918D0D-DD51-9C60-6C90-2185BCA92335}"/>
              </a:ext>
            </a:extLst>
          </p:cNvPr>
          <p:cNvSpPr/>
          <p:nvPr/>
        </p:nvSpPr>
        <p:spPr>
          <a:xfrm>
            <a:off x="10047411" y="5443059"/>
            <a:ext cx="851224" cy="784852"/>
          </a:xfrm>
          <a:prstGeom prst="chevron">
            <a:avLst>
              <a:gd name="adj" fmla="val 29718"/>
            </a:avLst>
          </a:prstGeom>
          <a:gradFill flip="none" rotWithShape="1">
            <a:gsLst>
              <a:gs pos="0">
                <a:srgbClr val="A27E64">
                  <a:shade val="30000"/>
                  <a:satMod val="115000"/>
                  <a:alpha val="46000"/>
                </a:srgbClr>
              </a:gs>
              <a:gs pos="50000">
                <a:srgbClr val="A27E64">
                  <a:shade val="67500"/>
                  <a:satMod val="115000"/>
                </a:srgbClr>
              </a:gs>
              <a:gs pos="100000">
                <a:srgbClr val="A27E6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29" name="직사각형 87">
            <a:extLst>
              <a:ext uri="{FF2B5EF4-FFF2-40B4-BE49-F238E27FC236}">
                <a16:creationId xmlns:a16="http://schemas.microsoft.com/office/drawing/2014/main" id="{E5D293EF-2070-8B8A-6B91-91F617C7ABA5}"/>
              </a:ext>
            </a:extLst>
          </p:cNvPr>
          <p:cNvSpPr/>
          <p:nvPr/>
        </p:nvSpPr>
        <p:spPr>
          <a:xfrm>
            <a:off x="10053162" y="5959045"/>
            <a:ext cx="9626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spc="-69" dirty="0">
                <a:solidFill>
                  <a:prstClr val="white">
                    <a:lumMod val="95000"/>
                  </a:prstClr>
                </a:solidFill>
                <a:latin typeface="+mn-ea"/>
                <a:cs typeface="Arial" panose="020B0604020202020204" pitchFamily="34" charset="0"/>
              </a:rPr>
              <a:t>Operation</a:t>
            </a:r>
            <a:endParaRPr lang="ko-KR" altLang="en-US" sz="2000" dirty="0">
              <a:latin typeface="+mn-ea"/>
            </a:endParaRPr>
          </a:p>
        </p:txBody>
      </p:sp>
      <p:sp>
        <p:nvSpPr>
          <p:cNvPr id="30" name="오각형 32">
            <a:extLst>
              <a:ext uri="{FF2B5EF4-FFF2-40B4-BE49-F238E27FC236}">
                <a16:creationId xmlns:a16="http://schemas.microsoft.com/office/drawing/2014/main" id="{25840DAD-8B44-5006-6F55-7929E7F2CAE0}"/>
              </a:ext>
            </a:extLst>
          </p:cNvPr>
          <p:cNvSpPr/>
          <p:nvPr/>
        </p:nvSpPr>
        <p:spPr>
          <a:xfrm>
            <a:off x="4975118" y="4381006"/>
            <a:ext cx="90871" cy="899331"/>
          </a:xfrm>
          <a:custGeom>
            <a:avLst/>
            <a:gdLst>
              <a:gd name="connsiteX0" fmla="*/ 0 w 2124236"/>
              <a:gd name="connsiteY0" fmla="*/ 0 h 437278"/>
              <a:gd name="connsiteX1" fmla="*/ 1905597 w 2124236"/>
              <a:gd name="connsiteY1" fmla="*/ 0 h 437278"/>
              <a:gd name="connsiteX2" fmla="*/ 2124236 w 2124236"/>
              <a:gd name="connsiteY2" fmla="*/ 218639 h 437278"/>
              <a:gd name="connsiteX3" fmla="*/ 1905597 w 2124236"/>
              <a:gd name="connsiteY3" fmla="*/ 437278 h 437278"/>
              <a:gd name="connsiteX4" fmla="*/ 0 w 2124236"/>
              <a:gd name="connsiteY4" fmla="*/ 437278 h 437278"/>
              <a:gd name="connsiteX5" fmla="*/ 0 w 2124236"/>
              <a:gd name="connsiteY5" fmla="*/ 0 h 437278"/>
              <a:gd name="connsiteX0" fmla="*/ 0 w 1905597"/>
              <a:gd name="connsiteY0" fmla="*/ 0 h 437278"/>
              <a:gd name="connsiteX1" fmla="*/ 1905597 w 1905597"/>
              <a:gd name="connsiteY1" fmla="*/ 0 h 437278"/>
              <a:gd name="connsiteX2" fmla="*/ 1905597 w 1905597"/>
              <a:gd name="connsiteY2" fmla="*/ 437278 h 437278"/>
              <a:gd name="connsiteX3" fmla="*/ 0 w 1905597"/>
              <a:gd name="connsiteY3" fmla="*/ 437278 h 437278"/>
              <a:gd name="connsiteX4" fmla="*/ 0 w 1905597"/>
              <a:gd name="connsiteY4" fmla="*/ 0 h 43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597" h="437278">
                <a:moveTo>
                  <a:pt x="0" y="0"/>
                </a:moveTo>
                <a:lnTo>
                  <a:pt x="1905597" y="0"/>
                </a:lnTo>
                <a:lnTo>
                  <a:pt x="1905597" y="437278"/>
                </a:lnTo>
                <a:lnTo>
                  <a:pt x="0" y="437278"/>
                </a:lnTo>
                <a:lnTo>
                  <a:pt x="0" y="0"/>
                </a:lnTo>
                <a:close/>
              </a:path>
            </a:pathLst>
          </a:custGeom>
          <a:solidFill>
            <a:srgbClr val="829D9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ko-KR" altLang="en-US" sz="14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31" name="오각형 32">
            <a:extLst>
              <a:ext uri="{FF2B5EF4-FFF2-40B4-BE49-F238E27FC236}">
                <a16:creationId xmlns:a16="http://schemas.microsoft.com/office/drawing/2014/main" id="{F0AC2492-5F47-EBB6-45FF-F2D583DEBC12}"/>
              </a:ext>
            </a:extLst>
          </p:cNvPr>
          <p:cNvSpPr/>
          <p:nvPr/>
        </p:nvSpPr>
        <p:spPr>
          <a:xfrm>
            <a:off x="2226085" y="4415449"/>
            <a:ext cx="90871" cy="860611"/>
          </a:xfrm>
          <a:custGeom>
            <a:avLst/>
            <a:gdLst>
              <a:gd name="connsiteX0" fmla="*/ 0 w 2124236"/>
              <a:gd name="connsiteY0" fmla="*/ 0 h 437278"/>
              <a:gd name="connsiteX1" fmla="*/ 1905597 w 2124236"/>
              <a:gd name="connsiteY1" fmla="*/ 0 h 437278"/>
              <a:gd name="connsiteX2" fmla="*/ 2124236 w 2124236"/>
              <a:gd name="connsiteY2" fmla="*/ 218639 h 437278"/>
              <a:gd name="connsiteX3" fmla="*/ 1905597 w 2124236"/>
              <a:gd name="connsiteY3" fmla="*/ 437278 h 437278"/>
              <a:gd name="connsiteX4" fmla="*/ 0 w 2124236"/>
              <a:gd name="connsiteY4" fmla="*/ 437278 h 437278"/>
              <a:gd name="connsiteX5" fmla="*/ 0 w 2124236"/>
              <a:gd name="connsiteY5" fmla="*/ 0 h 437278"/>
              <a:gd name="connsiteX0" fmla="*/ 0 w 1905597"/>
              <a:gd name="connsiteY0" fmla="*/ 0 h 437278"/>
              <a:gd name="connsiteX1" fmla="*/ 1905597 w 1905597"/>
              <a:gd name="connsiteY1" fmla="*/ 0 h 437278"/>
              <a:gd name="connsiteX2" fmla="*/ 1905597 w 1905597"/>
              <a:gd name="connsiteY2" fmla="*/ 437278 h 437278"/>
              <a:gd name="connsiteX3" fmla="*/ 0 w 1905597"/>
              <a:gd name="connsiteY3" fmla="*/ 437278 h 437278"/>
              <a:gd name="connsiteX4" fmla="*/ 0 w 1905597"/>
              <a:gd name="connsiteY4" fmla="*/ 0 h 43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597" h="437278">
                <a:moveTo>
                  <a:pt x="0" y="0"/>
                </a:moveTo>
                <a:lnTo>
                  <a:pt x="1905597" y="0"/>
                </a:lnTo>
                <a:lnTo>
                  <a:pt x="1905597" y="437278"/>
                </a:lnTo>
                <a:lnTo>
                  <a:pt x="0" y="437278"/>
                </a:lnTo>
                <a:lnTo>
                  <a:pt x="0" y="0"/>
                </a:lnTo>
                <a:close/>
              </a:path>
            </a:pathLst>
          </a:custGeom>
          <a:solidFill>
            <a:srgbClr val="829D9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ko-KR" altLang="en-US" sz="14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32" name="오각형 32">
            <a:extLst>
              <a:ext uri="{FF2B5EF4-FFF2-40B4-BE49-F238E27FC236}">
                <a16:creationId xmlns:a16="http://schemas.microsoft.com/office/drawing/2014/main" id="{6A28BB3F-FA26-CB1B-0998-EDF834B63806}"/>
              </a:ext>
            </a:extLst>
          </p:cNvPr>
          <p:cNvSpPr/>
          <p:nvPr/>
        </p:nvSpPr>
        <p:spPr>
          <a:xfrm>
            <a:off x="1415481" y="4415449"/>
            <a:ext cx="90871" cy="860611"/>
          </a:xfrm>
          <a:custGeom>
            <a:avLst/>
            <a:gdLst>
              <a:gd name="connsiteX0" fmla="*/ 0 w 2124236"/>
              <a:gd name="connsiteY0" fmla="*/ 0 h 437278"/>
              <a:gd name="connsiteX1" fmla="*/ 1905597 w 2124236"/>
              <a:gd name="connsiteY1" fmla="*/ 0 h 437278"/>
              <a:gd name="connsiteX2" fmla="*/ 2124236 w 2124236"/>
              <a:gd name="connsiteY2" fmla="*/ 218639 h 437278"/>
              <a:gd name="connsiteX3" fmla="*/ 1905597 w 2124236"/>
              <a:gd name="connsiteY3" fmla="*/ 437278 h 437278"/>
              <a:gd name="connsiteX4" fmla="*/ 0 w 2124236"/>
              <a:gd name="connsiteY4" fmla="*/ 437278 h 437278"/>
              <a:gd name="connsiteX5" fmla="*/ 0 w 2124236"/>
              <a:gd name="connsiteY5" fmla="*/ 0 h 437278"/>
              <a:gd name="connsiteX0" fmla="*/ 0 w 1905597"/>
              <a:gd name="connsiteY0" fmla="*/ 0 h 437278"/>
              <a:gd name="connsiteX1" fmla="*/ 1905597 w 1905597"/>
              <a:gd name="connsiteY1" fmla="*/ 0 h 437278"/>
              <a:gd name="connsiteX2" fmla="*/ 1905597 w 1905597"/>
              <a:gd name="connsiteY2" fmla="*/ 437278 h 437278"/>
              <a:gd name="connsiteX3" fmla="*/ 0 w 1905597"/>
              <a:gd name="connsiteY3" fmla="*/ 437278 h 437278"/>
              <a:gd name="connsiteX4" fmla="*/ 0 w 1905597"/>
              <a:gd name="connsiteY4" fmla="*/ 0 h 43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597" h="437278">
                <a:moveTo>
                  <a:pt x="0" y="0"/>
                </a:moveTo>
                <a:lnTo>
                  <a:pt x="1905597" y="0"/>
                </a:lnTo>
                <a:lnTo>
                  <a:pt x="1905597" y="437278"/>
                </a:lnTo>
                <a:lnTo>
                  <a:pt x="0" y="437278"/>
                </a:lnTo>
                <a:lnTo>
                  <a:pt x="0" y="0"/>
                </a:lnTo>
                <a:close/>
              </a:path>
            </a:pathLst>
          </a:custGeom>
          <a:solidFill>
            <a:srgbClr val="7D9D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ko-KR" altLang="en-US" sz="14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33" name="오각형 32">
            <a:extLst>
              <a:ext uri="{FF2B5EF4-FFF2-40B4-BE49-F238E27FC236}">
                <a16:creationId xmlns:a16="http://schemas.microsoft.com/office/drawing/2014/main" id="{EE0C2D73-8A8C-F398-2A3A-1A06978B90FA}"/>
              </a:ext>
            </a:extLst>
          </p:cNvPr>
          <p:cNvSpPr/>
          <p:nvPr/>
        </p:nvSpPr>
        <p:spPr>
          <a:xfrm>
            <a:off x="4860649" y="4378459"/>
            <a:ext cx="90871" cy="899331"/>
          </a:xfrm>
          <a:custGeom>
            <a:avLst/>
            <a:gdLst>
              <a:gd name="connsiteX0" fmla="*/ 0 w 2124236"/>
              <a:gd name="connsiteY0" fmla="*/ 0 h 437278"/>
              <a:gd name="connsiteX1" fmla="*/ 1905597 w 2124236"/>
              <a:gd name="connsiteY1" fmla="*/ 0 h 437278"/>
              <a:gd name="connsiteX2" fmla="*/ 2124236 w 2124236"/>
              <a:gd name="connsiteY2" fmla="*/ 218639 h 437278"/>
              <a:gd name="connsiteX3" fmla="*/ 1905597 w 2124236"/>
              <a:gd name="connsiteY3" fmla="*/ 437278 h 437278"/>
              <a:gd name="connsiteX4" fmla="*/ 0 w 2124236"/>
              <a:gd name="connsiteY4" fmla="*/ 437278 h 437278"/>
              <a:gd name="connsiteX5" fmla="*/ 0 w 2124236"/>
              <a:gd name="connsiteY5" fmla="*/ 0 h 437278"/>
              <a:gd name="connsiteX0" fmla="*/ 0 w 1905597"/>
              <a:gd name="connsiteY0" fmla="*/ 0 h 437278"/>
              <a:gd name="connsiteX1" fmla="*/ 1905597 w 1905597"/>
              <a:gd name="connsiteY1" fmla="*/ 0 h 437278"/>
              <a:gd name="connsiteX2" fmla="*/ 1905597 w 1905597"/>
              <a:gd name="connsiteY2" fmla="*/ 437278 h 437278"/>
              <a:gd name="connsiteX3" fmla="*/ 0 w 1905597"/>
              <a:gd name="connsiteY3" fmla="*/ 437278 h 437278"/>
              <a:gd name="connsiteX4" fmla="*/ 0 w 1905597"/>
              <a:gd name="connsiteY4" fmla="*/ 0 h 43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597" h="437278">
                <a:moveTo>
                  <a:pt x="0" y="0"/>
                </a:moveTo>
                <a:lnTo>
                  <a:pt x="1905597" y="0"/>
                </a:lnTo>
                <a:lnTo>
                  <a:pt x="1905597" y="437278"/>
                </a:lnTo>
                <a:lnTo>
                  <a:pt x="0" y="437278"/>
                </a:lnTo>
                <a:lnTo>
                  <a:pt x="0" y="0"/>
                </a:lnTo>
                <a:close/>
              </a:path>
            </a:pathLst>
          </a:custGeom>
          <a:solidFill>
            <a:srgbClr val="829D9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ko-KR" altLang="en-US" sz="14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34" name="오각형 32">
            <a:extLst>
              <a:ext uri="{FF2B5EF4-FFF2-40B4-BE49-F238E27FC236}">
                <a16:creationId xmlns:a16="http://schemas.microsoft.com/office/drawing/2014/main" id="{F096BE0A-7DE3-D76D-B532-E62437E6D495}"/>
              </a:ext>
            </a:extLst>
          </p:cNvPr>
          <p:cNvSpPr/>
          <p:nvPr/>
        </p:nvSpPr>
        <p:spPr>
          <a:xfrm>
            <a:off x="5631024" y="3389049"/>
            <a:ext cx="90871" cy="899331"/>
          </a:xfrm>
          <a:custGeom>
            <a:avLst/>
            <a:gdLst>
              <a:gd name="connsiteX0" fmla="*/ 0 w 2124236"/>
              <a:gd name="connsiteY0" fmla="*/ 0 h 437278"/>
              <a:gd name="connsiteX1" fmla="*/ 1905597 w 2124236"/>
              <a:gd name="connsiteY1" fmla="*/ 0 h 437278"/>
              <a:gd name="connsiteX2" fmla="*/ 2124236 w 2124236"/>
              <a:gd name="connsiteY2" fmla="*/ 218639 h 437278"/>
              <a:gd name="connsiteX3" fmla="*/ 1905597 w 2124236"/>
              <a:gd name="connsiteY3" fmla="*/ 437278 h 437278"/>
              <a:gd name="connsiteX4" fmla="*/ 0 w 2124236"/>
              <a:gd name="connsiteY4" fmla="*/ 437278 h 437278"/>
              <a:gd name="connsiteX5" fmla="*/ 0 w 2124236"/>
              <a:gd name="connsiteY5" fmla="*/ 0 h 437278"/>
              <a:gd name="connsiteX0" fmla="*/ 0 w 1905597"/>
              <a:gd name="connsiteY0" fmla="*/ 0 h 437278"/>
              <a:gd name="connsiteX1" fmla="*/ 1905597 w 1905597"/>
              <a:gd name="connsiteY1" fmla="*/ 0 h 437278"/>
              <a:gd name="connsiteX2" fmla="*/ 1905597 w 1905597"/>
              <a:gd name="connsiteY2" fmla="*/ 437278 h 437278"/>
              <a:gd name="connsiteX3" fmla="*/ 0 w 1905597"/>
              <a:gd name="connsiteY3" fmla="*/ 437278 h 437278"/>
              <a:gd name="connsiteX4" fmla="*/ 0 w 1905597"/>
              <a:gd name="connsiteY4" fmla="*/ 0 h 43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597" h="437278">
                <a:moveTo>
                  <a:pt x="0" y="0"/>
                </a:moveTo>
                <a:lnTo>
                  <a:pt x="1905597" y="0"/>
                </a:lnTo>
                <a:lnTo>
                  <a:pt x="1905597" y="437278"/>
                </a:lnTo>
                <a:lnTo>
                  <a:pt x="0" y="43727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6C979E">
                  <a:shade val="30000"/>
                  <a:satMod val="115000"/>
                  <a:alpha val="47000"/>
                </a:srgbClr>
              </a:gs>
              <a:gs pos="50000">
                <a:srgbClr val="6C979E">
                  <a:shade val="67500"/>
                  <a:satMod val="115000"/>
                </a:srgbClr>
              </a:gs>
              <a:gs pos="100000">
                <a:srgbClr val="7D88B2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ko-KR" altLang="en-US" sz="14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35" name="오각형 32">
            <a:extLst>
              <a:ext uri="{FF2B5EF4-FFF2-40B4-BE49-F238E27FC236}">
                <a16:creationId xmlns:a16="http://schemas.microsoft.com/office/drawing/2014/main" id="{C3AC5F93-EC6D-4AA9-7AAA-69C5D24244BC}"/>
              </a:ext>
            </a:extLst>
          </p:cNvPr>
          <p:cNvSpPr/>
          <p:nvPr/>
        </p:nvSpPr>
        <p:spPr>
          <a:xfrm>
            <a:off x="5516555" y="3386502"/>
            <a:ext cx="90871" cy="899331"/>
          </a:xfrm>
          <a:custGeom>
            <a:avLst/>
            <a:gdLst>
              <a:gd name="connsiteX0" fmla="*/ 0 w 2124236"/>
              <a:gd name="connsiteY0" fmla="*/ 0 h 437278"/>
              <a:gd name="connsiteX1" fmla="*/ 1905597 w 2124236"/>
              <a:gd name="connsiteY1" fmla="*/ 0 h 437278"/>
              <a:gd name="connsiteX2" fmla="*/ 2124236 w 2124236"/>
              <a:gd name="connsiteY2" fmla="*/ 218639 h 437278"/>
              <a:gd name="connsiteX3" fmla="*/ 1905597 w 2124236"/>
              <a:gd name="connsiteY3" fmla="*/ 437278 h 437278"/>
              <a:gd name="connsiteX4" fmla="*/ 0 w 2124236"/>
              <a:gd name="connsiteY4" fmla="*/ 437278 h 437278"/>
              <a:gd name="connsiteX5" fmla="*/ 0 w 2124236"/>
              <a:gd name="connsiteY5" fmla="*/ 0 h 437278"/>
              <a:gd name="connsiteX0" fmla="*/ 0 w 1905597"/>
              <a:gd name="connsiteY0" fmla="*/ 0 h 437278"/>
              <a:gd name="connsiteX1" fmla="*/ 1905597 w 1905597"/>
              <a:gd name="connsiteY1" fmla="*/ 0 h 437278"/>
              <a:gd name="connsiteX2" fmla="*/ 1905597 w 1905597"/>
              <a:gd name="connsiteY2" fmla="*/ 437278 h 437278"/>
              <a:gd name="connsiteX3" fmla="*/ 0 w 1905597"/>
              <a:gd name="connsiteY3" fmla="*/ 437278 h 437278"/>
              <a:gd name="connsiteX4" fmla="*/ 0 w 1905597"/>
              <a:gd name="connsiteY4" fmla="*/ 0 h 43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597" h="437278">
                <a:moveTo>
                  <a:pt x="0" y="0"/>
                </a:moveTo>
                <a:lnTo>
                  <a:pt x="1905597" y="0"/>
                </a:lnTo>
                <a:lnTo>
                  <a:pt x="1905597" y="437278"/>
                </a:lnTo>
                <a:lnTo>
                  <a:pt x="0" y="43727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6C979E">
                  <a:shade val="30000"/>
                  <a:satMod val="115000"/>
                  <a:alpha val="47000"/>
                </a:srgbClr>
              </a:gs>
              <a:gs pos="50000">
                <a:srgbClr val="6C979E">
                  <a:shade val="67500"/>
                  <a:satMod val="115000"/>
                </a:srgbClr>
              </a:gs>
              <a:gs pos="100000">
                <a:srgbClr val="7D88B2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ko-KR" altLang="en-US" sz="14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36" name="왼쪽 대괄호 94">
            <a:extLst>
              <a:ext uri="{FF2B5EF4-FFF2-40B4-BE49-F238E27FC236}">
                <a16:creationId xmlns:a16="http://schemas.microsoft.com/office/drawing/2014/main" id="{775B8B86-6396-41D5-9518-CE9BCB6B9583}"/>
              </a:ext>
            </a:extLst>
          </p:cNvPr>
          <p:cNvSpPr/>
          <p:nvPr/>
        </p:nvSpPr>
        <p:spPr>
          <a:xfrm rot="5400000">
            <a:off x="5594905" y="-472657"/>
            <a:ext cx="144016" cy="7034500"/>
          </a:xfrm>
          <a:prstGeom prst="leftBracket">
            <a:avLst/>
          </a:prstGeom>
          <a:ln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DBC4BC"/>
              </a:solidFill>
            </a:endParaRPr>
          </a:p>
        </p:txBody>
      </p:sp>
      <p:sp>
        <p:nvSpPr>
          <p:cNvPr id="37" name="왼쪽 대괄호 95">
            <a:extLst>
              <a:ext uri="{FF2B5EF4-FFF2-40B4-BE49-F238E27FC236}">
                <a16:creationId xmlns:a16="http://schemas.microsoft.com/office/drawing/2014/main" id="{516BE111-C489-986E-B2E2-F79C7E4C2090}"/>
              </a:ext>
            </a:extLst>
          </p:cNvPr>
          <p:cNvSpPr/>
          <p:nvPr/>
        </p:nvSpPr>
        <p:spPr>
          <a:xfrm rot="5400000">
            <a:off x="2864798" y="2848256"/>
            <a:ext cx="111956" cy="1542227"/>
          </a:xfrm>
          <a:prstGeom prst="leftBracket">
            <a:avLst/>
          </a:prstGeom>
          <a:ln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DBC4BC"/>
              </a:solidFill>
            </a:endParaRPr>
          </a:p>
        </p:txBody>
      </p:sp>
      <p:sp>
        <p:nvSpPr>
          <p:cNvPr id="38" name="왼쪽 대괄호 96">
            <a:extLst>
              <a:ext uri="{FF2B5EF4-FFF2-40B4-BE49-F238E27FC236}">
                <a16:creationId xmlns:a16="http://schemas.microsoft.com/office/drawing/2014/main" id="{408D4279-8CB0-180D-F0CA-6C162ED8BBD7}"/>
              </a:ext>
            </a:extLst>
          </p:cNvPr>
          <p:cNvSpPr/>
          <p:nvPr/>
        </p:nvSpPr>
        <p:spPr>
          <a:xfrm rot="5400000">
            <a:off x="3536224" y="3356777"/>
            <a:ext cx="105924" cy="1441434"/>
          </a:xfrm>
          <a:prstGeom prst="leftBracket">
            <a:avLst/>
          </a:prstGeom>
          <a:ln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DBC4BC"/>
              </a:solidFill>
            </a:endParaRPr>
          </a:p>
        </p:txBody>
      </p:sp>
      <p:sp>
        <p:nvSpPr>
          <p:cNvPr id="39" name="왼쪽 대괄호 97">
            <a:extLst>
              <a:ext uri="{FF2B5EF4-FFF2-40B4-BE49-F238E27FC236}">
                <a16:creationId xmlns:a16="http://schemas.microsoft.com/office/drawing/2014/main" id="{DA612A7B-1CA2-F223-D347-E314C3E8518B}"/>
              </a:ext>
            </a:extLst>
          </p:cNvPr>
          <p:cNvSpPr/>
          <p:nvPr/>
        </p:nvSpPr>
        <p:spPr>
          <a:xfrm rot="5400000">
            <a:off x="7137619" y="2697965"/>
            <a:ext cx="99900" cy="2765084"/>
          </a:xfrm>
          <a:prstGeom prst="leftBracket">
            <a:avLst/>
          </a:prstGeom>
          <a:ln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DBC4BC"/>
              </a:solidFill>
            </a:endParaRPr>
          </a:p>
        </p:txBody>
      </p:sp>
      <p:sp>
        <p:nvSpPr>
          <p:cNvPr id="40" name="왼쪽 대괄호 98">
            <a:extLst>
              <a:ext uri="{FF2B5EF4-FFF2-40B4-BE49-F238E27FC236}">
                <a16:creationId xmlns:a16="http://schemas.microsoft.com/office/drawing/2014/main" id="{59F8157C-AEE7-3D1F-4617-4F63442644FD}"/>
              </a:ext>
            </a:extLst>
          </p:cNvPr>
          <p:cNvSpPr/>
          <p:nvPr/>
        </p:nvSpPr>
        <p:spPr>
          <a:xfrm rot="5400000">
            <a:off x="1729983" y="4883383"/>
            <a:ext cx="141885" cy="429011"/>
          </a:xfrm>
          <a:prstGeom prst="leftBracket">
            <a:avLst/>
          </a:prstGeom>
          <a:ln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DBC4BC"/>
              </a:solidFill>
            </a:endParaRPr>
          </a:p>
        </p:txBody>
      </p:sp>
      <p:sp>
        <p:nvSpPr>
          <p:cNvPr id="41" name="왼쪽 대괄호 99">
            <a:extLst>
              <a:ext uri="{FF2B5EF4-FFF2-40B4-BE49-F238E27FC236}">
                <a16:creationId xmlns:a16="http://schemas.microsoft.com/office/drawing/2014/main" id="{7DEED443-76A8-1902-EF7E-57D0A2EBF250}"/>
              </a:ext>
            </a:extLst>
          </p:cNvPr>
          <p:cNvSpPr/>
          <p:nvPr/>
        </p:nvSpPr>
        <p:spPr>
          <a:xfrm rot="5400000">
            <a:off x="2528602" y="4880831"/>
            <a:ext cx="141885" cy="429011"/>
          </a:xfrm>
          <a:prstGeom prst="leftBracket">
            <a:avLst/>
          </a:prstGeom>
          <a:ln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DBC4BC"/>
              </a:solidFill>
            </a:endParaRPr>
          </a:p>
        </p:txBody>
      </p:sp>
      <p:sp>
        <p:nvSpPr>
          <p:cNvPr id="42" name="왼쪽 대괄호 100">
            <a:extLst>
              <a:ext uri="{FF2B5EF4-FFF2-40B4-BE49-F238E27FC236}">
                <a16:creationId xmlns:a16="http://schemas.microsoft.com/office/drawing/2014/main" id="{4987024C-C21B-BC07-6692-8AE3994B7C2C}"/>
              </a:ext>
            </a:extLst>
          </p:cNvPr>
          <p:cNvSpPr/>
          <p:nvPr/>
        </p:nvSpPr>
        <p:spPr>
          <a:xfrm rot="5400000">
            <a:off x="6167074" y="4011614"/>
            <a:ext cx="133093" cy="2176237"/>
          </a:xfrm>
          <a:prstGeom prst="leftBracket">
            <a:avLst/>
          </a:prstGeom>
          <a:ln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DBC4BC"/>
              </a:solidFill>
            </a:endParaRPr>
          </a:p>
        </p:txBody>
      </p:sp>
      <p:sp>
        <p:nvSpPr>
          <p:cNvPr id="43" name="왼쪽 대괄호 101">
            <a:extLst>
              <a:ext uri="{FF2B5EF4-FFF2-40B4-BE49-F238E27FC236}">
                <a16:creationId xmlns:a16="http://schemas.microsoft.com/office/drawing/2014/main" id="{A92C6DE9-97D2-6F01-9869-03125C0FA86D}"/>
              </a:ext>
            </a:extLst>
          </p:cNvPr>
          <p:cNvSpPr/>
          <p:nvPr/>
        </p:nvSpPr>
        <p:spPr>
          <a:xfrm rot="5400000">
            <a:off x="3617729" y="5402717"/>
            <a:ext cx="146801" cy="1309558"/>
          </a:xfrm>
          <a:prstGeom prst="leftBracket">
            <a:avLst/>
          </a:prstGeom>
          <a:ln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DBC4BC"/>
              </a:solidFill>
            </a:endParaRPr>
          </a:p>
        </p:txBody>
      </p:sp>
      <p:sp>
        <p:nvSpPr>
          <p:cNvPr id="44" name="직사각형 102">
            <a:extLst>
              <a:ext uri="{FF2B5EF4-FFF2-40B4-BE49-F238E27FC236}">
                <a16:creationId xmlns:a16="http://schemas.microsoft.com/office/drawing/2014/main" id="{B038B133-4664-3DA4-B9D6-DD9A586A5C27}"/>
              </a:ext>
            </a:extLst>
          </p:cNvPr>
          <p:cNvSpPr/>
          <p:nvPr/>
        </p:nvSpPr>
        <p:spPr>
          <a:xfrm>
            <a:off x="3207090" y="5484250"/>
            <a:ext cx="389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1</a:t>
            </a:r>
            <a:r>
              <a:rPr lang="en-US" altLang="ko-KR" sz="1400" b="1" baseline="160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st</a:t>
            </a:r>
            <a:endParaRPr lang="ko-KR" altLang="en-US" sz="1400" b="1" baseline="160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5" name="직사각형 103">
            <a:extLst>
              <a:ext uri="{FF2B5EF4-FFF2-40B4-BE49-F238E27FC236}">
                <a16:creationId xmlns:a16="http://schemas.microsoft.com/office/drawing/2014/main" id="{4147BE0A-3F60-633E-3007-F6E3BE1582BD}"/>
              </a:ext>
            </a:extLst>
          </p:cNvPr>
          <p:cNvSpPr/>
          <p:nvPr/>
        </p:nvSpPr>
        <p:spPr>
          <a:xfrm>
            <a:off x="4519677" y="5481595"/>
            <a:ext cx="4101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3</a:t>
            </a:r>
            <a:r>
              <a:rPr lang="en-US" altLang="ko-KR" sz="1400" b="1" baseline="160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rd</a:t>
            </a:r>
            <a:endParaRPr lang="ko-KR" altLang="en-US" sz="1400" b="1" baseline="160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6" name="화살표: 갈매기형 수장 104">
            <a:extLst>
              <a:ext uri="{FF2B5EF4-FFF2-40B4-BE49-F238E27FC236}">
                <a16:creationId xmlns:a16="http://schemas.microsoft.com/office/drawing/2014/main" id="{0E795FB1-7197-0311-1162-5DEBBCFDE22A}"/>
              </a:ext>
            </a:extLst>
          </p:cNvPr>
          <p:cNvSpPr/>
          <p:nvPr/>
        </p:nvSpPr>
        <p:spPr>
          <a:xfrm rot="16200000">
            <a:off x="3228849" y="5314115"/>
            <a:ext cx="351272" cy="510284"/>
          </a:xfrm>
          <a:prstGeom prst="chevron">
            <a:avLst>
              <a:gd name="adj" fmla="val 8079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7" name="직사각형 105">
            <a:extLst>
              <a:ext uri="{FF2B5EF4-FFF2-40B4-BE49-F238E27FC236}">
                <a16:creationId xmlns:a16="http://schemas.microsoft.com/office/drawing/2014/main" id="{5985C48E-FF4B-2902-2E66-002A887ED373}"/>
              </a:ext>
            </a:extLst>
          </p:cNvPr>
          <p:cNvSpPr/>
          <p:nvPr/>
        </p:nvSpPr>
        <p:spPr>
          <a:xfrm>
            <a:off x="3759268" y="5492865"/>
            <a:ext cx="436338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2</a:t>
            </a:r>
            <a:r>
              <a:rPr lang="en-US" altLang="ko-KR" sz="1400" b="1" baseline="300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nd</a:t>
            </a:r>
            <a:endParaRPr lang="en-US" altLang="ko-KR" sz="14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endParaRPr lang="ko-KR" altLang="en-US" sz="1400" b="1" baseline="160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8" name="화살표: 갈매기형 수장 106">
            <a:extLst>
              <a:ext uri="{FF2B5EF4-FFF2-40B4-BE49-F238E27FC236}">
                <a16:creationId xmlns:a16="http://schemas.microsoft.com/office/drawing/2014/main" id="{69D8BB39-5F6D-AD3B-BE6E-5CC795FA4003}"/>
              </a:ext>
            </a:extLst>
          </p:cNvPr>
          <p:cNvSpPr/>
          <p:nvPr/>
        </p:nvSpPr>
        <p:spPr>
          <a:xfrm rot="16200000">
            <a:off x="4533096" y="5305348"/>
            <a:ext cx="351272" cy="510284"/>
          </a:xfrm>
          <a:prstGeom prst="chevron">
            <a:avLst>
              <a:gd name="adj" fmla="val 8079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49" name="그림 107">
            <a:extLst>
              <a:ext uri="{FF2B5EF4-FFF2-40B4-BE49-F238E27FC236}">
                <a16:creationId xmlns:a16="http://schemas.microsoft.com/office/drawing/2014/main" id="{0171DBD8-7C1D-FF0C-BBAA-4249B49C8BFD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3717" y="2558983"/>
            <a:ext cx="967832" cy="412563"/>
          </a:xfrm>
          <a:prstGeom prst="rect">
            <a:avLst/>
          </a:prstGeom>
        </p:spPr>
      </p:pic>
      <p:sp>
        <p:nvSpPr>
          <p:cNvPr id="51" name="직사각형 109">
            <a:extLst>
              <a:ext uri="{FF2B5EF4-FFF2-40B4-BE49-F238E27FC236}">
                <a16:creationId xmlns:a16="http://schemas.microsoft.com/office/drawing/2014/main" id="{BA7ADA75-3CF1-103F-2353-95A215C99C1A}"/>
              </a:ext>
            </a:extLst>
          </p:cNvPr>
          <p:cNvSpPr/>
          <p:nvPr/>
        </p:nvSpPr>
        <p:spPr>
          <a:xfrm>
            <a:off x="1501591" y="6410836"/>
            <a:ext cx="8964000" cy="18000"/>
          </a:xfrm>
          <a:prstGeom prst="rect">
            <a:avLst/>
          </a:prstGeom>
          <a:solidFill>
            <a:srgbClr val="E0E0D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501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6C03429-77B1-1D37-6AFA-0DD00D295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Parameters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30FFFC-BD90-3907-AEED-F426A28D1A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그림 95">
            <a:extLst>
              <a:ext uri="{FF2B5EF4-FFF2-40B4-BE49-F238E27FC236}">
                <a16:creationId xmlns:a16="http://schemas.microsoft.com/office/drawing/2014/main" id="{30AA223A-B1F4-1A5D-4919-085AA3F82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895" y="1235265"/>
            <a:ext cx="3256744" cy="2496790"/>
          </a:xfrm>
          <a:prstGeom prst="rect">
            <a:avLst/>
          </a:prstGeom>
        </p:spPr>
      </p:pic>
      <p:sp>
        <p:nvSpPr>
          <p:cNvPr id="9" name="순서도: 카드 9">
            <a:extLst>
              <a:ext uri="{FF2B5EF4-FFF2-40B4-BE49-F238E27FC236}">
                <a16:creationId xmlns:a16="http://schemas.microsoft.com/office/drawing/2014/main" id="{6EC99ABA-1AAA-838D-1E17-7522C26360A1}"/>
              </a:ext>
            </a:extLst>
          </p:cNvPr>
          <p:cNvSpPr/>
          <p:nvPr/>
        </p:nvSpPr>
        <p:spPr>
          <a:xfrm>
            <a:off x="1228443" y="4030258"/>
            <a:ext cx="4092377" cy="2565944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1303 w 10000"/>
              <a:gd name="connsiteY1" fmla="*/ 1348 h 10000"/>
              <a:gd name="connsiteX2" fmla="*/ 2000 w 10000"/>
              <a:gd name="connsiteY2" fmla="*/ 0 h 10000"/>
              <a:gd name="connsiteX3" fmla="*/ 10000 w 10000"/>
              <a:gd name="connsiteY3" fmla="*/ 0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6" fmla="*/ 0 w 10000"/>
              <a:gd name="connsiteY6" fmla="*/ 2000 h 10000"/>
              <a:gd name="connsiteX0" fmla="*/ 0 w 10000"/>
              <a:gd name="connsiteY0" fmla="*/ 2000 h 10000"/>
              <a:gd name="connsiteX1" fmla="*/ 1303 w 10000"/>
              <a:gd name="connsiteY1" fmla="*/ 1348 h 10000"/>
              <a:gd name="connsiteX2" fmla="*/ 2000 w 10000"/>
              <a:gd name="connsiteY2" fmla="*/ 0 h 10000"/>
              <a:gd name="connsiteX3" fmla="*/ 10000 w 10000"/>
              <a:gd name="connsiteY3" fmla="*/ 0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6" fmla="*/ 0 w 10000"/>
              <a:gd name="connsiteY6" fmla="*/ 2000 h 10000"/>
              <a:gd name="connsiteX0" fmla="*/ 0 w 10000"/>
              <a:gd name="connsiteY0" fmla="*/ 2000 h 10000"/>
              <a:gd name="connsiteX1" fmla="*/ 1303 w 10000"/>
              <a:gd name="connsiteY1" fmla="*/ 1348 h 10000"/>
              <a:gd name="connsiteX2" fmla="*/ 2000 w 10000"/>
              <a:gd name="connsiteY2" fmla="*/ 0 h 10000"/>
              <a:gd name="connsiteX3" fmla="*/ 10000 w 10000"/>
              <a:gd name="connsiteY3" fmla="*/ 0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6" fmla="*/ 0 w 10000"/>
              <a:gd name="connsiteY6" fmla="*/ 2000 h 10000"/>
              <a:gd name="connsiteX0" fmla="*/ 0 w 10000"/>
              <a:gd name="connsiteY0" fmla="*/ 2000 h 10000"/>
              <a:gd name="connsiteX1" fmla="*/ 1303 w 10000"/>
              <a:gd name="connsiteY1" fmla="*/ 1348 h 10000"/>
              <a:gd name="connsiteX2" fmla="*/ 1662 w 10000"/>
              <a:gd name="connsiteY2" fmla="*/ 0 h 10000"/>
              <a:gd name="connsiteX3" fmla="*/ 10000 w 10000"/>
              <a:gd name="connsiteY3" fmla="*/ 0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6" fmla="*/ 0 w 10000"/>
              <a:gd name="connsiteY6" fmla="*/ 2000 h 10000"/>
              <a:gd name="connsiteX0" fmla="*/ 0 w 10000"/>
              <a:gd name="connsiteY0" fmla="*/ 1812 h 10000"/>
              <a:gd name="connsiteX1" fmla="*/ 1303 w 10000"/>
              <a:gd name="connsiteY1" fmla="*/ 1348 h 10000"/>
              <a:gd name="connsiteX2" fmla="*/ 1662 w 10000"/>
              <a:gd name="connsiteY2" fmla="*/ 0 h 10000"/>
              <a:gd name="connsiteX3" fmla="*/ 10000 w 10000"/>
              <a:gd name="connsiteY3" fmla="*/ 0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6" fmla="*/ 0 w 10000"/>
              <a:gd name="connsiteY6" fmla="*/ 1812 h 10000"/>
              <a:gd name="connsiteX0" fmla="*/ 0 w 10000"/>
              <a:gd name="connsiteY0" fmla="*/ 1812 h 10000"/>
              <a:gd name="connsiteX1" fmla="*/ 1341 w 10000"/>
              <a:gd name="connsiteY1" fmla="*/ 1817 h 10000"/>
              <a:gd name="connsiteX2" fmla="*/ 1662 w 10000"/>
              <a:gd name="connsiteY2" fmla="*/ 0 h 10000"/>
              <a:gd name="connsiteX3" fmla="*/ 10000 w 10000"/>
              <a:gd name="connsiteY3" fmla="*/ 0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6" fmla="*/ 0 w 10000"/>
              <a:gd name="connsiteY6" fmla="*/ 1812 h 10000"/>
              <a:gd name="connsiteX0" fmla="*/ 0 w 10000"/>
              <a:gd name="connsiteY0" fmla="*/ 1812 h 10000"/>
              <a:gd name="connsiteX1" fmla="*/ 1322 w 10000"/>
              <a:gd name="connsiteY1" fmla="*/ 2036 h 10000"/>
              <a:gd name="connsiteX2" fmla="*/ 1662 w 10000"/>
              <a:gd name="connsiteY2" fmla="*/ 0 h 10000"/>
              <a:gd name="connsiteX3" fmla="*/ 10000 w 10000"/>
              <a:gd name="connsiteY3" fmla="*/ 0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6" fmla="*/ 0 w 10000"/>
              <a:gd name="connsiteY6" fmla="*/ 1812 h 10000"/>
              <a:gd name="connsiteX0" fmla="*/ 0 w 10000"/>
              <a:gd name="connsiteY0" fmla="*/ 1812 h 10000"/>
              <a:gd name="connsiteX1" fmla="*/ 1322 w 10000"/>
              <a:gd name="connsiteY1" fmla="*/ 2036 h 10000"/>
              <a:gd name="connsiteX2" fmla="*/ 1213 w 10000"/>
              <a:gd name="connsiteY2" fmla="*/ 0 h 10000"/>
              <a:gd name="connsiteX3" fmla="*/ 10000 w 10000"/>
              <a:gd name="connsiteY3" fmla="*/ 0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6" fmla="*/ 0 w 10000"/>
              <a:gd name="connsiteY6" fmla="*/ 1812 h 10000"/>
              <a:gd name="connsiteX0" fmla="*/ 0 w 10000"/>
              <a:gd name="connsiteY0" fmla="*/ 1812 h 10000"/>
              <a:gd name="connsiteX1" fmla="*/ 940 w 10000"/>
              <a:gd name="connsiteY1" fmla="*/ 1488 h 10000"/>
              <a:gd name="connsiteX2" fmla="*/ 1213 w 10000"/>
              <a:gd name="connsiteY2" fmla="*/ 0 h 10000"/>
              <a:gd name="connsiteX3" fmla="*/ 10000 w 10000"/>
              <a:gd name="connsiteY3" fmla="*/ 0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6" fmla="*/ 0 w 10000"/>
              <a:gd name="connsiteY6" fmla="*/ 18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1812"/>
                </a:moveTo>
                <a:cubicBezTo>
                  <a:pt x="326" y="1494"/>
                  <a:pt x="657" y="1957"/>
                  <a:pt x="940" y="1488"/>
                </a:cubicBezTo>
                <a:cubicBezTo>
                  <a:pt x="1324" y="1039"/>
                  <a:pt x="981" y="449"/>
                  <a:pt x="1213" y="0"/>
                </a:cubicBez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1812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5B639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각형: 둥근 모서리 64">
            <a:extLst>
              <a:ext uri="{FF2B5EF4-FFF2-40B4-BE49-F238E27FC236}">
                <a16:creationId xmlns:a16="http://schemas.microsoft.com/office/drawing/2014/main" id="{9DD721E2-C2D6-8971-EEB3-612E31A9CA9B}"/>
              </a:ext>
            </a:extLst>
          </p:cNvPr>
          <p:cNvSpPr/>
          <p:nvPr/>
        </p:nvSpPr>
        <p:spPr>
          <a:xfrm>
            <a:off x="5820566" y="1042915"/>
            <a:ext cx="5088149" cy="5628824"/>
          </a:xfrm>
          <a:prstGeom prst="roundRect">
            <a:avLst>
              <a:gd name="adj" fmla="val 3464"/>
            </a:avLst>
          </a:prstGeom>
          <a:solidFill>
            <a:schemeClr val="bg1"/>
          </a:solidFill>
          <a:ln w="3175">
            <a:solidFill>
              <a:srgbClr val="717EB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lang="ko-KR" altLang="en-US"/>
            </a:pPr>
            <a:endParaRPr lang="ko-KR" altLang="en-US" dirty="0"/>
          </a:p>
        </p:txBody>
      </p:sp>
      <p:graphicFrame>
        <p:nvGraphicFramePr>
          <p:cNvPr id="11" name="표 3">
            <a:extLst>
              <a:ext uri="{FF2B5EF4-FFF2-40B4-BE49-F238E27FC236}">
                <a16:creationId xmlns:a16="http://schemas.microsoft.com/office/drawing/2014/main" id="{A2B996E1-E5EC-ABB3-CE01-07DF00DD88EA}"/>
              </a:ext>
            </a:extLst>
          </p:cNvPr>
          <p:cNvGraphicFramePr>
            <a:graphicFrameLocks noGrp="1"/>
          </p:cNvGraphicFramePr>
          <p:nvPr/>
        </p:nvGraphicFramePr>
        <p:xfrm>
          <a:off x="5006344" y="1360265"/>
          <a:ext cx="5842185" cy="5057377"/>
        </p:xfrm>
        <a:graphic>
          <a:graphicData uri="http://schemas.openxmlformats.org/drawingml/2006/table">
            <a:tbl>
              <a:tblPr/>
              <a:tblGrid>
                <a:gridCol w="863753">
                  <a:extLst>
                    <a:ext uri="{9D8B030D-6E8A-4147-A177-3AD203B41FA5}">
                      <a16:colId xmlns:a16="http://schemas.microsoft.com/office/drawing/2014/main" val="3962478337"/>
                    </a:ext>
                  </a:extLst>
                </a:gridCol>
                <a:gridCol w="2500170">
                  <a:extLst>
                    <a:ext uri="{9D8B030D-6E8A-4147-A177-3AD203B41FA5}">
                      <a16:colId xmlns:a16="http://schemas.microsoft.com/office/drawing/2014/main" val="1141668701"/>
                    </a:ext>
                  </a:extLst>
                </a:gridCol>
                <a:gridCol w="2478262">
                  <a:extLst>
                    <a:ext uri="{9D8B030D-6E8A-4147-A177-3AD203B41FA5}">
                      <a16:colId xmlns:a16="http://schemas.microsoft.com/office/drawing/2014/main" val="2353957419"/>
                    </a:ext>
                  </a:extLst>
                </a:gridCol>
              </a:tblGrid>
              <a:tr h="423853">
                <a:tc rowSpan="1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500" b="1" i="1" dirty="0">
                        <a:solidFill>
                          <a:srgbClr val="634D96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1790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ko-KR" sz="1400" b="1" dirty="0">
                          <a:solidFill>
                            <a:srgbClr val="634D96"/>
                          </a:solidFill>
                          <a:latin typeface="+mn-ea"/>
                          <a:ea typeface="+mn-ea"/>
                        </a:rPr>
                        <a:t>SR Ring Parameter</a:t>
                      </a:r>
                      <a:endParaRPr lang="en-US" altLang="ko-KR" sz="1400" b="1" dirty="0">
                        <a:solidFill>
                          <a:srgbClr val="634D96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17907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ko-KR" sz="1400" b="1" dirty="0">
                          <a:solidFill>
                            <a:srgbClr val="634D96"/>
                          </a:solidFill>
                          <a:latin typeface="+mn-ea"/>
                          <a:ea typeface="+mn-ea"/>
                        </a:rPr>
                        <a:t>Vaule</a:t>
                      </a:r>
                      <a:endParaRPr lang="en-US" altLang="ko-KR" sz="1400" b="1" dirty="0">
                        <a:solidFill>
                          <a:srgbClr val="634D96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0" marT="0" marB="17907" anchor="ctr">
                    <a:lnL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664919"/>
                  </a:ext>
                </a:extLst>
              </a:tr>
              <a:tr h="230286"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1pPr>
                      <a:lvl2pPr marL="57136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2pPr>
                      <a:lvl3pPr marL="1142726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3pPr>
                      <a:lvl4pPr marL="1714089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4pPr>
                      <a:lvl5pPr marL="2285451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5pPr>
                      <a:lvl6pPr marL="2856814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6pPr>
                      <a:lvl7pPr marL="3428177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7pPr>
                      <a:lvl8pPr marL="399954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8pPr>
                      <a:lvl9pPr marL="457090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9pPr>
                    </a:lstStyle>
                    <a:p>
                      <a:r>
                        <a:rPr lang="de-DE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Energy </a:t>
                      </a:r>
                      <a:r>
                        <a:rPr lang="de-DE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[GeV]</a:t>
                      </a:r>
                      <a:endParaRPr 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1pPr>
                      <a:lvl2pPr marL="57136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2pPr>
                      <a:lvl3pPr marL="1142726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3pPr>
                      <a:lvl4pPr marL="1714089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4pPr>
                      <a:lvl5pPr marL="2285451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5pPr>
                      <a:lvl6pPr marL="2856814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6pPr>
                      <a:lvl7pPr marL="3428177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7pPr>
                      <a:lvl8pPr marL="399954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8pPr>
                      <a:lvl9pPr marL="457090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9pPr>
                    </a:lstStyle>
                    <a:p>
                      <a:pPr algn="l"/>
                      <a:r>
                        <a:rPr lang="de-DE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4.0</a:t>
                      </a:r>
                      <a:endParaRPr 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736586"/>
                  </a:ext>
                </a:extLst>
              </a:tr>
              <a:tr h="230286"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1pPr>
                      <a:lvl2pPr marL="57136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2pPr>
                      <a:lvl3pPr marL="1142726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3pPr>
                      <a:lvl4pPr marL="1714089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4pPr>
                      <a:lvl5pPr marL="2285451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5pPr>
                      <a:lvl6pPr marL="2856814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6pPr>
                      <a:lvl7pPr marL="3428177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7pPr>
                      <a:lvl8pPr marL="399954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8pPr>
                      <a:lvl9pPr marL="457090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Beam current </a:t>
                      </a:r>
                      <a:r>
                        <a:rPr 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[mA]</a:t>
                      </a:r>
                      <a:endParaRPr 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1pPr>
                      <a:lvl2pPr marL="57136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2pPr>
                      <a:lvl3pPr marL="1142726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3pPr>
                      <a:lvl4pPr marL="1714089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4pPr>
                      <a:lvl5pPr marL="2285451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5pPr>
                      <a:lvl6pPr marL="2856814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6pPr>
                      <a:lvl7pPr marL="3428177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7pPr>
                      <a:lvl8pPr marL="399954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8pPr>
                      <a:lvl9pPr marL="457090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9pPr>
                    </a:lstStyle>
                    <a:p>
                      <a:pPr algn="l"/>
                      <a:r>
                        <a:rPr 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400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3919760"/>
                  </a:ext>
                </a:extLst>
              </a:tr>
              <a:tr h="230286">
                <a:tc vMerge="1">
                  <a:txBody>
                    <a:bodyPr/>
                    <a:lstStyle/>
                    <a:p>
                      <a:endParaRPr lang="de-DE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1pPr>
                      <a:lvl2pPr marL="57136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2pPr>
                      <a:lvl3pPr marL="1142726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3pPr>
                      <a:lvl4pPr marL="1714089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4pPr>
                      <a:lvl5pPr marL="2285451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5pPr>
                      <a:lvl6pPr marL="2856814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6pPr>
                      <a:lvl7pPr marL="3428177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7pPr>
                      <a:lvl8pPr marL="399954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8pPr>
                      <a:lvl9pPr marL="457090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9pPr>
                    </a:lstStyle>
                    <a:p>
                      <a:r>
                        <a:rPr lang="de-DE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Nat. Emittance </a:t>
                      </a:r>
                      <a:r>
                        <a:rPr lang="de-DE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[</a:t>
                      </a:r>
                      <a:r>
                        <a:rPr lang="de-DE" sz="11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pm</a:t>
                      </a:r>
                      <a:r>
                        <a:rPr lang="de-DE" sz="11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∙</a:t>
                      </a:r>
                      <a:r>
                        <a:rPr lang="de-DE" sz="11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rad] </a:t>
                      </a:r>
                      <a:endParaRPr lang="de-DE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1pPr>
                      <a:lvl2pPr marL="57136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2pPr>
                      <a:lvl3pPr marL="1142726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3pPr>
                      <a:lvl4pPr marL="1714089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4pPr>
                      <a:lvl5pPr marL="2285451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5pPr>
                      <a:lvl6pPr marL="2856814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6pPr>
                      <a:lvl7pPr marL="3428177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7pPr>
                      <a:lvl8pPr marL="399954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8pPr>
                      <a:lvl9pPr marL="457090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9pPr>
                    </a:lstStyle>
                    <a:p>
                      <a:pPr algn="l"/>
                      <a:r>
                        <a:rPr lang="de-DE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61.57 </a:t>
                      </a:r>
                      <a:r>
                        <a:rPr lang="de-DE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(</a:t>
                      </a: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WO</a:t>
                      </a:r>
                      <a:r>
                        <a:rPr lang="de-DE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Ids)</a:t>
                      </a:r>
                      <a:r>
                        <a:rPr lang="de-DE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, 52.55 </a:t>
                      </a:r>
                      <a:r>
                        <a:rPr lang="de-DE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(</a:t>
                      </a: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W</a:t>
                      </a:r>
                      <a:r>
                        <a:rPr lang="de-DE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9 I</a:t>
                      </a: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D</a:t>
                      </a:r>
                      <a:r>
                        <a:rPr lang="de-DE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s)</a:t>
                      </a:r>
                      <a:endParaRPr 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2270833"/>
                  </a:ext>
                </a:extLst>
              </a:tr>
              <a:tr h="230286"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1pPr>
                      <a:lvl2pPr marL="57136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2pPr>
                      <a:lvl3pPr marL="1142726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3pPr>
                      <a:lvl4pPr marL="1714089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4pPr>
                      <a:lvl5pPr marL="2285451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5pPr>
                      <a:lvl6pPr marL="2856814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6pPr>
                      <a:lvl7pPr marL="3428177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7pPr>
                      <a:lvl8pPr marL="399954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8pPr>
                      <a:lvl9pPr marL="457090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Emittance coupling 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[%]</a:t>
                      </a: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1pPr>
                      <a:lvl2pPr marL="57136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2pPr>
                      <a:lvl3pPr marL="1142726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3pPr>
                      <a:lvl4pPr marL="1714089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4pPr>
                      <a:lvl5pPr marL="2285451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5pPr>
                      <a:lvl6pPr marL="2856814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6pPr>
                      <a:lvl7pPr marL="3428177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7pPr>
                      <a:lvl8pPr marL="399954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8pPr>
                      <a:lvl9pPr marL="457090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10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 anchor="ctr" horzOverflow="overflow">
                    <a:lnL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625219"/>
                  </a:ext>
                </a:extLst>
              </a:tr>
              <a:tr h="230286">
                <a:tc v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1pPr>
                      <a:lvl2pPr marL="57136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2pPr>
                      <a:lvl3pPr marL="1142726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3pPr>
                      <a:lvl4pPr marL="1714089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4pPr>
                      <a:lvl5pPr marL="2285451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5pPr>
                      <a:lvl6pPr marL="2856814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6pPr>
                      <a:lvl7pPr marL="3428177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7pPr>
                      <a:lvl8pPr marL="399954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8pPr>
                      <a:lvl9pPr marL="457090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9pPr>
                    </a:lstStyle>
                    <a:p>
                      <a:r>
                        <a:rPr lang="de-DE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Energy spread </a:t>
                      </a:r>
                      <a:endParaRPr 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1pPr>
                      <a:lvl2pPr marL="57136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2pPr>
                      <a:lvl3pPr marL="1142726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3pPr>
                      <a:lvl4pPr marL="1714089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4pPr>
                      <a:lvl5pPr marL="2285451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5pPr>
                      <a:lvl6pPr marL="2856814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6pPr>
                      <a:lvl7pPr marL="3428177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7pPr>
                      <a:lvl8pPr marL="399954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8pPr>
                      <a:lvl9pPr marL="457090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9pPr>
                    </a:lstStyle>
                    <a:p>
                      <a:pPr algn="l"/>
                      <a:r>
                        <a:rPr lang="de-DE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1.26E-3</a:t>
                      </a:r>
                      <a:endParaRPr 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2938954"/>
                  </a:ext>
                </a:extLst>
              </a:tr>
              <a:tr h="230286"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1pPr>
                      <a:lvl2pPr marL="57136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2pPr>
                      <a:lvl3pPr marL="1142726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3pPr>
                      <a:lvl4pPr marL="1714089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4pPr>
                      <a:lvl5pPr marL="2285451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5pPr>
                      <a:lvl6pPr marL="2856814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6pPr>
                      <a:lvl7pPr marL="3428177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7pPr>
                      <a:lvl8pPr marL="399954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8pPr>
                      <a:lvl9pPr marL="457090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9pPr>
                    </a:lstStyle>
                    <a:p>
                      <a:r>
                        <a:rPr lang="de-DE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Bunch</a:t>
                      </a:r>
                      <a:r>
                        <a:rPr lang="de-DE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Length</a:t>
                      </a:r>
                      <a:r>
                        <a:rPr lang="de-DE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(</a:t>
                      </a:r>
                      <a:r>
                        <a:rPr lang="en-US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rms</a:t>
                      </a:r>
                      <a:r>
                        <a:rPr lang="de-DE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) </a:t>
                      </a:r>
                      <a:r>
                        <a:rPr lang="de-DE" sz="11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[mm]</a:t>
                      </a:r>
                      <a:endParaRPr 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1pPr>
                      <a:lvl2pPr marL="57136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2pPr>
                      <a:lvl3pPr marL="1142726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3pPr>
                      <a:lvl4pPr marL="1714089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4pPr>
                      <a:lvl5pPr marL="2285451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5pPr>
                      <a:lvl6pPr marL="2856814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6pPr>
                      <a:lvl7pPr marL="3428177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7pPr>
                      <a:lvl8pPr marL="399954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8pPr>
                      <a:lvl9pPr marL="457090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9pPr>
                    </a:lstStyle>
                    <a:p>
                      <a:pPr algn="l"/>
                      <a:r>
                        <a:rPr lang="en-US" altLang="ko-KR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3.6</a:t>
                      </a:r>
                      <a:r>
                        <a:rPr lang="de-DE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de-DE" sz="11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(without HC) </a:t>
                      </a:r>
                      <a:r>
                        <a:rPr lang="de-DE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/ </a:t>
                      </a:r>
                      <a:r>
                        <a:rPr lang="en-US" altLang="ko-KR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14.4</a:t>
                      </a:r>
                      <a:r>
                        <a:rPr lang="de-DE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de-DE" sz="11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(with HC) </a:t>
                      </a:r>
                      <a:endParaRPr 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552183"/>
                  </a:ext>
                </a:extLst>
              </a:tr>
              <a:tr h="230286">
                <a:tc v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Lattice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Hybrid 7 Bend Achromat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7554962"/>
                  </a:ext>
                </a:extLst>
              </a:tr>
              <a:tr h="230286"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1pPr>
                      <a:lvl2pPr marL="57136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2pPr>
                      <a:lvl3pPr marL="1142726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3pPr>
                      <a:lvl4pPr marL="1714089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4pPr>
                      <a:lvl5pPr marL="2285451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5pPr>
                      <a:lvl6pPr marL="2856814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6pPr>
                      <a:lvl7pPr marL="3428177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7pPr>
                      <a:lvl8pPr marL="399954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8pPr>
                      <a:lvl9pPr marL="457090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9pPr>
                    </a:lstStyle>
                    <a:p>
                      <a:r>
                        <a:rPr lang="de-DE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Ring Circumference </a:t>
                      </a:r>
                      <a:r>
                        <a:rPr lang="de-DE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[m]</a:t>
                      </a:r>
                      <a:endParaRPr 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1pPr>
                      <a:lvl2pPr marL="57136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2pPr>
                      <a:lvl3pPr marL="1142726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3pPr>
                      <a:lvl4pPr marL="1714089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4pPr>
                      <a:lvl5pPr marL="2285451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5pPr>
                      <a:lvl6pPr marL="2856814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6pPr>
                      <a:lvl7pPr marL="3428177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7pPr>
                      <a:lvl8pPr marL="399954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8pPr>
                      <a:lvl9pPr marL="457090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9pPr>
                    </a:lstStyle>
                    <a:p>
                      <a:pPr algn="l"/>
                      <a:r>
                        <a:rPr lang="de-DE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799.297</a:t>
                      </a:r>
                      <a:endParaRPr 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6702175"/>
                  </a:ext>
                </a:extLst>
              </a:tr>
              <a:tr h="230286"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1pPr>
                      <a:lvl2pPr marL="57136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2pPr>
                      <a:lvl3pPr marL="1142726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3pPr>
                      <a:lvl4pPr marL="1714089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4pPr>
                      <a:lvl5pPr marL="2285451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5pPr>
                      <a:lvl6pPr marL="2856814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6pPr>
                      <a:lvl7pPr marL="3428177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7pPr>
                      <a:lvl8pPr marL="399954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8pPr>
                      <a:lvl9pPr marL="457090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9pPr>
                    </a:lstStyle>
                    <a:p>
                      <a:r>
                        <a:rPr lang="de-DE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Length of Straight</a:t>
                      </a:r>
                      <a:r>
                        <a:rPr lang="de-DE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Sections </a:t>
                      </a:r>
                      <a:r>
                        <a:rPr lang="de-DE" sz="11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[m]</a:t>
                      </a:r>
                      <a:endParaRPr 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1pPr>
                      <a:lvl2pPr marL="57136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2pPr>
                      <a:lvl3pPr marL="1142726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3pPr>
                      <a:lvl4pPr marL="1714089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4pPr>
                      <a:lvl5pPr marL="2285451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5pPr>
                      <a:lvl6pPr marL="2856814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6pPr>
                      <a:lvl7pPr marL="3428177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7pPr>
                      <a:lvl8pPr marL="399954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8pPr>
                      <a:lvl9pPr marL="457090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9pPr>
                    </a:lstStyle>
                    <a:p>
                      <a:pPr algn="l"/>
                      <a:r>
                        <a:rPr lang="de-DE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6.06</a:t>
                      </a:r>
                      <a:endParaRPr 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8641003"/>
                  </a:ext>
                </a:extLst>
              </a:tr>
              <a:tr h="230286"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1pPr>
                      <a:lvl2pPr marL="57136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2pPr>
                      <a:lvl3pPr marL="1142726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3pPr>
                      <a:lvl4pPr marL="1714089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4pPr>
                      <a:lvl5pPr marL="2285451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5pPr>
                      <a:lvl6pPr marL="2856814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6pPr>
                      <a:lvl7pPr marL="3428177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7pPr>
                      <a:lvl8pPr marL="399954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8pPr>
                      <a:lvl9pPr marL="457090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Tune </a:t>
                      </a:r>
                      <a:r>
                        <a:rPr 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(H/V)</a:t>
                      </a:r>
                      <a:endParaRPr 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1pPr>
                      <a:lvl2pPr marL="57136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2pPr>
                      <a:lvl3pPr marL="1142726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3pPr>
                      <a:lvl4pPr marL="1714089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4pPr>
                      <a:lvl5pPr marL="2285451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5pPr>
                      <a:lvl6pPr marL="2856814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6pPr>
                      <a:lvl7pPr marL="3428177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7pPr>
                      <a:lvl8pPr marL="399954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8pPr>
                      <a:lvl9pPr marL="457090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9pPr>
                    </a:lstStyle>
                    <a:p>
                      <a:pPr algn="l"/>
                      <a:r>
                        <a:rPr 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68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.18</a:t>
                      </a:r>
                      <a:r>
                        <a:rPr 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/ 23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.26</a:t>
                      </a:r>
                      <a:endParaRPr 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3461112"/>
                  </a:ext>
                </a:extLst>
              </a:tr>
              <a:tr h="230286"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1pPr>
                      <a:lvl2pPr marL="57136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2pPr>
                      <a:lvl3pPr marL="1142726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3pPr>
                      <a:lvl4pPr marL="1714089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4pPr>
                      <a:lvl5pPr marL="2285451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5pPr>
                      <a:lvl6pPr marL="2856814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6pPr>
                      <a:lvl7pPr marL="3428177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7pPr>
                      <a:lvl8pPr marL="399954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8pPr>
                      <a:lvl9pPr marL="457090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(corrected) Chromaticity </a:t>
                      </a:r>
                      <a:r>
                        <a:rPr 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(H/V)</a:t>
                      </a:r>
                      <a:endParaRPr 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1pPr>
                      <a:lvl2pPr marL="57136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2pPr>
                      <a:lvl3pPr marL="1142726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3pPr>
                      <a:lvl4pPr marL="1714089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4pPr>
                      <a:lvl5pPr marL="2285451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5pPr>
                      <a:lvl6pPr marL="2856814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6pPr>
                      <a:lvl7pPr marL="3428177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7pPr>
                      <a:lvl8pPr marL="399954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8pPr>
                      <a:lvl9pPr marL="457090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9pPr>
                    </a:lstStyle>
                    <a:p>
                      <a:pPr algn="l"/>
                      <a:r>
                        <a:rPr 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5.8 / 3.5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7410424"/>
                  </a:ext>
                </a:extLst>
              </a:tr>
              <a:tr h="230286">
                <a:tc v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1pPr>
                      <a:lvl2pPr marL="57136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2pPr>
                      <a:lvl3pPr marL="1142726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3pPr>
                      <a:lvl4pPr marL="1714089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4pPr>
                      <a:lvl5pPr marL="2285451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5pPr>
                      <a:lvl6pPr marL="2856814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6pPr>
                      <a:lvl7pPr marL="3428177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7pPr>
                      <a:lvl8pPr marL="399954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8pPr>
                      <a:lvl9pPr marL="457090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Momentum compaction factor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1pPr>
                      <a:lvl2pPr marL="57136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2pPr>
                      <a:lvl3pPr marL="1142726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3pPr>
                      <a:lvl4pPr marL="1714089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4pPr>
                      <a:lvl5pPr marL="2285451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5pPr>
                      <a:lvl6pPr marL="2856814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6pPr>
                      <a:lvl7pPr marL="3428177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7pPr>
                      <a:lvl8pPr marL="399954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8pPr>
                      <a:lvl9pPr marL="457090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9pPr>
                    </a:lstStyle>
                    <a:p>
                      <a:pPr algn="l"/>
                      <a:r>
                        <a:rPr 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7.8 x 10</a:t>
                      </a:r>
                      <a:r>
                        <a:rPr lang="en-US" sz="1200" b="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-5</a:t>
                      </a:r>
                      <a:endParaRPr 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3881484"/>
                  </a:ext>
                </a:extLst>
              </a:tr>
              <a:tr h="230286">
                <a:tc vMerge="1">
                  <a:txBody>
                    <a:bodyPr/>
                    <a:lstStyle/>
                    <a:p>
                      <a:pPr marL="0" marR="0" lvl="0" indent="0" algn="l" defTabSz="114272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1pPr>
                      <a:lvl2pPr marL="57136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2pPr>
                      <a:lvl3pPr marL="1142726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3pPr>
                      <a:lvl4pPr marL="1714089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4pPr>
                      <a:lvl5pPr marL="2285451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5pPr>
                      <a:lvl6pPr marL="2856814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6pPr>
                      <a:lvl7pPr marL="3428177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7pPr>
                      <a:lvl8pPr marL="399954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8pPr>
                      <a:lvl9pPr marL="457090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9pPr>
                    </a:lstStyle>
                    <a:p>
                      <a:pPr marL="0" marR="0" lvl="0" indent="0" algn="l" defTabSz="114272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Number</a:t>
                      </a:r>
                      <a:r>
                        <a:rPr lang="ko-KR" altLang="en-US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of </a:t>
                      </a:r>
                      <a:r>
                        <a:rPr lang="de-DE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buckets</a:t>
                      </a:r>
                      <a:endParaRPr lang="en-US" altLang="ko-KR" sz="12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1pPr>
                      <a:lvl2pPr marL="57136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2pPr>
                      <a:lvl3pPr marL="1142726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3pPr>
                      <a:lvl4pPr marL="1714089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4pPr>
                      <a:lvl5pPr marL="2285451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5pPr>
                      <a:lvl6pPr marL="2856814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6pPr>
                      <a:lvl7pPr marL="3428177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7pPr>
                      <a:lvl8pPr marL="399954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8pPr>
                      <a:lvl9pPr marL="457090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9pPr>
                    </a:lstStyle>
                    <a:p>
                      <a:pPr algn="l"/>
                      <a:r>
                        <a:rPr 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1332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7858318"/>
                  </a:ext>
                </a:extLst>
              </a:tr>
              <a:tr h="230286">
                <a:tc vMerge="1">
                  <a:txBody>
                    <a:bodyPr/>
                    <a:lstStyle/>
                    <a:p>
                      <a:endParaRPr lang="en-US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1pPr>
                      <a:lvl2pPr marL="57136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2pPr>
                      <a:lvl3pPr marL="1142726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3pPr>
                      <a:lvl4pPr marL="1714089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4pPr>
                      <a:lvl5pPr marL="2285451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5pPr>
                      <a:lvl6pPr marL="2856814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6pPr>
                      <a:lvl7pPr marL="3428177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7pPr>
                      <a:lvl8pPr marL="399954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8pPr>
                      <a:lvl9pPr marL="457090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9pPr>
                    </a:lstStyle>
                    <a:p>
                      <a:r>
                        <a:rPr lang="de-DE" sz="1200" b="1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Injection</a:t>
                      </a:r>
                      <a:r>
                        <a:rPr lang="de-DE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de-DE" sz="1200" b="1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scheme</a:t>
                      </a:r>
                      <a:endParaRPr lang="en-US" sz="12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1pPr>
                      <a:lvl2pPr marL="57136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2pPr>
                      <a:lvl3pPr marL="1142726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3pPr>
                      <a:lvl4pPr marL="1714089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4pPr>
                      <a:lvl5pPr marL="2285451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5pPr>
                      <a:lvl6pPr marL="2856814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6pPr>
                      <a:lvl7pPr marL="3428177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7pPr>
                      <a:lvl8pPr marL="399954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8pPr>
                      <a:lvl9pPr marL="457090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9pPr>
                    </a:lstStyle>
                    <a:p>
                      <a:pPr algn="l"/>
                      <a:r>
                        <a:rPr lang="de-DE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4 Kicker bumps, off-axis, 2Hz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9181334"/>
                  </a:ext>
                </a:extLst>
              </a:tr>
              <a:tr h="134122">
                <a:tc>
                  <a:txBody>
                    <a:bodyPr/>
                    <a:lstStyle/>
                    <a:p>
                      <a:endParaRPr lang="en-US" sz="10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2000" b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2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5214584"/>
                  </a:ext>
                </a:extLst>
              </a:tr>
              <a:tr h="413862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500" b="1" dirty="0">
                        <a:solidFill>
                          <a:srgbClr val="634D96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1790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ko-KR" sz="1400" b="1" dirty="0">
                          <a:solidFill>
                            <a:srgbClr val="634D96"/>
                          </a:solidFill>
                          <a:latin typeface="+mn-ea"/>
                          <a:ea typeface="+mn-ea"/>
                        </a:rPr>
                        <a:t>SR RF Parameter</a:t>
                      </a:r>
                      <a:endParaRPr lang="en-US" altLang="ko-KR" sz="1400" b="1" dirty="0">
                        <a:solidFill>
                          <a:srgbClr val="634D96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17907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ko-KR" sz="1400" b="1" dirty="0">
                          <a:solidFill>
                            <a:srgbClr val="634D96"/>
                          </a:solidFill>
                          <a:latin typeface="+mn-ea"/>
                          <a:ea typeface="+mn-ea"/>
                        </a:rPr>
                        <a:t>Vaule</a:t>
                      </a:r>
                      <a:endParaRPr lang="en-US" altLang="ko-KR" sz="1400" b="1" dirty="0">
                        <a:solidFill>
                          <a:srgbClr val="634D96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0" marT="0" marB="17907" anchor="ctr">
                    <a:lnL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699451"/>
                  </a:ext>
                </a:extLst>
              </a:tr>
              <a:tr h="230286">
                <a:tc vMerge="1">
                  <a:txBody>
                    <a:bodyPr/>
                    <a:lstStyle/>
                    <a:p>
                      <a:endParaRPr lang="en-US" sz="1400" b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1pPr>
                      <a:lvl2pPr marL="57136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2pPr>
                      <a:lvl3pPr marL="1142726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3pPr>
                      <a:lvl4pPr marL="1714089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4pPr>
                      <a:lvl5pPr marL="2285451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5pPr>
                      <a:lvl6pPr marL="2856814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6pPr>
                      <a:lvl7pPr marL="3428177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7pPr>
                      <a:lvl8pPr marL="399954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8pPr>
                      <a:lvl9pPr marL="457090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9pPr>
                    </a:lstStyle>
                    <a:p>
                      <a:r>
                        <a:rPr lang="de-DE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RF frequency </a:t>
                      </a:r>
                      <a:r>
                        <a:rPr lang="de-DE" sz="11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[MHz]</a:t>
                      </a:r>
                      <a:endParaRPr lang="en-US" sz="1200" b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1pPr>
                      <a:lvl2pPr marL="57136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2pPr>
                      <a:lvl3pPr marL="1142726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3pPr>
                      <a:lvl4pPr marL="1714089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4pPr>
                      <a:lvl5pPr marL="2285451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5pPr>
                      <a:lvl6pPr marL="2856814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6pPr>
                      <a:lvl7pPr marL="3428177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7pPr>
                      <a:lvl8pPr marL="399954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8pPr>
                      <a:lvl9pPr marL="457090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9pPr>
                    </a:lstStyle>
                    <a:p>
                      <a:pPr algn="l"/>
                      <a:r>
                        <a:rPr lang="de-DE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499.5935</a:t>
                      </a:r>
                      <a:endParaRPr lang="en-US" sz="1200" b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2042671"/>
                  </a:ext>
                </a:extLst>
              </a:tr>
              <a:tr h="230286">
                <a:tc vMerge="1">
                  <a:txBody>
                    <a:bodyPr/>
                    <a:lstStyle/>
                    <a:p>
                      <a:endParaRPr lang="en-US" sz="1400" b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1pPr>
                      <a:lvl2pPr marL="57136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2pPr>
                      <a:lvl3pPr marL="1142726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3pPr>
                      <a:lvl4pPr marL="1714089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4pPr>
                      <a:lvl5pPr marL="2285451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5pPr>
                      <a:lvl6pPr marL="2856814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6pPr>
                      <a:lvl7pPr marL="3428177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7pPr>
                      <a:lvl8pPr marL="399954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8pPr>
                      <a:lvl9pPr marL="457090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9pPr>
                    </a:lstStyle>
                    <a:p>
                      <a:r>
                        <a:rPr lang="de-DE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RF Voltage </a:t>
                      </a:r>
                      <a:r>
                        <a:rPr lang="de-DE" sz="11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[MV]</a:t>
                      </a:r>
                      <a:endParaRPr lang="en-US" sz="1200" b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1pPr>
                      <a:lvl2pPr marL="57136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2pPr>
                      <a:lvl3pPr marL="1142726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3pPr>
                      <a:lvl4pPr marL="1714089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4pPr>
                      <a:lvl5pPr marL="2285451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5pPr>
                      <a:lvl6pPr marL="2856814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6pPr>
                      <a:lvl7pPr marL="3428177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7pPr>
                      <a:lvl8pPr marL="399954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8pPr>
                      <a:lvl9pPr marL="457090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9pPr>
                    </a:lstStyle>
                    <a:p>
                      <a:pPr algn="l"/>
                      <a:r>
                        <a:rPr lang="de-DE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3.5</a:t>
                      </a:r>
                      <a:endParaRPr lang="en-US" sz="1200" b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65656"/>
                  </a:ext>
                </a:extLst>
              </a:tr>
              <a:tr h="230286">
                <a:tc vMerge="1">
                  <a:txBody>
                    <a:bodyPr/>
                    <a:lstStyle/>
                    <a:p>
                      <a:endParaRPr lang="en-US" sz="1400" b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1pPr>
                      <a:lvl2pPr marL="57136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2pPr>
                      <a:lvl3pPr marL="1142726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3pPr>
                      <a:lvl4pPr marL="1714089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4pPr>
                      <a:lvl5pPr marL="2285451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5pPr>
                      <a:lvl6pPr marL="2856814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6pPr>
                      <a:lvl7pPr marL="3428177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7pPr>
                      <a:lvl8pPr marL="399954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8pPr>
                      <a:lvl9pPr marL="457090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9pPr>
                    </a:lstStyle>
                    <a:p>
                      <a:r>
                        <a:rPr lang="en-US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Energy loss per turn </a:t>
                      </a:r>
                      <a:r>
                        <a:rPr lang="en-US" sz="11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[KeV]</a:t>
                      </a:r>
                      <a:endParaRPr lang="en-US" sz="1200" b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1pPr>
                      <a:lvl2pPr marL="57136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2pPr>
                      <a:lvl3pPr marL="1142726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3pPr>
                      <a:lvl4pPr marL="1714089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4pPr>
                      <a:lvl5pPr marL="2285451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5pPr>
                      <a:lvl6pPr marL="2856814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6pPr>
                      <a:lvl7pPr marL="3428177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7pPr>
                      <a:lvl8pPr marL="3999540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8pPr>
                      <a:lvl9pPr marL="4570903" algn="l" defTabSz="1142726" rtl="0" eaLnBrk="1" latinLnBrk="1" hangingPunct="1">
                        <a:defRPr sz="2249" kern="1200">
                          <a:solidFill>
                            <a:schemeClr val="dk1"/>
                          </a:solidFill>
                          <a:latin typeface="Calibri"/>
                          <a:ea typeface="맑은 고딕"/>
                        </a:defRPr>
                      </a:lvl9pPr>
                    </a:lstStyle>
                    <a:p>
                      <a:pPr algn="l"/>
                      <a:r>
                        <a:rPr lang="en-US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1098 (with 9 IDs: 1449)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C7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8598533"/>
                  </a:ext>
                </a:extLst>
              </a:tr>
            </a:tbl>
          </a:graphicData>
        </a:graphic>
      </p:graphicFrame>
      <p:sp>
        <p:nvSpPr>
          <p:cNvPr id="12" name="사각형: 둥근 위쪽 모서리 6">
            <a:extLst>
              <a:ext uri="{FF2B5EF4-FFF2-40B4-BE49-F238E27FC236}">
                <a16:creationId xmlns:a16="http://schemas.microsoft.com/office/drawing/2014/main" id="{820F0C4B-E78D-103E-1499-9AD20DC2D6CE}"/>
              </a:ext>
            </a:extLst>
          </p:cNvPr>
          <p:cNvSpPr/>
          <p:nvPr/>
        </p:nvSpPr>
        <p:spPr>
          <a:xfrm rot="16200000">
            <a:off x="5090191" y="1741927"/>
            <a:ext cx="1116127" cy="363445"/>
          </a:xfrm>
          <a:prstGeom prst="round2SameRect">
            <a:avLst>
              <a:gd name="adj1" fmla="val 33694"/>
              <a:gd name="adj2" fmla="val 0"/>
            </a:avLst>
          </a:prstGeom>
          <a:solidFill>
            <a:srgbClr val="717EB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43">
            <a:extLst>
              <a:ext uri="{FF2B5EF4-FFF2-40B4-BE49-F238E27FC236}">
                <a16:creationId xmlns:a16="http://schemas.microsoft.com/office/drawing/2014/main" id="{0E06D461-8991-7AF7-012C-C3906D7FBF6A}"/>
              </a:ext>
            </a:extLst>
          </p:cNvPr>
          <p:cNvSpPr txBox="1"/>
          <p:nvPr/>
        </p:nvSpPr>
        <p:spPr>
          <a:xfrm rot="5400000" flipH="1">
            <a:off x="5080139" y="1871446"/>
            <a:ext cx="1189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SR Ring </a:t>
            </a:r>
          </a:p>
        </p:txBody>
      </p:sp>
      <p:sp>
        <p:nvSpPr>
          <p:cNvPr id="14" name="사각형: 둥근 위쪽 모서리 77">
            <a:extLst>
              <a:ext uri="{FF2B5EF4-FFF2-40B4-BE49-F238E27FC236}">
                <a16:creationId xmlns:a16="http://schemas.microsoft.com/office/drawing/2014/main" id="{9750A3AD-3939-3C5A-FA08-FE88F387CBDC}"/>
              </a:ext>
            </a:extLst>
          </p:cNvPr>
          <p:cNvSpPr/>
          <p:nvPr/>
        </p:nvSpPr>
        <p:spPr>
          <a:xfrm rot="16200000">
            <a:off x="5078265" y="5691365"/>
            <a:ext cx="1116127" cy="363445"/>
          </a:xfrm>
          <a:prstGeom prst="round2SameRect">
            <a:avLst>
              <a:gd name="adj1" fmla="val 33694"/>
              <a:gd name="adj2" fmla="val 0"/>
            </a:avLst>
          </a:prstGeom>
          <a:solidFill>
            <a:srgbClr val="717EB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43">
            <a:extLst>
              <a:ext uri="{FF2B5EF4-FFF2-40B4-BE49-F238E27FC236}">
                <a16:creationId xmlns:a16="http://schemas.microsoft.com/office/drawing/2014/main" id="{734F5CD0-57A5-D561-0C76-788B6F30AEE5}"/>
              </a:ext>
            </a:extLst>
          </p:cNvPr>
          <p:cNvSpPr txBox="1"/>
          <p:nvPr/>
        </p:nvSpPr>
        <p:spPr>
          <a:xfrm rot="5400000" flipH="1">
            <a:off x="5056982" y="5897884"/>
            <a:ext cx="1200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SR RF</a:t>
            </a:r>
          </a:p>
        </p:txBody>
      </p:sp>
      <p:sp>
        <p:nvSpPr>
          <p:cNvPr id="16" name="1/2 액자 80">
            <a:extLst>
              <a:ext uri="{FF2B5EF4-FFF2-40B4-BE49-F238E27FC236}">
                <a16:creationId xmlns:a16="http://schemas.microsoft.com/office/drawing/2014/main" id="{DF786AF3-0B0C-3651-1D9A-926BB51E6163}"/>
              </a:ext>
            </a:extLst>
          </p:cNvPr>
          <p:cNvSpPr/>
          <p:nvPr/>
        </p:nvSpPr>
        <p:spPr>
          <a:xfrm rot="5400000">
            <a:off x="9406198" y="345861"/>
            <a:ext cx="410481" cy="2470207"/>
          </a:xfrm>
          <a:prstGeom prst="halfFrame">
            <a:avLst>
              <a:gd name="adj1" fmla="val 9710"/>
              <a:gd name="adj2" fmla="val 9710"/>
            </a:avLst>
          </a:prstGeom>
          <a:solidFill>
            <a:srgbClr val="717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1/2 액자 83">
            <a:extLst>
              <a:ext uri="{FF2B5EF4-FFF2-40B4-BE49-F238E27FC236}">
                <a16:creationId xmlns:a16="http://schemas.microsoft.com/office/drawing/2014/main" id="{4028A855-A228-A432-77BC-C1CADF569BCA}"/>
              </a:ext>
            </a:extLst>
          </p:cNvPr>
          <p:cNvSpPr/>
          <p:nvPr/>
        </p:nvSpPr>
        <p:spPr>
          <a:xfrm rot="5400000">
            <a:off x="6895333" y="301900"/>
            <a:ext cx="418281" cy="2556284"/>
          </a:xfrm>
          <a:prstGeom prst="halfFrame">
            <a:avLst>
              <a:gd name="adj1" fmla="val 9710"/>
              <a:gd name="adj2" fmla="val 9710"/>
            </a:avLst>
          </a:prstGeom>
          <a:solidFill>
            <a:srgbClr val="717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" name="1/2 액자 86">
            <a:extLst>
              <a:ext uri="{FF2B5EF4-FFF2-40B4-BE49-F238E27FC236}">
                <a16:creationId xmlns:a16="http://schemas.microsoft.com/office/drawing/2014/main" id="{2DB0A8A8-5943-B7B5-D4A3-51F0A337FD5D}"/>
              </a:ext>
            </a:extLst>
          </p:cNvPr>
          <p:cNvSpPr/>
          <p:nvPr/>
        </p:nvSpPr>
        <p:spPr>
          <a:xfrm rot="5400000">
            <a:off x="9368072" y="4243114"/>
            <a:ext cx="410482" cy="2554300"/>
          </a:xfrm>
          <a:prstGeom prst="halfFrame">
            <a:avLst>
              <a:gd name="adj1" fmla="val 9710"/>
              <a:gd name="adj2" fmla="val 9710"/>
            </a:avLst>
          </a:prstGeom>
          <a:solidFill>
            <a:srgbClr val="717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1/2 액자 87">
            <a:extLst>
              <a:ext uri="{FF2B5EF4-FFF2-40B4-BE49-F238E27FC236}">
                <a16:creationId xmlns:a16="http://schemas.microsoft.com/office/drawing/2014/main" id="{C0CADD6C-8C36-F973-1CBB-C5A810FC2E05}"/>
              </a:ext>
            </a:extLst>
          </p:cNvPr>
          <p:cNvSpPr/>
          <p:nvPr/>
        </p:nvSpPr>
        <p:spPr>
          <a:xfrm rot="5400000">
            <a:off x="6897495" y="4258930"/>
            <a:ext cx="418282" cy="2515048"/>
          </a:xfrm>
          <a:prstGeom prst="halfFrame">
            <a:avLst>
              <a:gd name="adj1" fmla="val 9710"/>
              <a:gd name="adj2" fmla="val 9710"/>
            </a:avLst>
          </a:prstGeom>
          <a:solidFill>
            <a:srgbClr val="717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20" name="그룹 2">
            <a:extLst>
              <a:ext uri="{FF2B5EF4-FFF2-40B4-BE49-F238E27FC236}">
                <a16:creationId xmlns:a16="http://schemas.microsoft.com/office/drawing/2014/main" id="{E32AC242-1599-705A-5D0B-4A2F8A31A3F4}"/>
              </a:ext>
            </a:extLst>
          </p:cNvPr>
          <p:cNvGrpSpPr/>
          <p:nvPr/>
        </p:nvGrpSpPr>
        <p:grpSpPr>
          <a:xfrm>
            <a:off x="1283286" y="4429424"/>
            <a:ext cx="4023420" cy="1960659"/>
            <a:chOff x="83136" y="4276430"/>
            <a:chExt cx="4023420" cy="1960659"/>
          </a:xfrm>
        </p:grpSpPr>
        <p:pic>
          <p:nvPicPr>
            <p:cNvPr id="21" name="그래픽 121" descr="오른쪽 화살표가 있는 원">
              <a:extLst>
                <a:ext uri="{FF2B5EF4-FFF2-40B4-BE49-F238E27FC236}">
                  <a16:creationId xmlns:a16="http://schemas.microsoft.com/office/drawing/2014/main" id="{E8CF06B7-2675-48F7-B4F8-40FAFB44A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2469518" y="4484100"/>
              <a:ext cx="229687" cy="229687"/>
            </a:xfrm>
            <a:prstGeom prst="rect">
              <a:avLst/>
            </a:prstGeom>
          </p:spPr>
        </p:pic>
        <p:pic>
          <p:nvPicPr>
            <p:cNvPr id="22" name="그림 91">
              <a:extLst>
                <a:ext uri="{FF2B5EF4-FFF2-40B4-BE49-F238E27FC236}">
                  <a16:creationId xmlns:a16="http://schemas.microsoft.com/office/drawing/2014/main" id="{B551B854-69D8-1BC8-750C-E42519BFFE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098" r="4856"/>
            <a:stretch/>
          </p:blipFill>
          <p:spPr>
            <a:xfrm>
              <a:off x="198043" y="4886653"/>
              <a:ext cx="3908513" cy="1350436"/>
            </a:xfrm>
            <a:prstGeom prst="rect">
              <a:avLst/>
            </a:prstGeom>
            <a:ln>
              <a:noFill/>
            </a:ln>
          </p:spPr>
        </p:pic>
        <p:sp>
          <p:nvSpPr>
            <p:cNvPr id="23" name="모서리가 둥근 직사각형 39">
              <a:extLst>
                <a:ext uri="{FF2B5EF4-FFF2-40B4-BE49-F238E27FC236}">
                  <a16:creationId xmlns:a16="http://schemas.microsoft.com/office/drawing/2014/main" id="{EC49DBEB-9430-CFD6-1114-C52E01BE2156}"/>
                </a:ext>
              </a:extLst>
            </p:cNvPr>
            <p:cNvSpPr/>
            <p:nvPr/>
          </p:nvSpPr>
          <p:spPr>
            <a:xfrm rot="20209127">
              <a:off x="83136" y="5192334"/>
              <a:ext cx="2061619" cy="407087"/>
            </a:xfrm>
            <a:prstGeom prst="roundRect">
              <a:avLst/>
            </a:prstGeom>
            <a:noFill/>
            <a:ln w="57150">
              <a:solidFill>
                <a:schemeClr val="accent1">
                  <a:lumMod val="60000"/>
                  <a:lumOff val="40000"/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77" dirty="0">
                <a:latin typeface="+mn-ea"/>
              </a:endParaRPr>
            </a:p>
          </p:txBody>
        </p:sp>
        <p:sp>
          <p:nvSpPr>
            <p:cNvPr id="24" name="설명선 2 42">
              <a:extLst>
                <a:ext uri="{FF2B5EF4-FFF2-40B4-BE49-F238E27FC236}">
                  <a16:creationId xmlns:a16="http://schemas.microsoft.com/office/drawing/2014/main" id="{02CA07D1-9CD7-882C-F2A3-85C0AA283A27}"/>
                </a:ext>
              </a:extLst>
            </p:cNvPr>
            <p:cNvSpPr/>
            <p:nvPr/>
          </p:nvSpPr>
          <p:spPr>
            <a:xfrm>
              <a:off x="3463969" y="4447393"/>
              <a:ext cx="609476" cy="266394"/>
            </a:xfrm>
            <a:prstGeom prst="borderCallout2">
              <a:avLst>
                <a:gd name="adj1" fmla="val 111456"/>
                <a:gd name="adj2" fmla="val 1257"/>
                <a:gd name="adj3" fmla="val 109377"/>
                <a:gd name="adj4" fmla="val 101089"/>
                <a:gd name="adj5" fmla="val 223785"/>
                <a:gd name="adj6" fmla="val 101629"/>
              </a:avLst>
            </a:prstGeom>
            <a:solidFill>
              <a:srgbClr val="634D96"/>
            </a:solidFill>
            <a:ln w="3175">
              <a:solidFill>
                <a:srgbClr val="634D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en-US" altLang="ko-KR" sz="105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Beamline</a:t>
              </a:r>
              <a:endParaRPr lang="ko-KR" altLang="en-US" sz="105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25" name="설명선 2 42">
              <a:extLst>
                <a:ext uri="{FF2B5EF4-FFF2-40B4-BE49-F238E27FC236}">
                  <a16:creationId xmlns:a16="http://schemas.microsoft.com/office/drawing/2014/main" id="{71EB2277-17F4-F076-19E1-309128ED0915}"/>
                </a:ext>
              </a:extLst>
            </p:cNvPr>
            <p:cNvSpPr/>
            <p:nvPr/>
          </p:nvSpPr>
          <p:spPr>
            <a:xfrm>
              <a:off x="2767895" y="4438448"/>
              <a:ext cx="458648" cy="278867"/>
            </a:xfrm>
            <a:prstGeom prst="borderCallout2">
              <a:avLst>
                <a:gd name="adj1" fmla="val 111456"/>
                <a:gd name="adj2" fmla="val 1257"/>
                <a:gd name="adj3" fmla="val 109377"/>
                <a:gd name="adj4" fmla="val 101089"/>
                <a:gd name="adj5" fmla="val 170412"/>
                <a:gd name="adj6" fmla="val 100917"/>
              </a:avLst>
            </a:prstGeom>
            <a:solidFill>
              <a:srgbClr val="634D96"/>
            </a:solidFill>
            <a:ln w="3175">
              <a:solidFill>
                <a:srgbClr val="634D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Storage Ring</a:t>
              </a:r>
              <a:r>
                <a:rPr lang="ko-KR" altLang="en-US" sz="9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6" name="설명선 2 42">
              <a:extLst>
                <a:ext uri="{FF2B5EF4-FFF2-40B4-BE49-F238E27FC236}">
                  <a16:creationId xmlns:a16="http://schemas.microsoft.com/office/drawing/2014/main" id="{BA351638-2394-BDB9-EF47-3A285B6CB600}"/>
                </a:ext>
              </a:extLst>
            </p:cNvPr>
            <p:cNvSpPr/>
            <p:nvPr/>
          </p:nvSpPr>
          <p:spPr>
            <a:xfrm>
              <a:off x="2080825" y="4443567"/>
              <a:ext cx="458648" cy="275339"/>
            </a:xfrm>
            <a:prstGeom prst="borderCallout2">
              <a:avLst>
                <a:gd name="adj1" fmla="val 111456"/>
                <a:gd name="adj2" fmla="val 1257"/>
                <a:gd name="adj3" fmla="val 109377"/>
                <a:gd name="adj4" fmla="val 101089"/>
                <a:gd name="adj5" fmla="val 225390"/>
                <a:gd name="adj6" fmla="val 102341"/>
              </a:avLst>
            </a:prstGeom>
            <a:solidFill>
              <a:srgbClr val="634D96"/>
            </a:solidFill>
            <a:ln w="3175">
              <a:solidFill>
                <a:srgbClr val="634D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Booster</a:t>
              </a:r>
              <a:r>
                <a:rPr lang="ko-KR" altLang="en-US" sz="900" b="1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7" name="설명선 2 42">
              <a:extLst>
                <a:ext uri="{FF2B5EF4-FFF2-40B4-BE49-F238E27FC236}">
                  <a16:creationId xmlns:a16="http://schemas.microsoft.com/office/drawing/2014/main" id="{93F53C25-91D8-D8D5-E0BE-1DB6F33F3A6F}"/>
                </a:ext>
              </a:extLst>
            </p:cNvPr>
            <p:cNvSpPr/>
            <p:nvPr/>
          </p:nvSpPr>
          <p:spPr>
            <a:xfrm>
              <a:off x="1049842" y="4447393"/>
              <a:ext cx="767732" cy="275339"/>
            </a:xfrm>
            <a:prstGeom prst="borderCallout2">
              <a:avLst>
                <a:gd name="adj1" fmla="val 111456"/>
                <a:gd name="adj2" fmla="val 1257"/>
                <a:gd name="adj3" fmla="val 109377"/>
                <a:gd name="adj4" fmla="val 101089"/>
                <a:gd name="adj5" fmla="val 160923"/>
                <a:gd name="adj6" fmla="val 102341"/>
              </a:avLst>
            </a:prstGeom>
            <a:solidFill>
              <a:srgbClr val="634D96"/>
            </a:solidFill>
            <a:ln w="3175">
              <a:solidFill>
                <a:srgbClr val="634D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b="1" dirty="0" err="1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Linac</a:t>
              </a:r>
              <a:endParaRPr lang="ko-KR" altLang="en-US" sz="10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28" name="사각형: 잘린 한쪽 모서리 118">
              <a:extLst>
                <a:ext uri="{FF2B5EF4-FFF2-40B4-BE49-F238E27FC236}">
                  <a16:creationId xmlns:a16="http://schemas.microsoft.com/office/drawing/2014/main" id="{5544D0CF-1F2C-704F-1E94-2E05F633A1AE}"/>
                </a:ext>
              </a:extLst>
            </p:cNvPr>
            <p:cNvSpPr/>
            <p:nvPr/>
          </p:nvSpPr>
          <p:spPr>
            <a:xfrm flipV="1">
              <a:off x="1049842" y="4754599"/>
              <a:ext cx="777337" cy="783599"/>
            </a:xfrm>
            <a:prstGeom prst="snip1Rect">
              <a:avLst>
                <a:gd name="adj" fmla="val 26692"/>
              </a:avLst>
            </a:prstGeom>
            <a:solidFill>
              <a:srgbClr val="C2AAD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29" name="직사각형 119">
              <a:extLst>
                <a:ext uri="{FF2B5EF4-FFF2-40B4-BE49-F238E27FC236}">
                  <a16:creationId xmlns:a16="http://schemas.microsoft.com/office/drawing/2014/main" id="{849D0E9E-42BF-29FF-0979-7449FB0E6D3A}"/>
                </a:ext>
              </a:extLst>
            </p:cNvPr>
            <p:cNvSpPr/>
            <p:nvPr/>
          </p:nvSpPr>
          <p:spPr>
            <a:xfrm>
              <a:off x="1066782" y="4771004"/>
              <a:ext cx="790112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altLang="ko-K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200 MeV</a:t>
              </a:r>
            </a:p>
            <a:p>
              <a:r>
                <a:rPr lang="en-US" altLang="ko-K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Photocathode </a:t>
              </a:r>
            </a:p>
            <a:p>
              <a:r>
                <a:rPr lang="en-US" altLang="ko-K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gun</a:t>
              </a:r>
              <a:endPara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pic>
          <p:nvPicPr>
            <p:cNvPr id="30" name="그래픽 120" descr="오른쪽 화살표가 있는 원">
              <a:extLst>
                <a:ext uri="{FF2B5EF4-FFF2-40B4-BE49-F238E27FC236}">
                  <a16:creationId xmlns:a16="http://schemas.microsoft.com/office/drawing/2014/main" id="{823B4F16-A4F6-1EFE-37FE-00CD59DA9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1743595" y="4486174"/>
              <a:ext cx="229687" cy="229687"/>
            </a:xfrm>
            <a:prstGeom prst="rect">
              <a:avLst/>
            </a:prstGeom>
          </p:spPr>
        </p:pic>
        <p:pic>
          <p:nvPicPr>
            <p:cNvPr id="31" name="그래픽 122" descr="오른쪽 화살표가 있는 원">
              <a:extLst>
                <a:ext uri="{FF2B5EF4-FFF2-40B4-BE49-F238E27FC236}">
                  <a16:creationId xmlns:a16="http://schemas.microsoft.com/office/drawing/2014/main" id="{D338F4F9-A789-9411-D71A-E28C95AD8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3152800" y="4495833"/>
              <a:ext cx="229687" cy="229687"/>
            </a:xfrm>
            <a:prstGeom prst="rect">
              <a:avLst/>
            </a:prstGeom>
          </p:spPr>
        </p:pic>
        <p:grpSp>
          <p:nvGrpSpPr>
            <p:cNvPr id="32" name="그룹 123">
              <a:extLst>
                <a:ext uri="{FF2B5EF4-FFF2-40B4-BE49-F238E27FC236}">
                  <a16:creationId xmlns:a16="http://schemas.microsoft.com/office/drawing/2014/main" id="{22BECDA6-1737-B90F-F45E-D88B9F35C028}"/>
                </a:ext>
              </a:extLst>
            </p:cNvPr>
            <p:cNvGrpSpPr/>
            <p:nvPr/>
          </p:nvGrpSpPr>
          <p:grpSpPr>
            <a:xfrm>
              <a:off x="888760" y="4289758"/>
              <a:ext cx="331660" cy="324036"/>
              <a:chOff x="968810" y="3830725"/>
              <a:chExt cx="360040" cy="324036"/>
            </a:xfrm>
            <a:solidFill>
              <a:srgbClr val="68B9A0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부분 원형 124">
                <a:extLst>
                  <a:ext uri="{FF2B5EF4-FFF2-40B4-BE49-F238E27FC236}">
                    <a16:creationId xmlns:a16="http://schemas.microsoft.com/office/drawing/2014/main" id="{2E6AEAA6-EF7C-659C-FC15-4D184C365246}"/>
                  </a:ext>
                </a:extLst>
              </p:cNvPr>
              <p:cNvSpPr/>
              <p:nvPr/>
            </p:nvSpPr>
            <p:spPr>
              <a:xfrm rot="5400000">
                <a:off x="986812" y="3812723"/>
                <a:ext cx="324036" cy="360040"/>
              </a:xfrm>
              <a:prstGeom prst="pie">
                <a:avLst/>
              </a:prstGeom>
              <a:solidFill>
                <a:srgbClr val="A58EBC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45" name="직사각형 125">
                <a:extLst>
                  <a:ext uri="{FF2B5EF4-FFF2-40B4-BE49-F238E27FC236}">
                    <a16:creationId xmlns:a16="http://schemas.microsoft.com/office/drawing/2014/main" id="{903E0EE8-C626-E56D-6688-F6E3B5305905}"/>
                  </a:ext>
                </a:extLst>
              </p:cNvPr>
              <p:cNvSpPr/>
              <p:nvPr/>
            </p:nvSpPr>
            <p:spPr>
              <a:xfrm>
                <a:off x="1046589" y="3834410"/>
                <a:ext cx="217185" cy="16927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ko-KR" sz="1100" b="1" dirty="0">
                    <a:solidFill>
                      <a:schemeClr val="bg1"/>
                    </a:solidFill>
                    <a:latin typeface="+mn-ea"/>
                  </a:rPr>
                  <a:t>01</a:t>
                </a:r>
                <a:endParaRPr lang="ko-KR" altLang="en-US" sz="11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33" name="그룹 126">
              <a:extLst>
                <a:ext uri="{FF2B5EF4-FFF2-40B4-BE49-F238E27FC236}">
                  <a16:creationId xmlns:a16="http://schemas.microsoft.com/office/drawing/2014/main" id="{F4FEA869-48AD-25D9-3D05-A8E4E78E4115}"/>
                </a:ext>
              </a:extLst>
            </p:cNvPr>
            <p:cNvGrpSpPr/>
            <p:nvPr/>
          </p:nvGrpSpPr>
          <p:grpSpPr>
            <a:xfrm>
              <a:off x="1918654" y="4284840"/>
              <a:ext cx="331660" cy="324036"/>
              <a:chOff x="976947" y="3825578"/>
              <a:chExt cx="360040" cy="324036"/>
            </a:xfrm>
            <a:solidFill>
              <a:srgbClr val="68B9A0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부분 원형 127">
                <a:extLst>
                  <a:ext uri="{FF2B5EF4-FFF2-40B4-BE49-F238E27FC236}">
                    <a16:creationId xmlns:a16="http://schemas.microsoft.com/office/drawing/2014/main" id="{D1932F46-79A0-A6FD-E44F-C0057CBA851C}"/>
                  </a:ext>
                </a:extLst>
              </p:cNvPr>
              <p:cNvSpPr/>
              <p:nvPr/>
            </p:nvSpPr>
            <p:spPr>
              <a:xfrm rot="5400000">
                <a:off x="994949" y="3807576"/>
                <a:ext cx="324036" cy="360040"/>
              </a:xfrm>
              <a:prstGeom prst="pie">
                <a:avLst/>
              </a:prstGeom>
              <a:solidFill>
                <a:srgbClr val="A58EBC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43" name="직사각형 128">
                <a:extLst>
                  <a:ext uri="{FF2B5EF4-FFF2-40B4-BE49-F238E27FC236}">
                    <a16:creationId xmlns:a16="http://schemas.microsoft.com/office/drawing/2014/main" id="{039DD86E-1DB1-FBD9-A653-4A2F09786CE6}"/>
                  </a:ext>
                </a:extLst>
              </p:cNvPr>
              <p:cNvSpPr/>
              <p:nvPr/>
            </p:nvSpPr>
            <p:spPr>
              <a:xfrm>
                <a:off x="1046589" y="3834410"/>
                <a:ext cx="217185" cy="16927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ko-KR" sz="1100" b="1" dirty="0">
                    <a:solidFill>
                      <a:schemeClr val="bg1"/>
                    </a:solidFill>
                    <a:latin typeface="+mn-ea"/>
                  </a:rPr>
                  <a:t>02</a:t>
                </a:r>
                <a:endParaRPr lang="ko-KR" altLang="en-US" sz="11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34" name="그룹 129">
              <a:extLst>
                <a:ext uri="{FF2B5EF4-FFF2-40B4-BE49-F238E27FC236}">
                  <a16:creationId xmlns:a16="http://schemas.microsoft.com/office/drawing/2014/main" id="{E970DE29-3F54-BB37-2201-33A44864D685}"/>
                </a:ext>
              </a:extLst>
            </p:cNvPr>
            <p:cNvGrpSpPr/>
            <p:nvPr/>
          </p:nvGrpSpPr>
          <p:grpSpPr>
            <a:xfrm>
              <a:off x="2602065" y="4276430"/>
              <a:ext cx="331660" cy="324036"/>
              <a:chOff x="976947" y="3825578"/>
              <a:chExt cx="360040" cy="324036"/>
            </a:xfrm>
            <a:solidFill>
              <a:srgbClr val="68B9A0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부분 원형 130">
                <a:extLst>
                  <a:ext uri="{FF2B5EF4-FFF2-40B4-BE49-F238E27FC236}">
                    <a16:creationId xmlns:a16="http://schemas.microsoft.com/office/drawing/2014/main" id="{9E76EECD-ECD0-4EF6-1809-1D3253DB8F53}"/>
                  </a:ext>
                </a:extLst>
              </p:cNvPr>
              <p:cNvSpPr/>
              <p:nvPr/>
            </p:nvSpPr>
            <p:spPr>
              <a:xfrm rot="5400000">
                <a:off x="994949" y="3807576"/>
                <a:ext cx="324036" cy="360040"/>
              </a:xfrm>
              <a:prstGeom prst="pie">
                <a:avLst/>
              </a:prstGeom>
              <a:solidFill>
                <a:srgbClr val="A58EBC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41" name="직사각형 131">
                <a:extLst>
                  <a:ext uri="{FF2B5EF4-FFF2-40B4-BE49-F238E27FC236}">
                    <a16:creationId xmlns:a16="http://schemas.microsoft.com/office/drawing/2014/main" id="{C424BA78-D244-2D21-7CF0-D370D4C1E419}"/>
                  </a:ext>
                </a:extLst>
              </p:cNvPr>
              <p:cNvSpPr/>
              <p:nvPr/>
            </p:nvSpPr>
            <p:spPr>
              <a:xfrm>
                <a:off x="1046589" y="3834410"/>
                <a:ext cx="217185" cy="16927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ko-KR" sz="1100" b="1" dirty="0">
                    <a:solidFill>
                      <a:schemeClr val="bg1"/>
                    </a:solidFill>
                    <a:latin typeface="+mn-ea"/>
                  </a:rPr>
                  <a:t>03</a:t>
                </a:r>
                <a:endParaRPr lang="ko-KR" altLang="en-US" sz="11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35" name="그룹 132">
              <a:extLst>
                <a:ext uri="{FF2B5EF4-FFF2-40B4-BE49-F238E27FC236}">
                  <a16:creationId xmlns:a16="http://schemas.microsoft.com/office/drawing/2014/main" id="{91571B06-4582-4751-021A-74DF74660CA2}"/>
                </a:ext>
              </a:extLst>
            </p:cNvPr>
            <p:cNvGrpSpPr/>
            <p:nvPr/>
          </p:nvGrpSpPr>
          <p:grpSpPr>
            <a:xfrm>
              <a:off x="3293759" y="4292600"/>
              <a:ext cx="331660" cy="324036"/>
              <a:chOff x="976219" y="3833338"/>
              <a:chExt cx="360040" cy="324036"/>
            </a:xfrm>
            <a:solidFill>
              <a:srgbClr val="C2AADD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부분 원형 133">
                <a:extLst>
                  <a:ext uri="{FF2B5EF4-FFF2-40B4-BE49-F238E27FC236}">
                    <a16:creationId xmlns:a16="http://schemas.microsoft.com/office/drawing/2014/main" id="{8827ABE4-EB60-9742-9C08-EB7927F86D31}"/>
                  </a:ext>
                </a:extLst>
              </p:cNvPr>
              <p:cNvSpPr/>
              <p:nvPr/>
            </p:nvSpPr>
            <p:spPr>
              <a:xfrm rot="5400000">
                <a:off x="994221" y="3815336"/>
                <a:ext cx="324036" cy="360040"/>
              </a:xfrm>
              <a:prstGeom prst="pie">
                <a:avLst>
                  <a:gd name="adj1" fmla="val 0"/>
                  <a:gd name="adj2" fmla="val 16102086"/>
                </a:avLst>
              </a:prstGeom>
              <a:solidFill>
                <a:srgbClr val="A58EBC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9" name="직사각형 134">
                <a:extLst>
                  <a:ext uri="{FF2B5EF4-FFF2-40B4-BE49-F238E27FC236}">
                    <a16:creationId xmlns:a16="http://schemas.microsoft.com/office/drawing/2014/main" id="{F6F0CB9E-FD70-BA1C-94E1-5F090F0AB4EC}"/>
                  </a:ext>
                </a:extLst>
              </p:cNvPr>
              <p:cNvSpPr/>
              <p:nvPr/>
            </p:nvSpPr>
            <p:spPr>
              <a:xfrm>
                <a:off x="1046589" y="3834410"/>
                <a:ext cx="217185" cy="16927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ko-KR" sz="1100" b="1" dirty="0">
                    <a:solidFill>
                      <a:schemeClr val="bg1"/>
                    </a:solidFill>
                    <a:latin typeface="+mn-ea"/>
                  </a:rPr>
                  <a:t>04</a:t>
                </a:r>
                <a:endParaRPr lang="ko-KR" altLang="en-US" sz="11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sp>
          <p:nvSpPr>
            <p:cNvPr id="36" name="사각형: 잘린 한쪽 모서리 135">
              <a:extLst>
                <a:ext uri="{FF2B5EF4-FFF2-40B4-BE49-F238E27FC236}">
                  <a16:creationId xmlns:a16="http://schemas.microsoft.com/office/drawing/2014/main" id="{40722578-0DE3-6025-4742-9D11ED14342E}"/>
                </a:ext>
              </a:extLst>
            </p:cNvPr>
            <p:cNvSpPr/>
            <p:nvPr/>
          </p:nvSpPr>
          <p:spPr>
            <a:xfrm flipV="1">
              <a:off x="1912880" y="4752568"/>
              <a:ext cx="629574" cy="783599"/>
            </a:xfrm>
            <a:prstGeom prst="snip1Rect">
              <a:avLst>
                <a:gd name="adj" fmla="val 26692"/>
              </a:avLst>
            </a:prstGeom>
            <a:solidFill>
              <a:srgbClr val="C2AAD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직사각형 136">
                  <a:extLst>
                    <a:ext uri="{FF2B5EF4-FFF2-40B4-BE49-F238E27FC236}">
                      <a16:creationId xmlns:a16="http://schemas.microsoft.com/office/drawing/2014/main" id="{77C9AF4B-E906-67E9-303E-69BA7E939366}"/>
                    </a:ext>
                  </a:extLst>
                </p:cNvPr>
                <p:cNvSpPr/>
                <p:nvPr/>
              </p:nvSpPr>
              <p:spPr>
                <a:xfrm>
                  <a:off x="1942595" y="4775223"/>
                  <a:ext cx="647675" cy="615553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altLang="ko-KR" sz="8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rPr>
                    <a:t>C ~ 773 m </a:t>
                  </a:r>
                </a:p>
                <a:p>
                  <a:r>
                    <a:rPr lang="en-US" altLang="ko-KR" sz="8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rPr>
                    <a:t>0.2-4 GeV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altLang="ko-KR" sz="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a14:m>
                  <a:r>
                    <a:rPr lang="en-US" altLang="ko-KR" sz="8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rPr>
                    <a:t> ~ 11 nm</a:t>
                  </a:r>
                </a:p>
                <a:p>
                  <a:r>
                    <a:rPr lang="en-US" altLang="ko-KR" sz="8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rPr>
                    <a:t>FODO lattice</a:t>
                  </a:r>
                </a:p>
                <a:p>
                  <a:r>
                    <a:rPr lang="en-US" altLang="ko-KR" sz="8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rPr>
                    <a:t>Same tunnel</a:t>
                  </a:r>
                  <a:endParaRPr lang="ko-KR" altLang="en-US" sz="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137" name="직사각형 136">
                  <a:extLst>
                    <a:ext uri="{FF2B5EF4-FFF2-40B4-BE49-F238E27FC236}">
                      <a16:creationId xmlns:a16="http://schemas.microsoft.com/office/drawing/2014/main" id="{8458AD91-9A03-47BF-A6D4-4617117B7A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2595" y="4775223"/>
                  <a:ext cx="647675" cy="615553"/>
                </a:xfrm>
                <a:prstGeom prst="rect">
                  <a:avLst/>
                </a:prstGeom>
                <a:blipFill>
                  <a:blip r:embed="rId12"/>
                  <a:stretch>
                    <a:fillRect l="-9434" t="-5941" r="-7547" b="-89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직사각형 10">
            <a:extLst>
              <a:ext uri="{FF2B5EF4-FFF2-40B4-BE49-F238E27FC236}">
                <a16:creationId xmlns:a16="http://schemas.microsoft.com/office/drawing/2014/main" id="{A52BF20D-E26F-9C36-924A-1D9C2099A78D}"/>
              </a:ext>
            </a:extLst>
          </p:cNvPr>
          <p:cNvSpPr/>
          <p:nvPr/>
        </p:nvSpPr>
        <p:spPr>
          <a:xfrm rot="18913101">
            <a:off x="3357550" y="2532669"/>
            <a:ext cx="409442" cy="294363"/>
          </a:xfrm>
          <a:prstGeom prst="rect">
            <a:avLst/>
          </a:prstGeom>
          <a:noFill/>
          <a:ln w="38100">
            <a:solidFill>
              <a:srgbClr val="5B6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7" name="그래픽 60" descr="공유">
            <a:extLst>
              <a:ext uri="{FF2B5EF4-FFF2-40B4-BE49-F238E27FC236}">
                <a16:creationId xmlns:a16="http://schemas.microsoft.com/office/drawing/2014/main" id="{09E373C2-1D70-64C9-2DBE-70A3A618869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95228" y="4005064"/>
            <a:ext cx="457375" cy="400670"/>
          </a:xfrm>
          <a:prstGeom prst="rect">
            <a:avLst/>
          </a:prstGeom>
        </p:spPr>
      </p:pic>
      <p:pic>
        <p:nvPicPr>
          <p:cNvPr id="48" name="그림 13">
            <a:extLst>
              <a:ext uri="{FF2B5EF4-FFF2-40B4-BE49-F238E27FC236}">
                <a16:creationId xmlns:a16="http://schemas.microsoft.com/office/drawing/2014/main" id="{14BC3282-80ED-5895-754F-C4548433D39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71362" y="2003664"/>
            <a:ext cx="1658853" cy="532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9" name="그룹 4">
            <a:extLst>
              <a:ext uri="{FF2B5EF4-FFF2-40B4-BE49-F238E27FC236}">
                <a16:creationId xmlns:a16="http://schemas.microsoft.com/office/drawing/2014/main" id="{169D5950-B3C2-D630-216D-37DAA364E087}"/>
              </a:ext>
            </a:extLst>
          </p:cNvPr>
          <p:cNvGrpSpPr/>
          <p:nvPr/>
        </p:nvGrpSpPr>
        <p:grpSpPr>
          <a:xfrm>
            <a:off x="5118946" y="2338749"/>
            <a:ext cx="169446" cy="167968"/>
            <a:chOff x="3597791" y="2474120"/>
            <a:chExt cx="169446" cy="167968"/>
          </a:xfrm>
        </p:grpSpPr>
        <p:pic>
          <p:nvPicPr>
            <p:cNvPr id="50" name="그래픽 61" descr="최대화">
              <a:extLst>
                <a:ext uri="{FF2B5EF4-FFF2-40B4-BE49-F238E27FC236}">
                  <a16:creationId xmlns:a16="http://schemas.microsoft.com/office/drawing/2014/main" id="{78B7E7A2-BF5B-19F3-F262-13063CB80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602748" y="2474120"/>
              <a:ext cx="159531" cy="162792"/>
            </a:xfrm>
            <a:prstGeom prst="rect">
              <a:avLst/>
            </a:prstGeom>
          </p:spPr>
        </p:pic>
        <p:sp>
          <p:nvSpPr>
            <p:cNvPr id="51" name="직사각형 1">
              <a:extLst>
                <a:ext uri="{FF2B5EF4-FFF2-40B4-BE49-F238E27FC236}">
                  <a16:creationId xmlns:a16="http://schemas.microsoft.com/office/drawing/2014/main" id="{5129471C-9892-74FE-7B81-95B6ED45A3FE}"/>
                </a:ext>
              </a:extLst>
            </p:cNvPr>
            <p:cNvSpPr/>
            <p:nvPr/>
          </p:nvSpPr>
          <p:spPr>
            <a:xfrm>
              <a:off x="3597791" y="2481712"/>
              <a:ext cx="169446" cy="160376"/>
            </a:xfrm>
            <a:prstGeom prst="rect">
              <a:avLst/>
            </a:prstGeom>
            <a:noFill/>
            <a:ln>
              <a:solidFill>
                <a:srgbClr val="5B63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0417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>
            <a:extLst>
              <a:ext uri="{FF2B5EF4-FFF2-40B4-BE49-F238E27FC236}">
                <a16:creationId xmlns:a16="http://schemas.microsoft.com/office/drawing/2014/main" id="{8D46B21F-6491-4E14-8287-410576485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6B22A788-3E54-4B15-9944-ED21F12C7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" y="6691771"/>
            <a:ext cx="12191717" cy="166230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2681E333-E2E6-4C39-A3B7-ADEEBA9C8B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61" y="2250913"/>
            <a:ext cx="308269" cy="31751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26F7470B-6A01-4E51-9C53-C0D2D5C792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294" y="2258607"/>
            <a:ext cx="280526" cy="302104"/>
          </a:xfrm>
          <a:prstGeom prst="rect">
            <a:avLst/>
          </a:prstGeom>
        </p:spPr>
      </p:pic>
      <p:grpSp>
        <p:nvGrpSpPr>
          <p:cNvPr id="26" name="그룹 25">
            <a:extLst>
              <a:ext uri="{FF2B5EF4-FFF2-40B4-BE49-F238E27FC236}">
                <a16:creationId xmlns:a16="http://schemas.microsoft.com/office/drawing/2014/main" id="{E98152F6-E59B-4F11-8D66-6CAB5D933466}"/>
              </a:ext>
            </a:extLst>
          </p:cNvPr>
          <p:cNvGrpSpPr/>
          <p:nvPr/>
        </p:nvGrpSpPr>
        <p:grpSpPr>
          <a:xfrm>
            <a:off x="8223644" y="1"/>
            <a:ext cx="3968215" cy="6691770"/>
            <a:chOff x="10277475" y="1"/>
            <a:chExt cx="4959350" cy="8363163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DB657D73-A299-44BD-AFDB-506D818DBB16}"/>
                </a:ext>
              </a:extLst>
            </p:cNvPr>
            <p:cNvGrpSpPr/>
            <p:nvPr/>
          </p:nvGrpSpPr>
          <p:grpSpPr>
            <a:xfrm>
              <a:off x="10277475" y="1"/>
              <a:ext cx="4959350" cy="8363163"/>
              <a:chOff x="10277475" y="1"/>
              <a:chExt cx="4959350" cy="8363163"/>
            </a:xfrm>
          </p:grpSpPr>
          <p:sp>
            <p:nvSpPr>
              <p:cNvPr id="29" name="Rectangle 35">
                <a:extLst>
                  <a:ext uri="{FF2B5EF4-FFF2-40B4-BE49-F238E27FC236}">
                    <a16:creationId xmlns:a16="http://schemas.microsoft.com/office/drawing/2014/main" id="{4B9C9F93-EC79-4C6C-8BD6-FBE3952B1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77475" y="1"/>
                <a:ext cx="4959350" cy="83631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 sz="1440"/>
              </a:p>
            </p:txBody>
          </p:sp>
          <p:pic>
            <p:nvPicPr>
              <p:cNvPr id="30" name="그림 29">
                <a:extLst>
                  <a:ext uri="{FF2B5EF4-FFF2-40B4-BE49-F238E27FC236}">
                    <a16:creationId xmlns:a16="http://schemas.microsoft.com/office/drawing/2014/main" id="{B34ED5B4-9C46-4540-9A14-AF5D422D60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24801" y="4233552"/>
                <a:ext cx="4464698" cy="3440435"/>
              </a:xfrm>
              <a:prstGeom prst="rect">
                <a:avLst/>
              </a:prstGeom>
            </p:spPr>
          </p:pic>
        </p:grpSp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85BF06B1-2C45-4C7A-9471-A556A8C3A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3961C277-FD3F-4166-AC9B-E12F1C3F670A}"/>
              </a:ext>
            </a:extLst>
          </p:cNvPr>
          <p:cNvGrpSpPr/>
          <p:nvPr/>
        </p:nvGrpSpPr>
        <p:grpSpPr>
          <a:xfrm>
            <a:off x="479128" y="1168788"/>
            <a:ext cx="11178176" cy="2650599"/>
            <a:chOff x="598622" y="1460714"/>
            <a:chExt cx="10696469" cy="331263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1222D80-05A2-43B1-8826-0EAB5A519910}"/>
                </a:ext>
              </a:extLst>
            </p:cNvPr>
            <p:cNvSpPr txBox="1"/>
            <p:nvPr/>
          </p:nvSpPr>
          <p:spPr>
            <a:xfrm>
              <a:off x="598622" y="1460714"/>
              <a:ext cx="10668117" cy="700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040" b="1">
                  <a:solidFill>
                    <a:srgbClr val="00206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Progress on 4GSR LLRF Prototype Development</a:t>
              </a:r>
              <a:endParaRPr lang="ko-KR" altLang="en-US" sz="3040" b="1" dirty="0">
                <a:solidFill>
                  <a:srgbClr val="002060"/>
                </a:solidFill>
                <a:cs typeface="Verdana" panose="020B060403050404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40ED73F-89FF-45A5-8109-6C3E954CD672}"/>
                </a:ext>
              </a:extLst>
            </p:cNvPr>
            <p:cNvSpPr txBox="1"/>
            <p:nvPr/>
          </p:nvSpPr>
          <p:spPr>
            <a:xfrm>
              <a:off x="626973" y="3119357"/>
              <a:ext cx="10668118" cy="1653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2000" b="1">
                <a:cs typeface="Verdana" panose="020B0604030504040204" pitchFamily="34" charset="0"/>
              </a:endParaRPr>
            </a:p>
            <a:p>
              <a:endParaRPr lang="en-US" altLang="ko-KR" sz="2000" b="1">
                <a:cs typeface="Verdana" panose="020B0604030504040204" pitchFamily="34" charset="0"/>
              </a:endParaRPr>
            </a:p>
            <a:p>
              <a:r>
                <a:rPr lang="en-US" altLang="ko-KR" sz="2000" b="1">
                  <a:cs typeface="Verdana" panose="020B0604030504040204" pitchFamily="34" charset="0"/>
                </a:rPr>
                <a:t>RF</a:t>
              </a:r>
              <a:r>
                <a:rPr lang="ko-KR" altLang="en-US" sz="2000" b="1">
                  <a:cs typeface="Verdana" panose="020B0604030504040204" pitchFamily="34" charset="0"/>
                </a:rPr>
                <a:t> </a:t>
              </a:r>
              <a:r>
                <a:rPr lang="en-US" altLang="ko-KR" sz="2000" b="1">
                  <a:cs typeface="Verdana" panose="020B0604030504040204" pitchFamily="34" charset="0"/>
                </a:rPr>
                <a:t>Group</a:t>
              </a:r>
            </a:p>
            <a:p>
              <a:r>
                <a:rPr lang="en-US" altLang="ko-KR" sz="2000" b="1">
                  <a:cs typeface="Verdana" panose="020B0604030504040204" pitchFamily="34" charset="0"/>
                </a:rPr>
                <a:t>Pohang Accelerator Laboratory, POSTECH</a:t>
              </a:r>
              <a:endParaRPr lang="ko-KR" altLang="en-US" sz="2000" b="1">
                <a:cs typeface="Verdana" panose="020B060403050404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B6A13C5-F6BA-416E-8D8F-156591896CA1}"/>
              </a:ext>
            </a:extLst>
          </p:cNvPr>
          <p:cNvSpPr txBox="1"/>
          <p:nvPr/>
        </p:nvSpPr>
        <p:spPr>
          <a:xfrm>
            <a:off x="501813" y="5807867"/>
            <a:ext cx="4044458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80" b="1">
                <a:solidFill>
                  <a:schemeClr val="tx2"/>
                </a:solidFill>
              </a:rPr>
              <a:t>January 26, 2026 </a:t>
            </a:r>
            <a:endParaRPr lang="ko-KR" altLang="en-US" sz="168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12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CF2A6-B770-5115-7027-CB7ECCB86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ED47238D-F5C3-0B6D-A42E-81BE54DFE885}"/>
              </a:ext>
            </a:extLst>
          </p:cNvPr>
          <p:cNvSpPr txBox="1"/>
          <p:nvPr/>
        </p:nvSpPr>
        <p:spPr>
          <a:xfrm>
            <a:off x="332071" y="448103"/>
            <a:ext cx="11533767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60" b="1">
                <a:latin typeface="+mn-ea"/>
                <a:cs typeface="함초롬돋움" panose="020B0604000101010101" pitchFamily="50" charset="-127"/>
              </a:rPr>
              <a:t>Introduction </a:t>
            </a:r>
            <a:endParaRPr lang="ko-KR" altLang="en-US" sz="1760" b="1">
              <a:latin typeface="+mn-ea"/>
              <a:cs typeface="함초롬돋움" panose="020B0604000101010101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43F5B5-AAD3-DE7B-9645-FE2ACBD4F15E}"/>
              </a:ext>
            </a:extLst>
          </p:cNvPr>
          <p:cNvSpPr txBox="1"/>
          <p:nvPr/>
        </p:nvSpPr>
        <p:spPr>
          <a:xfrm>
            <a:off x="332070" y="1047966"/>
            <a:ext cx="559540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29" indent="-228629">
              <a:buFont typeface="Wingdings" panose="05000000000000000000" pitchFamily="2" charset="2"/>
              <a:buChar char="§"/>
            </a:pPr>
            <a:r>
              <a:rPr lang="en-US" altLang="ko-KR" sz="1440" b="1" dirty="0">
                <a:latin typeface="+mn-ea"/>
              </a:rPr>
              <a:t>Korea-4GSR RF system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95EC224-D93A-0564-5E32-3AB1C9CE191E}"/>
              </a:ext>
            </a:extLst>
          </p:cNvPr>
          <p:cNvSpPr/>
          <p:nvPr/>
        </p:nvSpPr>
        <p:spPr>
          <a:xfrm>
            <a:off x="640734" y="1412542"/>
            <a:ext cx="11225103" cy="1094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29" indent="-228629">
              <a:lnSpc>
                <a:spcPct val="150000"/>
              </a:lnSpc>
              <a:buFont typeface="Wingdings" panose="05000000000000000000" pitchFamily="2" charset="2"/>
              <a:buChar char="§"/>
              <a:defRPr lang="ko-KR" altLang="en-US"/>
            </a:pPr>
            <a:r>
              <a:rPr lang="en-US" altLang="ko-KR" sz="1120" kern="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Storage</a:t>
            </a:r>
            <a:r>
              <a:rPr lang="ko-KR" altLang="en-US" sz="1120" kern="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ko-KR" sz="1120" kern="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ring</a:t>
            </a:r>
            <a:r>
              <a:rPr lang="ko-KR" altLang="en-US" sz="1120" kern="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ko-KR" sz="1120" kern="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has</a:t>
            </a:r>
            <a:r>
              <a:rPr lang="ko-KR" altLang="en-US" sz="1120" kern="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ko-KR" sz="1120" kern="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total</a:t>
            </a:r>
            <a:r>
              <a:rPr lang="ko-KR" altLang="en-US" sz="1120" kern="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ko-KR" sz="1120" kern="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</a:t>
            </a:r>
            <a:r>
              <a:rPr lang="ko-KR" altLang="en-US" sz="1120" kern="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ko-KR" sz="1120" kern="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ko-KR" altLang="en-US" sz="1120" kern="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ko-KR" sz="1120" kern="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EU-HOM</a:t>
            </a:r>
            <a:r>
              <a:rPr lang="ko-KR" altLang="en-US" sz="1120" kern="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ko-KR" sz="1120" kern="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damped</a:t>
            </a:r>
            <a:r>
              <a:rPr lang="ko-KR" altLang="en-US" sz="1120" kern="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ko-KR" sz="1120" kern="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cavities</a:t>
            </a:r>
          </a:p>
          <a:p>
            <a:pPr marL="228629" indent="-228629">
              <a:lnSpc>
                <a:spcPct val="150000"/>
              </a:lnSpc>
              <a:buFont typeface="Wingdings" panose="05000000000000000000" pitchFamily="2" charset="2"/>
              <a:buChar char="§"/>
              <a:defRPr lang="ko-KR" altLang="en-US"/>
            </a:pPr>
            <a:r>
              <a:rPr lang="en-US" altLang="ko-KR" sz="1120" kern="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Booster ring has total 3 Petra-IV 5 cell cavities</a:t>
            </a:r>
          </a:p>
          <a:p>
            <a:pPr marL="228629" indent="-228629">
              <a:lnSpc>
                <a:spcPct val="150000"/>
              </a:lnSpc>
              <a:buFont typeface="Wingdings" panose="05000000000000000000" pitchFamily="2" charset="2"/>
              <a:buChar char="§"/>
              <a:defRPr lang="ko-KR" altLang="en-US"/>
            </a:pPr>
            <a:r>
              <a:rPr lang="en-US" altLang="ko-KR" sz="1120" kern="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Total 3 straight sections will be required for 10 cavities and 3 booster cavities</a:t>
            </a:r>
          </a:p>
          <a:p>
            <a:pPr marL="228629" indent="-228629">
              <a:lnSpc>
                <a:spcPct val="150000"/>
              </a:lnSpc>
              <a:buFont typeface="Wingdings" panose="05000000000000000000" pitchFamily="2" charset="2"/>
              <a:buChar char="§"/>
              <a:defRPr lang="ko-KR" altLang="en-US"/>
            </a:pPr>
            <a:r>
              <a:rPr lang="en-US" altLang="ko-KR" sz="1120" kern="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place RF devices, including booster cavities, in one RF building, three booster cavities were places adjacent to the storage ring cavities.</a:t>
            </a:r>
            <a:endParaRPr lang="en-US" altLang="ko-KR" sz="1600" kern="0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0" name="그림 109">
            <a:extLst>
              <a:ext uri="{FF2B5EF4-FFF2-40B4-BE49-F238E27FC236}">
                <a16:creationId xmlns:a16="http://schemas.microsoft.com/office/drawing/2014/main" id="{54EF8B11-2528-2718-B96D-50E982C48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214" y="2776131"/>
            <a:ext cx="3960181" cy="3430237"/>
          </a:xfrm>
          <a:prstGeom prst="rect">
            <a:avLst/>
          </a:prstGeom>
        </p:spPr>
      </p:pic>
      <p:pic>
        <p:nvPicPr>
          <p:cNvPr id="130" name="그림 129">
            <a:extLst>
              <a:ext uri="{FF2B5EF4-FFF2-40B4-BE49-F238E27FC236}">
                <a16:creationId xmlns:a16="http://schemas.microsoft.com/office/drawing/2014/main" id="{5CA55C3A-6547-D063-3716-BD6828744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322" y="4698286"/>
            <a:ext cx="3247651" cy="1491095"/>
          </a:xfrm>
          <a:prstGeom prst="rect">
            <a:avLst/>
          </a:prstGeom>
        </p:spPr>
      </p:pic>
      <p:pic>
        <p:nvPicPr>
          <p:cNvPr id="131" name="그림 130">
            <a:extLst>
              <a:ext uri="{FF2B5EF4-FFF2-40B4-BE49-F238E27FC236}">
                <a16:creationId xmlns:a16="http://schemas.microsoft.com/office/drawing/2014/main" id="{A4CFF55D-5CAE-5CD5-9C12-1F0CA8567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42" y="4698746"/>
            <a:ext cx="1190549" cy="1492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32" name="그림 131">
            <a:extLst>
              <a:ext uri="{FF2B5EF4-FFF2-40B4-BE49-F238E27FC236}">
                <a16:creationId xmlns:a16="http://schemas.microsoft.com/office/drawing/2014/main" id="{C98A7035-A0B4-668A-D708-E3AAEC640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641" y="2776153"/>
            <a:ext cx="1190549" cy="15413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43" name="그림 142">
            <a:extLst>
              <a:ext uri="{FF2B5EF4-FFF2-40B4-BE49-F238E27FC236}">
                <a16:creationId xmlns:a16="http://schemas.microsoft.com/office/drawing/2014/main" id="{B9B01E52-9B8D-2BB7-08BE-651BD452C1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2322" y="2776131"/>
            <a:ext cx="3247651" cy="1541336"/>
          </a:xfrm>
          <a:prstGeom prst="rect">
            <a:avLst/>
          </a:prstGeom>
        </p:spPr>
      </p:pic>
      <p:cxnSp>
        <p:nvCxnSpPr>
          <p:cNvPr id="148" name="직선 화살표 연결선 147">
            <a:extLst>
              <a:ext uri="{FF2B5EF4-FFF2-40B4-BE49-F238E27FC236}">
                <a16:creationId xmlns:a16="http://schemas.microsoft.com/office/drawing/2014/main" id="{B460C30A-ED3B-6056-EF9C-0168B46F7A7C}"/>
              </a:ext>
            </a:extLst>
          </p:cNvPr>
          <p:cNvCxnSpPr>
            <a:cxnSpLocks/>
          </p:cNvCxnSpPr>
          <p:nvPr/>
        </p:nvCxnSpPr>
        <p:spPr>
          <a:xfrm flipH="1" flipV="1">
            <a:off x="5519973" y="3056283"/>
            <a:ext cx="1869889" cy="5339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직선 화살표 연결선 148">
            <a:extLst>
              <a:ext uri="{FF2B5EF4-FFF2-40B4-BE49-F238E27FC236}">
                <a16:creationId xmlns:a16="http://schemas.microsoft.com/office/drawing/2014/main" id="{3371485D-3C8A-53B9-677A-B19BDF6CE556}"/>
              </a:ext>
            </a:extLst>
          </p:cNvPr>
          <p:cNvCxnSpPr>
            <a:cxnSpLocks/>
          </p:cNvCxnSpPr>
          <p:nvPr/>
        </p:nvCxnSpPr>
        <p:spPr>
          <a:xfrm flipH="1">
            <a:off x="5519973" y="4157748"/>
            <a:ext cx="1537319" cy="10564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337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9DF78-AF45-1C21-BABE-5CE408EDA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04EA543-7544-66FB-8759-28291E8534D3}"/>
              </a:ext>
            </a:extLst>
          </p:cNvPr>
          <p:cNvSpPr txBox="1"/>
          <p:nvPr/>
        </p:nvSpPr>
        <p:spPr>
          <a:xfrm>
            <a:off x="332071" y="448103"/>
            <a:ext cx="11533767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60" b="1">
                <a:latin typeface="+mn-ea"/>
                <a:cs typeface="함초롬돋움" panose="020B0604000101010101" pitchFamily="50" charset="-127"/>
              </a:rPr>
              <a:t>Introduction </a:t>
            </a:r>
            <a:endParaRPr lang="ko-KR" altLang="en-US" sz="1760" b="1">
              <a:latin typeface="+mn-ea"/>
              <a:cs typeface="함초롬돋움" panose="020B0604000101010101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4C2D5D-60C6-BA09-CE68-6BC69D862957}"/>
              </a:ext>
            </a:extLst>
          </p:cNvPr>
          <p:cNvSpPr txBox="1"/>
          <p:nvPr/>
        </p:nvSpPr>
        <p:spPr>
          <a:xfrm>
            <a:off x="332070" y="1047966"/>
            <a:ext cx="559540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29" indent="-228629">
              <a:buFont typeface="Wingdings" panose="05000000000000000000" pitchFamily="2" charset="2"/>
              <a:buChar char="§"/>
            </a:pPr>
            <a:r>
              <a:rPr lang="en-US" altLang="ko-KR" sz="1440" b="1">
                <a:latin typeface="+mn-ea"/>
              </a:rPr>
              <a:t>Functional Requirements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89A0AC-4127-5D37-D61C-1A4941A32FD4}"/>
              </a:ext>
            </a:extLst>
          </p:cNvPr>
          <p:cNvSpPr txBox="1"/>
          <p:nvPr/>
        </p:nvSpPr>
        <p:spPr>
          <a:xfrm>
            <a:off x="896049" y="1437578"/>
            <a:ext cx="4622462" cy="51286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28629" indent="-228629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b="1" i="1" kern="1000" spc="24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RF amplitude &amp; phase feedback loop (</a:t>
            </a:r>
            <a:r>
              <a:rPr lang="en-US" altLang="ko-KR" sz="1200" b="1" i="1" kern="1000" spc="24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 </a:t>
            </a:r>
            <a:r>
              <a:rPr lang="en-US" sz="1200" b="1" i="1" kern="1000" spc="24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0.1%  </a:t>
            </a:r>
            <a:r>
              <a:rPr lang="en-US" altLang="ko-KR" sz="1200" b="1" i="1" kern="1000" spc="24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 </a:t>
            </a:r>
            <a:r>
              <a:rPr lang="en-US" sz="1200" b="1" i="1" kern="1000" spc="24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0.1</a:t>
            </a:r>
            <a:r>
              <a:rPr lang="en-US" sz="1200" b="1" i="1" kern="1000" spc="24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˚</a:t>
            </a:r>
            <a:r>
              <a:rPr lang="en-US" sz="1200" b="1" i="1" kern="1000" spc="24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US" sz="1200" b="1" i="1" kern="1000" spc="24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i="1" kern="1000" spc="24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Control mode selection (Tone, GDR)</a:t>
            </a:r>
            <a:br>
              <a:rPr lang="en-US" sz="1200" i="1" kern="1000" spc="24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i="1" kern="1000" spc="24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Amplitude &amp; Phase set / readback </a:t>
            </a:r>
            <a:br>
              <a:rPr lang="en-US" sz="1200" i="1" kern="1000" spc="24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i="1" kern="1000" spc="24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Amplitude &amp; Phase offset set (Drift calibration)</a:t>
            </a:r>
            <a:br>
              <a:rPr lang="en-US" sz="1200" i="1" kern="1000" spc="24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i="1" kern="1000" spc="24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PI control gain set / Readback</a:t>
            </a:r>
            <a:br>
              <a:rPr lang="en-US" sz="1200" i="1" kern="1000" spc="24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i="1" kern="1000" spc="24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Gradient limit set (Clamp function)</a:t>
            </a:r>
            <a:br>
              <a:rPr lang="en-US" sz="1200" i="1" kern="1000" spc="24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i="1" kern="1000" spc="24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Reference tracking</a:t>
            </a:r>
            <a:br>
              <a:rPr lang="en-US" sz="1200" i="1" kern="1000" spc="24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i="1" kern="1000" spc="24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Monitoring feeder forward / reflect</a:t>
            </a:r>
            <a:br>
              <a:rPr lang="en-US" sz="1200" i="1" kern="1000" spc="24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i="1" kern="1000" spc="24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Monitoring amplitude &amp; phase error</a:t>
            </a:r>
          </a:p>
          <a:p>
            <a:pPr marL="228629" indent="-228629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200" i="1" kern="1000" spc="24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29" indent="-228629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b="1" i="1" kern="1000" spc="24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Pulse generation</a:t>
            </a:r>
            <a:br>
              <a:rPr lang="en-US" sz="1200" i="1" kern="1000" spc="24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i="1" kern="1000" spc="24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Pulse repetition rate</a:t>
            </a:r>
            <a:br>
              <a:rPr lang="en-US" sz="1200" i="1" kern="1000" spc="24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i="1" kern="1000" spc="24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Pulse width</a:t>
            </a:r>
          </a:p>
          <a:p>
            <a:pPr marL="228629" indent="-228629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200" i="1" kern="1000" spc="24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29" indent="-228629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b="1" i="1" kern="1000" spc="24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Frequency control </a:t>
            </a:r>
            <a:br>
              <a:rPr lang="en-US" sz="1200" i="1" kern="1000" spc="24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i="1" kern="1000" spc="24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Detune angle calculation</a:t>
            </a:r>
            <a:br>
              <a:rPr lang="en-US" sz="1200" i="1" kern="1000" spc="24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i="1" kern="1000" spc="24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Tuner detune angle offset set</a:t>
            </a:r>
            <a:br>
              <a:rPr lang="en-US" sz="1200" i="1" kern="1000" spc="24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i="1" kern="1000" spc="24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Communication interface (ethernet, SFP+, Serial)</a:t>
            </a:r>
          </a:p>
          <a:p>
            <a:pPr marL="228629" indent="-228629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200" i="1" kern="1000" spc="24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29" indent="-228629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b="1" i="1" kern="1000" spc="24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Interlock protection</a:t>
            </a:r>
            <a:br>
              <a:rPr lang="en-US" sz="1200" i="1" kern="1000" spc="24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i="1" kern="1000" spc="24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Housekeeping function (LLRF status)</a:t>
            </a:r>
            <a:br>
              <a:rPr lang="en-US" sz="1200" i="1" kern="1000" spc="24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i="1" kern="1000" spc="24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SSPA ready</a:t>
            </a:r>
            <a:br>
              <a:rPr lang="en-US" sz="1200" i="1" kern="1000" spc="24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i="1" kern="1000" spc="24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External interlock</a:t>
            </a:r>
            <a:br>
              <a:rPr lang="en-US" sz="1200" i="1" kern="1000" spc="24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i="1" kern="1000" spc="24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Cavity interlock (for fast interlock)</a:t>
            </a:r>
            <a:br>
              <a:rPr lang="en-US" sz="1200" i="1" kern="1000" spc="24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i="1" kern="1000" spc="24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RF shutdown function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392464-B0FF-2A6B-F6F8-13518000CF6B}"/>
              </a:ext>
            </a:extLst>
          </p:cNvPr>
          <p:cNvSpPr txBox="1"/>
          <p:nvPr/>
        </p:nvSpPr>
        <p:spPr>
          <a:xfrm>
            <a:off x="6221811" y="1437578"/>
            <a:ext cx="4622462" cy="8947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28629" indent="-228629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b="1" i="1" kern="1000" spc="24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Ramping function</a:t>
            </a:r>
            <a:br>
              <a:rPr lang="en-US" sz="1200" i="1" kern="1000" spc="24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i="1" kern="1000" spc="24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External trigger synchronize (BNC, LEMO, Optic interface)</a:t>
            </a:r>
            <a:br>
              <a:rPr lang="en-US" sz="1200" i="1" kern="1000" spc="24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i="1" kern="1000" spc="24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Ramping profile generation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0AD813-70EB-D4A7-3DD0-D308306CAF3F}"/>
              </a:ext>
            </a:extLst>
          </p:cNvPr>
          <p:cNvSpPr txBox="1"/>
          <p:nvPr/>
        </p:nvSpPr>
        <p:spPr>
          <a:xfrm>
            <a:off x="6221811" y="2385634"/>
            <a:ext cx="4622462" cy="8947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28629" indent="-228629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b="1" i="1" kern="1000" spc="24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 flatness control</a:t>
            </a:r>
            <a:br>
              <a:rPr lang="en-US" sz="1200" i="1" kern="1000" spc="24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i="1" kern="1000" spc="24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Field flatness calculation (Cell #2 &amp; Cell #4)</a:t>
            </a:r>
            <a:br>
              <a:rPr lang="en-US" sz="1200" i="1" kern="1000" spc="24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i="1" kern="1000" spc="24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flatness window set  </a:t>
            </a:r>
            <a:br>
              <a:rPr lang="en-US" sz="1200" i="1" kern="1000" spc="24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i="1" kern="1000" spc="24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ko-KR" sz="1200" i="1" kern="1000" spc="24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 interface (ethernet, SFP+, Serial)</a:t>
            </a:r>
            <a:endParaRPr lang="en-US" sz="1200" i="1" kern="1000" spc="24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AAB9007E-F0CF-B08F-B42C-759F0D32B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881" y="3768789"/>
            <a:ext cx="6501178" cy="23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71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C5DB8-AA71-2E62-7EE2-19103BD03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40CA8919-F086-879D-5CB9-6AC0B74F797F}"/>
              </a:ext>
            </a:extLst>
          </p:cNvPr>
          <p:cNvSpPr txBox="1"/>
          <p:nvPr/>
        </p:nvSpPr>
        <p:spPr>
          <a:xfrm>
            <a:off x="332071" y="448103"/>
            <a:ext cx="11533767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60" b="1">
                <a:latin typeface="+mn-ea"/>
                <a:cs typeface="함초롬돋움" panose="020B0604000101010101" pitchFamily="50" charset="-127"/>
              </a:rPr>
              <a:t>Introduction </a:t>
            </a:r>
            <a:endParaRPr lang="ko-KR" altLang="en-US" sz="1760" b="1">
              <a:latin typeface="+mn-ea"/>
              <a:cs typeface="함초롬돋움" panose="020B0604000101010101" pitchFamily="50" charset="-127"/>
            </a:endParaRPr>
          </a:p>
          <a:p>
            <a:endParaRPr lang="ko-KR" altLang="en-US" sz="1760" b="1">
              <a:latin typeface="+mn-ea"/>
              <a:cs typeface="함초롬돋움" panose="020B0604000101010101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34F477-38FC-71DC-C5C4-A3BDA1BB13CF}"/>
              </a:ext>
            </a:extLst>
          </p:cNvPr>
          <p:cNvSpPr txBox="1"/>
          <p:nvPr/>
        </p:nvSpPr>
        <p:spPr>
          <a:xfrm>
            <a:off x="332070" y="1047966"/>
            <a:ext cx="559540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29" indent="-228629">
              <a:buFont typeface="Wingdings" panose="05000000000000000000" pitchFamily="2" charset="2"/>
              <a:buChar char="§"/>
            </a:pPr>
            <a:r>
              <a:rPr lang="en-US" altLang="ko-KR" sz="1440" b="1">
                <a:latin typeface="+mn-ea"/>
              </a:rPr>
              <a:t>Hardware architecture</a:t>
            </a:r>
          </a:p>
        </p:txBody>
      </p:sp>
      <p:pic>
        <p:nvPicPr>
          <p:cNvPr id="19" name="그림 18" descr="텍스트, 도표, 평면도, 평행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AC8AEF5-CD5E-4C03-E57C-DDE9864428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97"/>
          <a:stretch>
            <a:fillRect/>
          </a:stretch>
        </p:blipFill>
        <p:spPr>
          <a:xfrm>
            <a:off x="3129773" y="1146260"/>
            <a:ext cx="8292096" cy="511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6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2AC7417-E778-60C0-5B4E-17A0F6D73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858" y="1086895"/>
            <a:ext cx="8347792" cy="52770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FA4B08-16D3-EB6A-CB62-926B7030665C}"/>
              </a:ext>
            </a:extLst>
          </p:cNvPr>
          <p:cNvSpPr txBox="1"/>
          <p:nvPr/>
        </p:nvSpPr>
        <p:spPr>
          <a:xfrm>
            <a:off x="332070" y="1047966"/>
            <a:ext cx="559540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29" indent="-228629">
              <a:buFont typeface="Wingdings" panose="05000000000000000000" pitchFamily="2" charset="2"/>
              <a:buChar char="§"/>
            </a:pPr>
            <a:r>
              <a:rPr lang="en-US" altLang="ko-KR" sz="1440" b="1">
                <a:latin typeface="+mn-ea"/>
              </a:rPr>
              <a:t>Digital processing flow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55FC12-AD7A-A69E-6BCF-FA1B0EF35951}"/>
              </a:ext>
            </a:extLst>
          </p:cNvPr>
          <p:cNvSpPr txBox="1"/>
          <p:nvPr/>
        </p:nvSpPr>
        <p:spPr>
          <a:xfrm>
            <a:off x="832120" y="2111747"/>
            <a:ext cx="1813711" cy="29552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228629" indent="-228629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1200" b="1" i="1" kern="1000" spc="24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 tracking</a:t>
            </a:r>
            <a:endParaRPr lang="en-US" sz="1200" i="1" kern="1000" spc="24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E72A62-4D6E-FB46-F84F-24546523B4B4}"/>
              </a:ext>
            </a:extLst>
          </p:cNvPr>
          <p:cNvSpPr txBox="1"/>
          <p:nvPr/>
        </p:nvSpPr>
        <p:spPr>
          <a:xfrm>
            <a:off x="832121" y="1771788"/>
            <a:ext cx="1704693" cy="29552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228629" indent="-228629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1200" b="1" i="1" kern="1000" spc="2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Filed flatness control</a:t>
            </a:r>
            <a:endParaRPr lang="en-US" sz="1200" i="1" kern="1000" spc="24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D3AC12-8CED-78D4-3A11-E92057C53645}"/>
              </a:ext>
            </a:extLst>
          </p:cNvPr>
          <p:cNvSpPr txBox="1"/>
          <p:nvPr/>
        </p:nvSpPr>
        <p:spPr>
          <a:xfrm>
            <a:off x="832121" y="3429000"/>
            <a:ext cx="2135555" cy="25293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228629" indent="-228629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1200" b="1" i="1" kern="1000" spc="24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Detune angle calculation</a:t>
            </a:r>
            <a:endParaRPr lang="en-US" sz="1200" i="1" kern="1000" spc="24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F99C29-640E-27B4-95CB-08432CA564DD}"/>
              </a:ext>
            </a:extLst>
          </p:cNvPr>
          <p:cNvSpPr txBox="1"/>
          <p:nvPr/>
        </p:nvSpPr>
        <p:spPr>
          <a:xfrm>
            <a:off x="832121" y="2451706"/>
            <a:ext cx="2614118" cy="29552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228629" indent="-228629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1200" b="1" i="1" kern="1000" spc="24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RF amplitude &amp; phase feedback</a:t>
            </a:r>
            <a:endParaRPr lang="en-US" sz="1200" i="1" kern="1000" spc="24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4A899A-A64F-BD78-C74D-5054911DBA17}"/>
              </a:ext>
            </a:extLst>
          </p:cNvPr>
          <p:cNvSpPr txBox="1"/>
          <p:nvPr/>
        </p:nvSpPr>
        <p:spPr>
          <a:xfrm>
            <a:off x="832121" y="2791665"/>
            <a:ext cx="2135555" cy="25293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228629" indent="-228629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1200" b="1" i="1" kern="1000" spc="24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Ramping / Pulse generation</a:t>
            </a:r>
            <a:endParaRPr lang="en-US" sz="1200" i="1" kern="1000" spc="24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841EAA-595F-53C0-8D80-9D0D99181BC0}"/>
              </a:ext>
            </a:extLst>
          </p:cNvPr>
          <p:cNvSpPr txBox="1"/>
          <p:nvPr/>
        </p:nvSpPr>
        <p:spPr>
          <a:xfrm>
            <a:off x="832120" y="3089043"/>
            <a:ext cx="2403860" cy="29552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228629" indent="-228629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1200" b="1" i="1" kern="1000" spc="24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Reflected power protection</a:t>
            </a:r>
            <a:endParaRPr lang="en-US" sz="1200" i="1" kern="1000" spc="24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463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28071</TotalTime>
  <Words>749</Words>
  <Application>Microsoft Office PowerPoint</Application>
  <PresentationFormat>와이드스크린</PresentationFormat>
  <Paragraphs>193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9" baseType="lpstr">
      <vt:lpstr>Calibri</vt:lpstr>
      <vt:lpstr>맑은 고딕</vt:lpstr>
      <vt:lpstr>Arial</vt:lpstr>
      <vt:lpstr>Verdana</vt:lpstr>
      <vt:lpstr>Cambria Math</vt:lpstr>
      <vt:lpstr>Wingdings</vt:lpstr>
      <vt:lpstr>함초롬돋움</vt:lpstr>
      <vt:lpstr>Office Theme</vt:lpstr>
      <vt:lpstr>Korea-4GSR Project Overview  and Current Progress in LLRF Development</vt:lpstr>
      <vt:lpstr>Overview of the Korea-4GSR Project</vt:lpstr>
      <vt:lpstr>Korea-4GSR Project Timeline</vt:lpstr>
      <vt:lpstr>Machine Parameters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>Korea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2025 Final Report</dc:subject>
  <dc:creator>Chong Shik Park, Ph.D</dc:creator>
  <cp:keywords/>
  <dc:description/>
  <cp:lastModifiedBy>박종식[ 교수 / 가속기연구센터 ]</cp:lastModifiedBy>
  <cp:revision>1107</cp:revision>
  <cp:lastPrinted>2019-08-22T07:48:18Z</cp:lastPrinted>
  <dcterms:created xsi:type="dcterms:W3CDTF">2018-07-13T01:53:00Z</dcterms:created>
  <dcterms:modified xsi:type="dcterms:W3CDTF">2026-01-29T04:09:57Z</dcterms:modified>
  <cp:category/>
</cp:coreProperties>
</file>