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803" r:id="rId2"/>
    <p:sldId id="897" r:id="rId3"/>
    <p:sldId id="1077" r:id="rId4"/>
    <p:sldId id="1044" r:id="rId5"/>
    <p:sldId id="842" r:id="rId6"/>
    <p:sldId id="899" r:id="rId7"/>
    <p:sldId id="1078" r:id="rId8"/>
    <p:sldId id="1038" r:id="rId9"/>
    <p:sldId id="910" r:id="rId10"/>
    <p:sldId id="1041" r:id="rId11"/>
    <p:sldId id="1039" r:id="rId12"/>
    <p:sldId id="1040" r:id="rId13"/>
    <p:sldId id="1045" r:id="rId14"/>
    <p:sldId id="1033" r:id="rId15"/>
    <p:sldId id="900" r:id="rId16"/>
    <p:sldId id="1062" r:id="rId17"/>
    <p:sldId id="973" r:id="rId18"/>
    <p:sldId id="1063" r:id="rId19"/>
    <p:sldId id="975" r:id="rId20"/>
    <p:sldId id="1065" r:id="rId21"/>
    <p:sldId id="1064" r:id="rId22"/>
    <p:sldId id="1066" r:id="rId23"/>
    <p:sldId id="1046" r:id="rId24"/>
    <p:sldId id="1052" r:id="rId25"/>
    <p:sldId id="1053" r:id="rId26"/>
    <p:sldId id="1054" r:id="rId27"/>
    <p:sldId id="1055" r:id="rId28"/>
    <p:sldId id="1056" r:id="rId29"/>
    <p:sldId id="1067" r:id="rId30"/>
    <p:sldId id="1057" r:id="rId31"/>
    <p:sldId id="1059" r:id="rId32"/>
    <p:sldId id="979" r:id="rId33"/>
    <p:sldId id="1061" r:id="rId34"/>
    <p:sldId id="1048" r:id="rId35"/>
    <p:sldId id="1049" r:id="rId36"/>
    <p:sldId id="978" r:id="rId37"/>
    <p:sldId id="1068" r:id="rId38"/>
    <p:sldId id="1073" r:id="rId39"/>
    <p:sldId id="1069" r:id="rId40"/>
    <p:sldId id="1071" r:id="rId41"/>
    <p:sldId id="1072" r:id="rId42"/>
    <p:sldId id="1070" r:id="rId43"/>
    <p:sldId id="1074" r:id="rId44"/>
    <p:sldId id="1075" r:id="rId45"/>
    <p:sldId id="1076" r:id="rId46"/>
    <p:sldId id="901" r:id="rId47"/>
    <p:sldId id="902" r:id="rId48"/>
    <p:sldId id="918" r:id="rId49"/>
    <p:sldId id="903" r:id="rId50"/>
    <p:sldId id="906" r:id="rId51"/>
    <p:sldId id="855" r:id="rId52"/>
    <p:sldId id="905" r:id="rId53"/>
    <p:sldId id="911" r:id="rId54"/>
    <p:sldId id="1034" r:id="rId55"/>
    <p:sldId id="1027" r:id="rId56"/>
    <p:sldId id="1080" r:id="rId57"/>
    <p:sldId id="1026" r:id="rId58"/>
  </p:sldIdLst>
  <p:sldSz cx="9144000" cy="6858000" type="screen4x3"/>
  <p:notesSz cx="6858000" cy="9686925"/>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33FF"/>
    <a:srgbClr val="008000"/>
    <a:srgbClr val="000099"/>
    <a:srgbClr val="009900"/>
    <a:srgbClr val="00CC00"/>
    <a:srgbClr val="FFFFCC"/>
    <a:srgbClr val="0066FF"/>
    <a:srgbClr val="FF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58" autoAdjust="0"/>
    <p:restoredTop sz="95448" autoAdjust="0"/>
  </p:normalViewPr>
  <p:slideViewPr>
    <p:cSldViewPr>
      <p:cViewPr varScale="1">
        <p:scale>
          <a:sx n="83" d="100"/>
          <a:sy n="83" d="100"/>
        </p:scale>
        <p:origin x="1680"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5D55E-9324-4609-9164-A5FC5634FD9D}" type="doc">
      <dgm:prSet loTypeId="urn:microsoft.com/office/officeart/2005/8/layout/vList5" loCatId="list" qsTypeId="urn:microsoft.com/office/officeart/2005/8/quickstyle/simple1" qsCatId="simple" csTypeId="urn:microsoft.com/office/officeart/2005/8/colors/colorful4" csCatId="colorful" phldr="1"/>
      <dgm:spPr/>
      <dgm:t>
        <a:bodyPr/>
        <a:lstStyle/>
        <a:p>
          <a:pPr latinLnBrk="1"/>
          <a:endParaRPr lang="ko-KR" altLang="en-US"/>
        </a:p>
      </dgm:t>
    </dgm:pt>
    <dgm:pt modelId="{8EA2107C-A2A3-427A-A3AD-61856ACA534F}">
      <dgm:prSet phldrT="[텍스트]"/>
      <dgm:spPr>
        <a:scene3d>
          <a:camera prst="orthographicFront"/>
          <a:lightRig rig="threePt" dir="t"/>
        </a:scene3d>
        <a:sp3d>
          <a:bevelT w="127000" h="127000"/>
        </a:sp3d>
      </dgm:spPr>
      <dgm:t>
        <a:bodyPr/>
        <a:lstStyle/>
        <a:p>
          <a:pPr latinLnBrk="1">
            <a:spcAft>
              <a:spcPts val="0"/>
            </a:spcAft>
          </a:pPr>
          <a:r>
            <a:rPr lang="en-US" altLang="ko-KR" b="1" dirty="0">
              <a:solidFill>
                <a:srgbClr val="000000"/>
              </a:solidFill>
              <a:effectLst>
                <a:outerShdw blurRad="38100" dist="38100" dir="2700000" algn="tl">
                  <a:srgbClr val="C0C0C0"/>
                </a:outerShdw>
              </a:effectLst>
            </a:rPr>
            <a:t>Electron</a:t>
          </a:r>
        </a:p>
        <a:p>
          <a:pPr latinLnBrk="1">
            <a:spcAft>
              <a:spcPts val="0"/>
            </a:spcAft>
          </a:pPr>
          <a:r>
            <a:rPr lang="en-US" altLang="ko-KR" b="1" dirty="0">
              <a:solidFill>
                <a:srgbClr val="000000"/>
              </a:solidFill>
              <a:effectLst>
                <a:outerShdw blurRad="38100" dist="38100" dir="2700000" algn="tl">
                  <a:srgbClr val="C0C0C0"/>
                </a:outerShdw>
              </a:effectLst>
            </a:rPr>
            <a:t>Microscopy</a:t>
          </a:r>
          <a:endParaRPr lang="ko-KR" altLang="en-US" dirty="0"/>
        </a:p>
      </dgm:t>
    </dgm:pt>
    <dgm:pt modelId="{A4C896C4-D34B-41FC-B35D-DBD7B4EFC1DB}" type="parTrans" cxnId="{0FB17548-32C0-4069-ACF0-D3FEC73384F7}">
      <dgm:prSet/>
      <dgm:spPr/>
      <dgm:t>
        <a:bodyPr/>
        <a:lstStyle/>
        <a:p>
          <a:pPr latinLnBrk="1"/>
          <a:endParaRPr lang="ko-KR" altLang="en-US"/>
        </a:p>
      </dgm:t>
    </dgm:pt>
    <dgm:pt modelId="{B568BA05-BB3A-4B85-B2C5-D3E22C752D14}" type="sibTrans" cxnId="{0FB17548-32C0-4069-ACF0-D3FEC73384F7}">
      <dgm:prSet/>
      <dgm:spPr/>
      <dgm:t>
        <a:bodyPr/>
        <a:lstStyle/>
        <a:p>
          <a:pPr latinLnBrk="1"/>
          <a:endParaRPr lang="ko-KR" altLang="en-US"/>
        </a:p>
      </dgm:t>
    </dgm:pt>
    <dgm:pt modelId="{97B489FC-6A94-45F5-84D3-94C3DB70C16C}">
      <dgm:prSet phldrT="[텍스트]" custT="1"/>
      <dgm:spPr>
        <a:scene3d>
          <a:camera prst="orthographicFront"/>
          <a:lightRig rig="threePt" dir="t"/>
        </a:scene3d>
        <a:sp3d>
          <a:bevelT w="127000" h="127000"/>
        </a:sp3d>
      </dgm:spPr>
      <dgm:t>
        <a:bodyPr/>
        <a:lstStyle/>
        <a:p>
          <a:pPr indent="0" latinLnBrk="1">
            <a:spcAft>
              <a:spcPts val="0"/>
            </a:spcAft>
          </a:pPr>
          <a:r>
            <a:rPr lang="en-US" altLang="ko-KR" sz="2000" b="1" dirty="0"/>
            <a:t> Small details </a:t>
          </a:r>
          <a:r>
            <a:rPr lang="en-US" altLang="ko-KR" sz="2000" dirty="0"/>
            <a:t>are visible</a:t>
          </a:r>
          <a:endParaRPr lang="ko-KR" altLang="en-US" sz="2000" dirty="0"/>
        </a:p>
      </dgm:t>
    </dgm:pt>
    <dgm:pt modelId="{0427F342-3320-405E-B92A-EB1231920BB3}" type="parTrans" cxnId="{9FE49347-AB7A-461B-8007-213D4A224F82}">
      <dgm:prSet/>
      <dgm:spPr/>
      <dgm:t>
        <a:bodyPr/>
        <a:lstStyle/>
        <a:p>
          <a:pPr latinLnBrk="1"/>
          <a:endParaRPr lang="ko-KR" altLang="en-US"/>
        </a:p>
      </dgm:t>
    </dgm:pt>
    <dgm:pt modelId="{CB0563E0-F85B-4D86-92A1-02C8CA9C4559}" type="sibTrans" cxnId="{9FE49347-AB7A-461B-8007-213D4A224F82}">
      <dgm:prSet/>
      <dgm:spPr/>
      <dgm:t>
        <a:bodyPr/>
        <a:lstStyle/>
        <a:p>
          <a:pPr latinLnBrk="1"/>
          <a:endParaRPr lang="ko-KR" altLang="en-US"/>
        </a:p>
      </dgm:t>
    </dgm:pt>
    <dgm:pt modelId="{F0E6CE16-9CA1-416D-835D-14F5535B7836}">
      <dgm:prSet phldrT="[텍스트]"/>
      <dgm:spPr>
        <a:scene3d>
          <a:camera prst="orthographicFront"/>
          <a:lightRig rig="threePt" dir="t"/>
        </a:scene3d>
        <a:sp3d>
          <a:bevelT w="127000" h="127000"/>
        </a:sp3d>
      </dgm:spPr>
      <dgm:t>
        <a:bodyPr/>
        <a:lstStyle/>
        <a:p>
          <a:pPr latinLnBrk="1">
            <a:spcAft>
              <a:spcPts val="0"/>
            </a:spcAft>
          </a:pPr>
          <a:r>
            <a:rPr lang="en-US" altLang="ko-KR" b="1" dirty="0">
              <a:solidFill>
                <a:srgbClr val="000000"/>
              </a:solidFill>
              <a:effectLst>
                <a:outerShdw blurRad="38100" dist="38100" dir="2700000" algn="tl">
                  <a:srgbClr val="C0C0C0"/>
                </a:outerShdw>
              </a:effectLst>
            </a:rPr>
            <a:t>X-ray</a:t>
          </a:r>
        </a:p>
        <a:p>
          <a:pPr latinLnBrk="1">
            <a:spcAft>
              <a:spcPts val="0"/>
            </a:spcAft>
          </a:pPr>
          <a:r>
            <a:rPr lang="en-US" altLang="ko-KR" b="1" dirty="0">
              <a:solidFill>
                <a:srgbClr val="000000"/>
              </a:solidFill>
              <a:effectLst>
                <a:outerShdw blurRad="38100" dist="38100" dir="2700000" algn="tl">
                  <a:srgbClr val="C0C0C0"/>
                </a:outerShdw>
              </a:effectLst>
            </a:rPr>
            <a:t>Scattering</a:t>
          </a:r>
          <a:endParaRPr lang="ko-KR" altLang="en-US" dirty="0"/>
        </a:p>
      </dgm:t>
    </dgm:pt>
    <dgm:pt modelId="{39851C13-3456-488E-9F03-C0A51123DC7B}" type="parTrans" cxnId="{E516CC1E-AE95-4191-B733-080DD3257606}">
      <dgm:prSet/>
      <dgm:spPr/>
      <dgm:t>
        <a:bodyPr/>
        <a:lstStyle/>
        <a:p>
          <a:pPr latinLnBrk="1"/>
          <a:endParaRPr lang="ko-KR" altLang="en-US"/>
        </a:p>
      </dgm:t>
    </dgm:pt>
    <dgm:pt modelId="{D762DF74-A547-42C5-A9B1-695DFA7AD016}" type="sibTrans" cxnId="{E516CC1E-AE95-4191-B733-080DD3257606}">
      <dgm:prSet/>
      <dgm:spPr/>
      <dgm:t>
        <a:bodyPr/>
        <a:lstStyle/>
        <a:p>
          <a:pPr latinLnBrk="1"/>
          <a:endParaRPr lang="ko-KR" altLang="en-US"/>
        </a:p>
      </dgm:t>
    </dgm:pt>
    <dgm:pt modelId="{4D7A99C1-2090-4BDE-8CAD-A8AA896FB833}">
      <dgm:prSet phldrT="[텍스트]" custT="1"/>
      <dgm:spPr>
        <a:scene3d>
          <a:camera prst="orthographicFront"/>
          <a:lightRig rig="threePt" dir="t"/>
        </a:scene3d>
        <a:sp3d>
          <a:bevelT w="127000" h="127000"/>
        </a:sp3d>
      </dgm:spPr>
      <dgm:t>
        <a:bodyPr/>
        <a:lstStyle/>
        <a:p>
          <a:pPr indent="0" latinLnBrk="1">
            <a:spcAft>
              <a:spcPts val="0"/>
            </a:spcAft>
          </a:pPr>
          <a:r>
            <a:rPr lang="en-US" altLang="ko-KR" sz="2000" b="1" dirty="0"/>
            <a:t> Small details </a:t>
          </a:r>
          <a:r>
            <a:rPr lang="en-US" altLang="ko-KR" sz="2000" dirty="0"/>
            <a:t>are </a:t>
          </a:r>
          <a:r>
            <a:rPr lang="en-US" altLang="ko-KR" sz="2000" b="1" dirty="0"/>
            <a:t>NOT visible</a:t>
          </a:r>
          <a:endParaRPr lang="ko-KR" altLang="en-US" sz="2000" dirty="0"/>
        </a:p>
      </dgm:t>
    </dgm:pt>
    <dgm:pt modelId="{0F28A2C7-5B05-4D58-97C3-351DBEE41F4D}" type="parTrans" cxnId="{215D7D3F-1277-4F50-982F-AF23C28A25FB}">
      <dgm:prSet/>
      <dgm:spPr/>
      <dgm:t>
        <a:bodyPr/>
        <a:lstStyle/>
        <a:p>
          <a:pPr latinLnBrk="1"/>
          <a:endParaRPr lang="ko-KR" altLang="en-US"/>
        </a:p>
      </dgm:t>
    </dgm:pt>
    <dgm:pt modelId="{5011FDA0-C303-4AA8-8110-54A96C609963}" type="sibTrans" cxnId="{215D7D3F-1277-4F50-982F-AF23C28A25FB}">
      <dgm:prSet/>
      <dgm:spPr/>
      <dgm:t>
        <a:bodyPr/>
        <a:lstStyle/>
        <a:p>
          <a:pPr latinLnBrk="1"/>
          <a:endParaRPr lang="ko-KR" altLang="en-US"/>
        </a:p>
      </dgm:t>
    </dgm:pt>
    <dgm:pt modelId="{DA56E882-289C-4295-97F5-38C74AFF334B}">
      <dgm:prSet custT="1"/>
      <dgm:spPr>
        <a:scene3d>
          <a:camera prst="orthographicFront"/>
          <a:lightRig rig="threePt" dir="t"/>
        </a:scene3d>
        <a:sp3d>
          <a:bevelT w="127000" h="127000"/>
        </a:sp3d>
      </dgm:spPr>
      <dgm:t>
        <a:bodyPr/>
        <a:lstStyle/>
        <a:p>
          <a:pPr indent="0" latinLnBrk="1">
            <a:spcAft>
              <a:spcPts val="0"/>
            </a:spcAft>
          </a:pPr>
          <a:r>
            <a:rPr lang="en-US" altLang="ko-KR" sz="2000" b="1" dirty="0"/>
            <a:t> Average</a:t>
          </a:r>
          <a:r>
            <a:rPr lang="en-US" altLang="ko-KR" sz="2000" dirty="0"/>
            <a:t> over large samples are </a:t>
          </a:r>
          <a:r>
            <a:rPr lang="en-US" altLang="ko-KR" sz="2000" b="1" dirty="0"/>
            <a:t>hard to obtain</a:t>
          </a:r>
        </a:p>
      </dgm:t>
    </dgm:pt>
    <dgm:pt modelId="{984A1DAD-3AB0-4567-9644-43C385A45A42}" type="parTrans" cxnId="{B02FE064-3320-433F-A100-A38D2FC9345A}">
      <dgm:prSet/>
      <dgm:spPr/>
      <dgm:t>
        <a:bodyPr/>
        <a:lstStyle/>
        <a:p>
          <a:pPr latinLnBrk="1"/>
          <a:endParaRPr lang="ko-KR" altLang="en-US"/>
        </a:p>
      </dgm:t>
    </dgm:pt>
    <dgm:pt modelId="{D976740B-F5E2-4DD4-B766-3BFBA7DEFE05}" type="sibTrans" cxnId="{B02FE064-3320-433F-A100-A38D2FC9345A}">
      <dgm:prSet/>
      <dgm:spPr/>
      <dgm:t>
        <a:bodyPr/>
        <a:lstStyle/>
        <a:p>
          <a:pPr latinLnBrk="1"/>
          <a:endParaRPr lang="ko-KR" altLang="en-US"/>
        </a:p>
      </dgm:t>
    </dgm:pt>
    <dgm:pt modelId="{E21D91B4-711C-45FD-B9FD-E069A493484C}">
      <dgm:prSet custT="1"/>
      <dgm:spPr>
        <a:scene3d>
          <a:camera prst="orthographicFront"/>
          <a:lightRig rig="threePt" dir="t"/>
        </a:scene3d>
        <a:sp3d>
          <a:bevelT w="127000" h="127000"/>
        </a:sp3d>
      </dgm:spPr>
      <dgm:t>
        <a:bodyPr/>
        <a:lstStyle/>
        <a:p>
          <a:pPr indent="0" latinLnBrk="1">
            <a:spcAft>
              <a:spcPts val="0"/>
            </a:spcAft>
          </a:pPr>
          <a:r>
            <a:rPr lang="en-US" altLang="ko-KR" sz="2000" dirty="0"/>
            <a:t> The results are </a:t>
          </a:r>
          <a:r>
            <a:rPr lang="en-US" altLang="ko-KR" sz="2000" b="1" dirty="0"/>
            <a:t>UNIQUE</a:t>
          </a:r>
          <a:r>
            <a:rPr lang="en-US" altLang="ko-KR" sz="2000" dirty="0"/>
            <a:t> but </a:t>
          </a:r>
          <a:r>
            <a:rPr lang="en-US" altLang="ko-KR" sz="2000" b="1" dirty="0"/>
            <a:t>NOT representative</a:t>
          </a:r>
        </a:p>
      </dgm:t>
    </dgm:pt>
    <dgm:pt modelId="{E7142DF9-B9DC-453E-8529-4087A3066EA0}" type="parTrans" cxnId="{D3C3E193-0122-4973-AF3F-851D980910BF}">
      <dgm:prSet/>
      <dgm:spPr/>
      <dgm:t>
        <a:bodyPr/>
        <a:lstStyle/>
        <a:p>
          <a:pPr latinLnBrk="1"/>
          <a:endParaRPr lang="ko-KR" altLang="en-US"/>
        </a:p>
      </dgm:t>
    </dgm:pt>
    <dgm:pt modelId="{894397D1-E246-45CE-BF87-CE5388A04856}" type="sibTrans" cxnId="{D3C3E193-0122-4973-AF3F-851D980910BF}">
      <dgm:prSet/>
      <dgm:spPr/>
      <dgm:t>
        <a:bodyPr/>
        <a:lstStyle/>
        <a:p>
          <a:pPr latinLnBrk="1"/>
          <a:endParaRPr lang="ko-KR" altLang="en-US"/>
        </a:p>
      </dgm:t>
    </dgm:pt>
    <dgm:pt modelId="{93F95971-E162-4414-BD17-439B67978D49}">
      <dgm:prSet custT="1"/>
      <dgm:spPr>
        <a:scene3d>
          <a:camera prst="orthographicFront"/>
          <a:lightRig rig="threePt" dir="t"/>
        </a:scene3d>
        <a:sp3d>
          <a:bevelT w="127000" h="127000"/>
        </a:sp3d>
      </dgm:spPr>
      <dgm:t>
        <a:bodyPr/>
        <a:lstStyle/>
        <a:p>
          <a:pPr indent="0" latinLnBrk="1">
            <a:spcAft>
              <a:spcPts val="0"/>
            </a:spcAft>
          </a:pPr>
          <a:r>
            <a:rPr lang="en-US" altLang="ko-KR" sz="2000" b="1" dirty="0"/>
            <a:t> Preparation artifacts </a:t>
          </a:r>
          <a:r>
            <a:rPr lang="en-US" altLang="ko-KR" sz="2000" dirty="0"/>
            <a:t>are inherent</a:t>
          </a:r>
          <a:endParaRPr lang="ko-KR" altLang="en-US" sz="2000" dirty="0"/>
        </a:p>
      </dgm:t>
    </dgm:pt>
    <dgm:pt modelId="{03438F86-FEA3-4C2B-A404-83B526D21B31}" type="parTrans" cxnId="{B978F8DA-A859-4866-9525-3E4CC90C0F0F}">
      <dgm:prSet/>
      <dgm:spPr/>
      <dgm:t>
        <a:bodyPr/>
        <a:lstStyle/>
        <a:p>
          <a:pPr latinLnBrk="1"/>
          <a:endParaRPr lang="ko-KR" altLang="en-US"/>
        </a:p>
      </dgm:t>
    </dgm:pt>
    <dgm:pt modelId="{F6877143-99F8-43A1-847C-9D83A7CA3CDB}" type="sibTrans" cxnId="{B978F8DA-A859-4866-9525-3E4CC90C0F0F}">
      <dgm:prSet/>
      <dgm:spPr/>
      <dgm:t>
        <a:bodyPr/>
        <a:lstStyle/>
        <a:p>
          <a:pPr latinLnBrk="1"/>
          <a:endParaRPr lang="ko-KR" altLang="en-US"/>
        </a:p>
      </dgm:t>
    </dgm:pt>
    <dgm:pt modelId="{F9B44887-4FC9-4A81-A3D0-F68F84896CC7}">
      <dgm:prSet custT="1"/>
      <dgm:spPr>
        <a:scene3d>
          <a:camera prst="orthographicFront"/>
          <a:lightRig rig="threePt" dir="t"/>
        </a:scene3d>
        <a:sp3d>
          <a:bevelT w="127000" h="127000"/>
        </a:sp3d>
      </dgm:spPr>
      <dgm:t>
        <a:bodyPr/>
        <a:lstStyle/>
        <a:p>
          <a:pPr indent="0" latinLnBrk="1">
            <a:spcAft>
              <a:spcPts val="0"/>
            </a:spcAft>
          </a:pPr>
          <a:r>
            <a:rPr lang="en-US" altLang="ko-KR" sz="2000" b="1" dirty="0"/>
            <a:t> Average</a:t>
          </a:r>
          <a:r>
            <a:rPr lang="en-US" altLang="ko-KR" sz="2000" dirty="0"/>
            <a:t> over the whole sample is always obtained</a:t>
          </a:r>
        </a:p>
      </dgm:t>
    </dgm:pt>
    <dgm:pt modelId="{97E89374-50C5-4D19-A4EF-8698C8FDDCCC}" type="parTrans" cxnId="{17B955A3-919A-43A0-9A36-E01962925D87}">
      <dgm:prSet/>
      <dgm:spPr/>
      <dgm:t>
        <a:bodyPr/>
        <a:lstStyle/>
        <a:p>
          <a:pPr latinLnBrk="1"/>
          <a:endParaRPr lang="ko-KR" altLang="en-US"/>
        </a:p>
      </dgm:t>
    </dgm:pt>
    <dgm:pt modelId="{3B68EE9C-9DD0-470C-BA45-DE5E1D87017A}" type="sibTrans" cxnId="{17B955A3-919A-43A0-9A36-E01962925D87}">
      <dgm:prSet/>
      <dgm:spPr/>
      <dgm:t>
        <a:bodyPr/>
        <a:lstStyle/>
        <a:p>
          <a:pPr latinLnBrk="1"/>
          <a:endParaRPr lang="ko-KR" altLang="en-US"/>
        </a:p>
      </dgm:t>
    </dgm:pt>
    <dgm:pt modelId="{2C1C15F3-197B-425B-9D6F-45E0658563E0}">
      <dgm:prSet custT="1"/>
      <dgm:spPr>
        <a:scene3d>
          <a:camera prst="orthographicFront"/>
          <a:lightRig rig="threePt" dir="t"/>
        </a:scene3d>
        <a:sp3d>
          <a:bevelT w="127000" h="127000"/>
        </a:sp3d>
      </dgm:spPr>
      <dgm:t>
        <a:bodyPr/>
        <a:lstStyle/>
        <a:p>
          <a:pPr indent="0" latinLnBrk="1">
            <a:spcAft>
              <a:spcPts val="0"/>
            </a:spcAft>
          </a:pPr>
          <a:r>
            <a:rPr lang="en-US" altLang="ko-KR" sz="2000" dirty="0"/>
            <a:t> The results are </a:t>
          </a:r>
          <a:r>
            <a:rPr lang="en-US" altLang="ko-KR" sz="2000" b="1" dirty="0"/>
            <a:t>REPRESENTATIVE but AMBIGOUS</a:t>
          </a:r>
        </a:p>
      </dgm:t>
    </dgm:pt>
    <dgm:pt modelId="{5389E834-ABCE-459B-AD0D-99FEC91A25A0}" type="parTrans" cxnId="{7F89F31B-F3BF-4059-AA51-3BD55437A868}">
      <dgm:prSet/>
      <dgm:spPr/>
      <dgm:t>
        <a:bodyPr/>
        <a:lstStyle/>
        <a:p>
          <a:pPr latinLnBrk="1"/>
          <a:endParaRPr lang="ko-KR" altLang="en-US"/>
        </a:p>
      </dgm:t>
    </dgm:pt>
    <dgm:pt modelId="{314B4220-DC56-440A-A60F-8A82D6F474A6}" type="sibTrans" cxnId="{7F89F31B-F3BF-4059-AA51-3BD55437A868}">
      <dgm:prSet/>
      <dgm:spPr/>
      <dgm:t>
        <a:bodyPr/>
        <a:lstStyle/>
        <a:p>
          <a:pPr latinLnBrk="1"/>
          <a:endParaRPr lang="ko-KR" altLang="en-US"/>
        </a:p>
      </dgm:t>
    </dgm:pt>
    <dgm:pt modelId="{458476A4-0BE2-41CB-9238-2C32E44DA1A6}">
      <dgm:prSet custT="1"/>
      <dgm:spPr>
        <a:scene3d>
          <a:camera prst="orthographicFront"/>
          <a:lightRig rig="threePt" dir="t"/>
        </a:scene3d>
        <a:sp3d>
          <a:bevelT w="127000" h="127000"/>
        </a:sp3d>
      </dgm:spPr>
      <dgm:t>
        <a:bodyPr/>
        <a:lstStyle/>
        <a:p>
          <a:pPr indent="0" latinLnBrk="1">
            <a:spcAft>
              <a:spcPts val="0"/>
            </a:spcAft>
          </a:pPr>
          <a:r>
            <a:rPr lang="en-US" altLang="ko-KR" sz="2000" b="1" dirty="0"/>
            <a:t> NO preparation artifacts </a:t>
          </a:r>
          <a:r>
            <a:rPr lang="en-US" altLang="ko-KR" sz="2000" dirty="0"/>
            <a:t>(in vitro experiments)</a:t>
          </a:r>
          <a:endParaRPr lang="ko-KR" altLang="en-US" sz="2000" dirty="0"/>
        </a:p>
      </dgm:t>
    </dgm:pt>
    <dgm:pt modelId="{C191ADB0-AA1C-4B10-BC18-01A300CB64E1}" type="parTrans" cxnId="{A2559099-2362-4D5C-B496-4DB7D18B089B}">
      <dgm:prSet/>
      <dgm:spPr/>
      <dgm:t>
        <a:bodyPr/>
        <a:lstStyle/>
        <a:p>
          <a:pPr latinLnBrk="1"/>
          <a:endParaRPr lang="ko-KR" altLang="en-US"/>
        </a:p>
      </dgm:t>
    </dgm:pt>
    <dgm:pt modelId="{1157BCF8-CE91-40FE-8664-22F13021C56F}" type="sibTrans" cxnId="{A2559099-2362-4D5C-B496-4DB7D18B089B}">
      <dgm:prSet/>
      <dgm:spPr/>
      <dgm:t>
        <a:bodyPr/>
        <a:lstStyle/>
        <a:p>
          <a:pPr latinLnBrk="1"/>
          <a:endParaRPr lang="ko-KR" altLang="en-US"/>
        </a:p>
      </dgm:t>
    </dgm:pt>
    <dgm:pt modelId="{E06D7955-4031-45DE-8965-C669F4D1E8E8}" type="pres">
      <dgm:prSet presAssocID="{8335D55E-9324-4609-9164-A5FC5634FD9D}" presName="Name0" presStyleCnt="0">
        <dgm:presLayoutVars>
          <dgm:dir/>
          <dgm:animLvl val="lvl"/>
          <dgm:resizeHandles val="exact"/>
        </dgm:presLayoutVars>
      </dgm:prSet>
      <dgm:spPr/>
    </dgm:pt>
    <dgm:pt modelId="{C14F97DD-1B4C-4FE2-B20F-BAE062815A89}" type="pres">
      <dgm:prSet presAssocID="{8EA2107C-A2A3-427A-A3AD-61856ACA534F}" presName="linNode" presStyleCnt="0"/>
      <dgm:spPr/>
    </dgm:pt>
    <dgm:pt modelId="{D93AC132-B30F-4479-88AA-5B84802CE487}" type="pres">
      <dgm:prSet presAssocID="{8EA2107C-A2A3-427A-A3AD-61856ACA534F}" presName="parentText" presStyleLbl="node1" presStyleIdx="0" presStyleCnt="2" custScaleX="66847" custScaleY="81561">
        <dgm:presLayoutVars>
          <dgm:chMax val="1"/>
          <dgm:bulletEnabled val="1"/>
        </dgm:presLayoutVars>
      </dgm:prSet>
      <dgm:spPr/>
    </dgm:pt>
    <dgm:pt modelId="{A895970D-A220-4D29-A5DD-FEBF3556B3F7}" type="pres">
      <dgm:prSet presAssocID="{8EA2107C-A2A3-427A-A3AD-61856ACA534F}" presName="descendantText" presStyleLbl="alignAccFollowNode1" presStyleIdx="0" presStyleCnt="2" custScaleX="126115">
        <dgm:presLayoutVars>
          <dgm:bulletEnabled val="1"/>
        </dgm:presLayoutVars>
      </dgm:prSet>
      <dgm:spPr/>
    </dgm:pt>
    <dgm:pt modelId="{19FBAC5A-E53B-451B-91B2-4F89FBEA3674}" type="pres">
      <dgm:prSet presAssocID="{B568BA05-BB3A-4B85-B2C5-D3E22C752D14}" presName="sp" presStyleCnt="0"/>
      <dgm:spPr/>
    </dgm:pt>
    <dgm:pt modelId="{E3356336-F62F-42DA-9B16-BFAD7466FD3C}" type="pres">
      <dgm:prSet presAssocID="{F0E6CE16-9CA1-416D-835D-14F5535B7836}" presName="linNode" presStyleCnt="0"/>
      <dgm:spPr/>
    </dgm:pt>
    <dgm:pt modelId="{DA156CF7-68EA-4BA6-8E86-7B583CEB79AC}" type="pres">
      <dgm:prSet presAssocID="{F0E6CE16-9CA1-416D-835D-14F5535B7836}" presName="parentText" presStyleLbl="node1" presStyleIdx="1" presStyleCnt="2" custScaleX="64523" custScaleY="78562">
        <dgm:presLayoutVars>
          <dgm:chMax val="1"/>
          <dgm:bulletEnabled val="1"/>
        </dgm:presLayoutVars>
      </dgm:prSet>
      <dgm:spPr/>
    </dgm:pt>
    <dgm:pt modelId="{CF5E6964-C3E0-4C23-BBD9-2AC0F6EA9BB1}" type="pres">
      <dgm:prSet presAssocID="{F0E6CE16-9CA1-416D-835D-14F5535B7836}" presName="descendantText" presStyleLbl="alignAccFollowNode1" presStyleIdx="1" presStyleCnt="2" custScaleX="120229" custScaleY="95012">
        <dgm:presLayoutVars>
          <dgm:bulletEnabled val="1"/>
        </dgm:presLayoutVars>
      </dgm:prSet>
      <dgm:spPr/>
    </dgm:pt>
  </dgm:ptLst>
  <dgm:cxnLst>
    <dgm:cxn modelId="{E42BE30C-5AA4-42E2-9EE6-3533EAB62204}" type="presOf" srcId="{8EA2107C-A2A3-427A-A3AD-61856ACA534F}" destId="{D93AC132-B30F-4479-88AA-5B84802CE487}" srcOrd="0" destOrd="0" presId="urn:microsoft.com/office/officeart/2005/8/layout/vList5"/>
    <dgm:cxn modelId="{7F89F31B-F3BF-4059-AA51-3BD55437A868}" srcId="{F0E6CE16-9CA1-416D-835D-14F5535B7836}" destId="{2C1C15F3-197B-425B-9D6F-45E0658563E0}" srcOrd="2" destOrd="0" parTransId="{5389E834-ABCE-459B-AD0D-99FEC91A25A0}" sibTransId="{314B4220-DC56-440A-A60F-8A82D6F474A6}"/>
    <dgm:cxn modelId="{77E0F11C-B574-4385-8637-1C47A70A95E5}" type="presOf" srcId="{E21D91B4-711C-45FD-B9FD-E069A493484C}" destId="{A895970D-A220-4D29-A5DD-FEBF3556B3F7}" srcOrd="0" destOrd="2" presId="urn:microsoft.com/office/officeart/2005/8/layout/vList5"/>
    <dgm:cxn modelId="{E516CC1E-AE95-4191-B733-080DD3257606}" srcId="{8335D55E-9324-4609-9164-A5FC5634FD9D}" destId="{F0E6CE16-9CA1-416D-835D-14F5535B7836}" srcOrd="1" destOrd="0" parTransId="{39851C13-3456-488E-9F03-C0A51123DC7B}" sibTransId="{D762DF74-A547-42C5-A9B1-695DFA7AD016}"/>
    <dgm:cxn modelId="{DFB75C1F-CD05-43BC-99DF-E24A344BA765}" type="presOf" srcId="{4D7A99C1-2090-4BDE-8CAD-A8AA896FB833}" destId="{CF5E6964-C3E0-4C23-BBD9-2AC0F6EA9BB1}" srcOrd="0" destOrd="0" presId="urn:microsoft.com/office/officeart/2005/8/layout/vList5"/>
    <dgm:cxn modelId="{7086F22A-8D5D-48AF-90F3-BB1BD5A324B4}" type="presOf" srcId="{93F95971-E162-4414-BD17-439B67978D49}" destId="{A895970D-A220-4D29-A5DD-FEBF3556B3F7}" srcOrd="0" destOrd="3" presId="urn:microsoft.com/office/officeart/2005/8/layout/vList5"/>
    <dgm:cxn modelId="{7A875E33-1F0D-4DF0-88C3-232F99593552}" type="presOf" srcId="{F0E6CE16-9CA1-416D-835D-14F5535B7836}" destId="{DA156CF7-68EA-4BA6-8E86-7B583CEB79AC}" srcOrd="0" destOrd="0" presId="urn:microsoft.com/office/officeart/2005/8/layout/vList5"/>
    <dgm:cxn modelId="{235E8937-D48E-4BB9-93F5-B7FFF97ABEEF}" type="presOf" srcId="{2C1C15F3-197B-425B-9D6F-45E0658563E0}" destId="{CF5E6964-C3E0-4C23-BBD9-2AC0F6EA9BB1}" srcOrd="0" destOrd="2" presId="urn:microsoft.com/office/officeart/2005/8/layout/vList5"/>
    <dgm:cxn modelId="{215D7D3F-1277-4F50-982F-AF23C28A25FB}" srcId="{F0E6CE16-9CA1-416D-835D-14F5535B7836}" destId="{4D7A99C1-2090-4BDE-8CAD-A8AA896FB833}" srcOrd="0" destOrd="0" parTransId="{0F28A2C7-5B05-4D58-97C3-351DBEE41F4D}" sibTransId="{5011FDA0-C303-4AA8-8110-54A96C609963}"/>
    <dgm:cxn modelId="{B02FE064-3320-433F-A100-A38D2FC9345A}" srcId="{8EA2107C-A2A3-427A-A3AD-61856ACA534F}" destId="{DA56E882-289C-4295-97F5-38C74AFF334B}" srcOrd="1" destOrd="0" parTransId="{984A1DAD-3AB0-4567-9644-43C385A45A42}" sibTransId="{D976740B-F5E2-4DD4-B766-3BFBA7DEFE05}"/>
    <dgm:cxn modelId="{3071A565-CBFF-4675-9AFE-D903F4E89646}" type="presOf" srcId="{DA56E882-289C-4295-97F5-38C74AFF334B}" destId="{A895970D-A220-4D29-A5DD-FEBF3556B3F7}" srcOrd="0" destOrd="1" presId="urn:microsoft.com/office/officeart/2005/8/layout/vList5"/>
    <dgm:cxn modelId="{9FE49347-AB7A-461B-8007-213D4A224F82}" srcId="{8EA2107C-A2A3-427A-A3AD-61856ACA534F}" destId="{97B489FC-6A94-45F5-84D3-94C3DB70C16C}" srcOrd="0" destOrd="0" parTransId="{0427F342-3320-405E-B92A-EB1231920BB3}" sibTransId="{CB0563E0-F85B-4D86-92A1-02C8CA9C4559}"/>
    <dgm:cxn modelId="{0FB17548-32C0-4069-ACF0-D3FEC73384F7}" srcId="{8335D55E-9324-4609-9164-A5FC5634FD9D}" destId="{8EA2107C-A2A3-427A-A3AD-61856ACA534F}" srcOrd="0" destOrd="0" parTransId="{A4C896C4-D34B-41FC-B35D-DBD7B4EFC1DB}" sibTransId="{B568BA05-BB3A-4B85-B2C5-D3E22C752D14}"/>
    <dgm:cxn modelId="{9350D670-69CD-4016-90B7-2CEEBCCB9678}" type="presOf" srcId="{458476A4-0BE2-41CB-9238-2C32E44DA1A6}" destId="{CF5E6964-C3E0-4C23-BBD9-2AC0F6EA9BB1}" srcOrd="0" destOrd="3" presId="urn:microsoft.com/office/officeart/2005/8/layout/vList5"/>
    <dgm:cxn modelId="{116ADF92-A197-416A-89FE-689A52362FA7}" type="presOf" srcId="{F9B44887-4FC9-4A81-A3D0-F68F84896CC7}" destId="{CF5E6964-C3E0-4C23-BBD9-2AC0F6EA9BB1}" srcOrd="0" destOrd="1" presId="urn:microsoft.com/office/officeart/2005/8/layout/vList5"/>
    <dgm:cxn modelId="{D3C3E193-0122-4973-AF3F-851D980910BF}" srcId="{8EA2107C-A2A3-427A-A3AD-61856ACA534F}" destId="{E21D91B4-711C-45FD-B9FD-E069A493484C}" srcOrd="2" destOrd="0" parTransId="{E7142DF9-B9DC-453E-8529-4087A3066EA0}" sibTransId="{894397D1-E246-45CE-BF87-CE5388A04856}"/>
    <dgm:cxn modelId="{A2559099-2362-4D5C-B496-4DB7D18B089B}" srcId="{F0E6CE16-9CA1-416D-835D-14F5535B7836}" destId="{458476A4-0BE2-41CB-9238-2C32E44DA1A6}" srcOrd="3" destOrd="0" parTransId="{C191ADB0-AA1C-4B10-BC18-01A300CB64E1}" sibTransId="{1157BCF8-CE91-40FE-8664-22F13021C56F}"/>
    <dgm:cxn modelId="{17B955A3-919A-43A0-9A36-E01962925D87}" srcId="{F0E6CE16-9CA1-416D-835D-14F5535B7836}" destId="{F9B44887-4FC9-4A81-A3D0-F68F84896CC7}" srcOrd="1" destOrd="0" parTransId="{97E89374-50C5-4D19-A4EF-8698C8FDDCCC}" sibTransId="{3B68EE9C-9DD0-470C-BA45-DE5E1D87017A}"/>
    <dgm:cxn modelId="{7197D7A9-FEB7-4155-87F0-2E71F2450D84}" type="presOf" srcId="{97B489FC-6A94-45F5-84D3-94C3DB70C16C}" destId="{A895970D-A220-4D29-A5DD-FEBF3556B3F7}" srcOrd="0" destOrd="0" presId="urn:microsoft.com/office/officeart/2005/8/layout/vList5"/>
    <dgm:cxn modelId="{B978F8DA-A859-4866-9525-3E4CC90C0F0F}" srcId="{8EA2107C-A2A3-427A-A3AD-61856ACA534F}" destId="{93F95971-E162-4414-BD17-439B67978D49}" srcOrd="3" destOrd="0" parTransId="{03438F86-FEA3-4C2B-A404-83B526D21B31}" sibTransId="{F6877143-99F8-43A1-847C-9D83A7CA3CDB}"/>
    <dgm:cxn modelId="{DB88A7F9-E599-4B53-807B-2EB59E2CA175}" type="presOf" srcId="{8335D55E-9324-4609-9164-A5FC5634FD9D}" destId="{E06D7955-4031-45DE-8965-C669F4D1E8E8}" srcOrd="0" destOrd="0" presId="urn:microsoft.com/office/officeart/2005/8/layout/vList5"/>
    <dgm:cxn modelId="{926C0332-9AE5-4914-8921-2E65A1001AE9}" type="presParOf" srcId="{E06D7955-4031-45DE-8965-C669F4D1E8E8}" destId="{C14F97DD-1B4C-4FE2-B20F-BAE062815A89}" srcOrd="0" destOrd="0" presId="urn:microsoft.com/office/officeart/2005/8/layout/vList5"/>
    <dgm:cxn modelId="{4AF098C7-C4D3-4C12-900C-E82B18567A9F}" type="presParOf" srcId="{C14F97DD-1B4C-4FE2-B20F-BAE062815A89}" destId="{D93AC132-B30F-4479-88AA-5B84802CE487}" srcOrd="0" destOrd="0" presId="urn:microsoft.com/office/officeart/2005/8/layout/vList5"/>
    <dgm:cxn modelId="{C5C06787-FB3A-4CD3-8C71-C8E3DCC6F60C}" type="presParOf" srcId="{C14F97DD-1B4C-4FE2-B20F-BAE062815A89}" destId="{A895970D-A220-4D29-A5DD-FEBF3556B3F7}" srcOrd="1" destOrd="0" presId="urn:microsoft.com/office/officeart/2005/8/layout/vList5"/>
    <dgm:cxn modelId="{670486D1-1B37-47FE-BC8E-AC9FA7BE4AF2}" type="presParOf" srcId="{E06D7955-4031-45DE-8965-C669F4D1E8E8}" destId="{19FBAC5A-E53B-451B-91B2-4F89FBEA3674}" srcOrd="1" destOrd="0" presId="urn:microsoft.com/office/officeart/2005/8/layout/vList5"/>
    <dgm:cxn modelId="{B8ACDDDA-9A57-469F-AC49-5EF80D7E5F46}" type="presParOf" srcId="{E06D7955-4031-45DE-8965-C669F4D1E8E8}" destId="{E3356336-F62F-42DA-9B16-BFAD7466FD3C}" srcOrd="2" destOrd="0" presId="urn:microsoft.com/office/officeart/2005/8/layout/vList5"/>
    <dgm:cxn modelId="{DE253B0C-D5B3-4E79-9D65-19B99E25B724}" type="presParOf" srcId="{E3356336-F62F-42DA-9B16-BFAD7466FD3C}" destId="{DA156CF7-68EA-4BA6-8E86-7B583CEB79AC}" srcOrd="0" destOrd="0" presId="urn:microsoft.com/office/officeart/2005/8/layout/vList5"/>
    <dgm:cxn modelId="{DA0D9C60-81EB-4056-B6EB-A82826BBC005}" type="presParOf" srcId="{E3356336-F62F-42DA-9B16-BFAD7466FD3C}" destId="{CF5E6964-C3E0-4C23-BBD9-2AC0F6EA9BB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DC6DEA-4B06-45EE-A9AD-E557FB8049D8}" type="doc">
      <dgm:prSet loTypeId="urn:microsoft.com/office/officeart/2005/8/layout/radial3" loCatId="cycle" qsTypeId="urn:microsoft.com/office/officeart/2005/8/quickstyle/3d1" qsCatId="3D" csTypeId="urn:microsoft.com/office/officeart/2005/8/colors/colorful1" csCatId="colorful" phldr="1"/>
      <dgm:spPr/>
      <dgm:t>
        <a:bodyPr/>
        <a:lstStyle/>
        <a:p>
          <a:pPr latinLnBrk="1"/>
          <a:endParaRPr lang="ko-KR" altLang="en-US"/>
        </a:p>
      </dgm:t>
    </dgm:pt>
    <dgm:pt modelId="{6C5D6A54-1D16-4CB9-B327-277601AEBD66}">
      <dgm:prSet phldrT="[텍스트]" custT="1"/>
      <dgm:spPr/>
      <dgm:t>
        <a:bodyPr/>
        <a:lstStyle/>
        <a:p>
          <a:pPr latinLnBrk="1"/>
          <a:r>
            <a:rPr lang="en-US" altLang="ko-KR" sz="4800" dirty="0"/>
            <a:t>SAXS</a:t>
          </a:r>
          <a:endParaRPr lang="ko-KR" altLang="en-US" sz="4800" dirty="0"/>
        </a:p>
      </dgm:t>
    </dgm:pt>
    <dgm:pt modelId="{1DC34524-DEBB-44F9-BE87-1339CC4E5F16}" type="parTrans" cxnId="{4A421381-EA3A-4E6D-A3DC-20EC97388774}">
      <dgm:prSet/>
      <dgm:spPr/>
      <dgm:t>
        <a:bodyPr/>
        <a:lstStyle/>
        <a:p>
          <a:pPr latinLnBrk="1"/>
          <a:endParaRPr lang="ko-KR" altLang="en-US"/>
        </a:p>
      </dgm:t>
    </dgm:pt>
    <dgm:pt modelId="{C68E45AF-C506-40D7-B1E6-AEB0F1A4F47A}" type="sibTrans" cxnId="{4A421381-EA3A-4E6D-A3DC-20EC97388774}">
      <dgm:prSet/>
      <dgm:spPr/>
      <dgm:t>
        <a:bodyPr/>
        <a:lstStyle/>
        <a:p>
          <a:pPr latinLnBrk="1"/>
          <a:endParaRPr lang="ko-KR" altLang="en-US"/>
        </a:p>
      </dgm:t>
    </dgm:pt>
    <dgm:pt modelId="{29D63E75-F6A4-435E-83E8-F691BDFF0EB5}">
      <dgm:prSet phldrT="[텍스트]" custT="1"/>
      <dgm:spPr/>
      <dgm:t>
        <a:bodyPr/>
        <a:lstStyle/>
        <a:p>
          <a:pPr latinLnBrk="1">
            <a:spcAft>
              <a:spcPts val="0"/>
            </a:spcAft>
          </a:pPr>
          <a:r>
            <a:rPr lang="en-US" altLang="ko-KR" sz="1800" b="1" dirty="0"/>
            <a:t>Combined measurements with DSC, viscoelasticity, wide q-range</a:t>
          </a:r>
        </a:p>
        <a:p>
          <a:pPr latinLnBrk="1">
            <a:spcAft>
              <a:spcPts val="0"/>
            </a:spcAft>
          </a:pPr>
          <a:r>
            <a:rPr lang="en-US" altLang="ko-KR" sz="1600" dirty="0"/>
            <a:t>- Hierarchical structure</a:t>
          </a:r>
        </a:p>
        <a:p>
          <a:pPr latinLnBrk="1">
            <a:spcAft>
              <a:spcPts val="0"/>
            </a:spcAft>
          </a:pPr>
          <a:r>
            <a:rPr lang="en-US" altLang="ko-KR" sz="1600" dirty="0"/>
            <a:t>- Anisotropic structure </a:t>
          </a:r>
        </a:p>
      </dgm:t>
    </dgm:pt>
    <dgm:pt modelId="{3FA64B40-2FD4-4B78-B364-3B5D232F7C80}" type="parTrans" cxnId="{7FCB8F16-5894-4168-9A89-5D412F080140}">
      <dgm:prSet/>
      <dgm:spPr/>
      <dgm:t>
        <a:bodyPr/>
        <a:lstStyle/>
        <a:p>
          <a:pPr latinLnBrk="1"/>
          <a:endParaRPr lang="ko-KR" altLang="en-US"/>
        </a:p>
      </dgm:t>
    </dgm:pt>
    <dgm:pt modelId="{AD5C2D4B-1113-42E4-B94F-9B32EF4F682C}" type="sibTrans" cxnId="{7FCB8F16-5894-4168-9A89-5D412F080140}">
      <dgm:prSet/>
      <dgm:spPr/>
      <dgm:t>
        <a:bodyPr/>
        <a:lstStyle/>
        <a:p>
          <a:pPr latinLnBrk="1"/>
          <a:endParaRPr lang="ko-KR" altLang="en-US"/>
        </a:p>
      </dgm:t>
    </dgm:pt>
    <dgm:pt modelId="{D64A57F6-B506-4F8B-81C5-ECC7F74D0C1A}">
      <dgm:prSet phldrT="[텍스트]" custT="1"/>
      <dgm:spPr/>
      <dgm:t>
        <a:bodyPr/>
        <a:lstStyle/>
        <a:p>
          <a:pPr latinLnBrk="1">
            <a:spcAft>
              <a:spcPts val="0"/>
            </a:spcAft>
          </a:pPr>
          <a:r>
            <a:rPr lang="en-US" altLang="ko-KR" sz="1800" b="1" dirty="0"/>
            <a:t>Time-resolved SAXS</a:t>
          </a:r>
        </a:p>
        <a:p>
          <a:pPr latinLnBrk="1">
            <a:spcAft>
              <a:spcPts val="0"/>
            </a:spcAft>
          </a:pPr>
          <a:r>
            <a:rPr lang="en-US" altLang="ko-KR" sz="1600" dirty="0"/>
            <a:t>- Structure evolution, </a:t>
          </a:r>
          <a:r>
            <a:rPr lang="en-US" altLang="ko-KR" sz="1600" dirty="0" err="1"/>
            <a:t>degration</a:t>
          </a:r>
          <a:endParaRPr lang="ko-KR" altLang="en-US" sz="1600" dirty="0"/>
        </a:p>
      </dgm:t>
    </dgm:pt>
    <dgm:pt modelId="{E74F134A-CCBE-489E-9918-C6925DFB5745}" type="parTrans" cxnId="{49ACAF53-5C18-45D9-A344-CD3D53F69C83}">
      <dgm:prSet/>
      <dgm:spPr/>
      <dgm:t>
        <a:bodyPr/>
        <a:lstStyle/>
        <a:p>
          <a:pPr latinLnBrk="1"/>
          <a:endParaRPr lang="ko-KR" altLang="en-US"/>
        </a:p>
      </dgm:t>
    </dgm:pt>
    <dgm:pt modelId="{FFDCC552-4ADB-46EC-BC39-A8F4BA16E170}" type="sibTrans" cxnId="{49ACAF53-5C18-45D9-A344-CD3D53F69C83}">
      <dgm:prSet/>
      <dgm:spPr/>
      <dgm:t>
        <a:bodyPr/>
        <a:lstStyle/>
        <a:p>
          <a:pPr latinLnBrk="1"/>
          <a:endParaRPr lang="ko-KR" altLang="en-US"/>
        </a:p>
      </dgm:t>
    </dgm:pt>
    <dgm:pt modelId="{754AD814-91CE-4CA3-A5DF-1C0D8293DDBC}">
      <dgm:prSet phldrT="[텍스트]" custT="1"/>
      <dgm:spPr/>
      <dgm:t>
        <a:bodyPr/>
        <a:lstStyle/>
        <a:p>
          <a:pPr latinLnBrk="1">
            <a:spcAft>
              <a:spcPts val="0"/>
            </a:spcAft>
          </a:pPr>
          <a:r>
            <a:rPr lang="en-US" altLang="ko-KR" sz="1800" b="1" dirty="0"/>
            <a:t>XPCS</a:t>
          </a:r>
        </a:p>
        <a:p>
          <a:pPr latinLnBrk="1">
            <a:spcAft>
              <a:spcPts val="0"/>
            </a:spcAft>
          </a:pPr>
          <a:r>
            <a:rPr lang="en-US" altLang="ko-KR" sz="1600" dirty="0"/>
            <a:t>-dynamics</a:t>
          </a:r>
        </a:p>
        <a:p>
          <a:pPr latinLnBrk="1">
            <a:spcAft>
              <a:spcPts val="0"/>
            </a:spcAft>
          </a:pPr>
          <a:r>
            <a:rPr lang="en-US" altLang="ko-KR" sz="1600" dirty="0"/>
            <a:t>- Structure fluctuation</a:t>
          </a:r>
          <a:endParaRPr lang="ko-KR" altLang="en-US" sz="1600" dirty="0"/>
        </a:p>
      </dgm:t>
    </dgm:pt>
    <dgm:pt modelId="{554FECFD-5342-4A76-95F6-24BD3F382941}" type="parTrans" cxnId="{2F3EC426-90D2-4548-83EA-82C20B5C78F2}">
      <dgm:prSet/>
      <dgm:spPr/>
      <dgm:t>
        <a:bodyPr/>
        <a:lstStyle/>
        <a:p>
          <a:pPr latinLnBrk="1"/>
          <a:endParaRPr lang="ko-KR" altLang="en-US"/>
        </a:p>
      </dgm:t>
    </dgm:pt>
    <dgm:pt modelId="{AB440B77-2B4A-4816-AC68-8432DBE1C1AD}" type="sibTrans" cxnId="{2F3EC426-90D2-4548-83EA-82C20B5C78F2}">
      <dgm:prSet/>
      <dgm:spPr/>
      <dgm:t>
        <a:bodyPr/>
        <a:lstStyle/>
        <a:p>
          <a:pPr latinLnBrk="1"/>
          <a:endParaRPr lang="ko-KR" altLang="en-US"/>
        </a:p>
      </dgm:t>
    </dgm:pt>
    <dgm:pt modelId="{C7D8C043-C25A-45CC-8B94-1AD37A61D291}">
      <dgm:prSet phldrT="[텍스트]" custT="1"/>
      <dgm:spPr/>
      <dgm:t>
        <a:bodyPr/>
        <a:lstStyle/>
        <a:p>
          <a:pPr latinLnBrk="1">
            <a:spcAft>
              <a:spcPts val="0"/>
            </a:spcAft>
          </a:pPr>
          <a:r>
            <a:rPr lang="en-US" altLang="ko-KR" sz="1800" b="1" dirty="0"/>
            <a:t>GI-SAXS</a:t>
          </a:r>
        </a:p>
        <a:p>
          <a:pPr latinLnBrk="1">
            <a:spcAft>
              <a:spcPts val="0"/>
            </a:spcAft>
          </a:pPr>
          <a:r>
            <a:rPr lang="en-US" altLang="ko-KR" sz="1600" dirty="0"/>
            <a:t>- Thin film, orientation, interface, surface</a:t>
          </a:r>
          <a:endParaRPr lang="ko-KR" altLang="en-US" sz="1600" dirty="0"/>
        </a:p>
      </dgm:t>
    </dgm:pt>
    <dgm:pt modelId="{CA98436B-9E05-4006-9CE8-E468B32F8761}" type="parTrans" cxnId="{1B667D0D-D6F2-4A55-8116-39815FA4DED3}">
      <dgm:prSet/>
      <dgm:spPr/>
      <dgm:t>
        <a:bodyPr/>
        <a:lstStyle/>
        <a:p>
          <a:pPr latinLnBrk="1"/>
          <a:endParaRPr lang="ko-KR" altLang="en-US"/>
        </a:p>
      </dgm:t>
    </dgm:pt>
    <dgm:pt modelId="{930548C2-77F9-4A67-ADBA-560AF32CCEAC}" type="sibTrans" cxnId="{1B667D0D-D6F2-4A55-8116-39815FA4DED3}">
      <dgm:prSet/>
      <dgm:spPr/>
      <dgm:t>
        <a:bodyPr/>
        <a:lstStyle/>
        <a:p>
          <a:pPr latinLnBrk="1"/>
          <a:endParaRPr lang="ko-KR" altLang="en-US"/>
        </a:p>
      </dgm:t>
    </dgm:pt>
    <dgm:pt modelId="{19A8BC82-673F-409E-BAFF-784BAEFC72ED}">
      <dgm:prSet phldrT="[텍스트]" custT="1"/>
      <dgm:spPr/>
      <dgm:t>
        <a:bodyPr/>
        <a:lstStyle/>
        <a:p>
          <a:pPr latinLnBrk="1">
            <a:spcAft>
              <a:spcPts val="0"/>
            </a:spcAft>
          </a:pPr>
          <a:r>
            <a:rPr lang="en-US" altLang="ko-KR" sz="1800" b="1" dirty="0"/>
            <a:t>Microbeam SAXS</a:t>
          </a:r>
        </a:p>
        <a:p>
          <a:pPr latinLnBrk="1">
            <a:spcAft>
              <a:spcPts val="0"/>
            </a:spcAft>
          </a:pPr>
          <a:r>
            <a:rPr lang="en-US" altLang="ko-KR" sz="1600" dirty="0"/>
            <a:t>- Inhomogeneity of nano-structure</a:t>
          </a:r>
        </a:p>
        <a:p>
          <a:pPr latinLnBrk="1">
            <a:spcAft>
              <a:spcPts val="0"/>
            </a:spcAft>
          </a:pPr>
          <a:r>
            <a:rPr lang="en-US" altLang="ko-KR" sz="1600" dirty="0"/>
            <a:t>- Small area</a:t>
          </a:r>
          <a:endParaRPr lang="ko-KR" altLang="en-US" sz="1600" dirty="0"/>
        </a:p>
      </dgm:t>
    </dgm:pt>
    <dgm:pt modelId="{81846DC1-10E1-4CA2-8777-4E79DA087316}" type="parTrans" cxnId="{6CEE101F-C874-40F3-A6F0-2008D40CE64C}">
      <dgm:prSet/>
      <dgm:spPr/>
      <dgm:t>
        <a:bodyPr/>
        <a:lstStyle/>
        <a:p>
          <a:pPr latinLnBrk="1"/>
          <a:endParaRPr lang="ko-KR" altLang="en-US"/>
        </a:p>
      </dgm:t>
    </dgm:pt>
    <dgm:pt modelId="{01076843-B1D3-4922-AD01-0E99BFB1B6EF}" type="sibTrans" cxnId="{6CEE101F-C874-40F3-A6F0-2008D40CE64C}">
      <dgm:prSet/>
      <dgm:spPr/>
      <dgm:t>
        <a:bodyPr/>
        <a:lstStyle/>
        <a:p>
          <a:pPr latinLnBrk="1"/>
          <a:endParaRPr lang="ko-KR" altLang="en-US"/>
        </a:p>
      </dgm:t>
    </dgm:pt>
    <dgm:pt modelId="{CBBECB4B-DC74-471C-A774-B53F1137BBAD}" type="pres">
      <dgm:prSet presAssocID="{E3DC6DEA-4B06-45EE-A9AD-E557FB8049D8}" presName="composite" presStyleCnt="0">
        <dgm:presLayoutVars>
          <dgm:chMax val="1"/>
          <dgm:dir/>
          <dgm:resizeHandles val="exact"/>
        </dgm:presLayoutVars>
      </dgm:prSet>
      <dgm:spPr/>
    </dgm:pt>
    <dgm:pt modelId="{943910E6-0784-4AB1-90D4-9A547E960D7E}" type="pres">
      <dgm:prSet presAssocID="{E3DC6DEA-4B06-45EE-A9AD-E557FB8049D8}" presName="radial" presStyleCnt="0">
        <dgm:presLayoutVars>
          <dgm:animLvl val="ctr"/>
        </dgm:presLayoutVars>
      </dgm:prSet>
      <dgm:spPr/>
    </dgm:pt>
    <dgm:pt modelId="{42A2FC8B-1DC8-4A60-B3DE-C344D365D929}" type="pres">
      <dgm:prSet presAssocID="{6C5D6A54-1D16-4CB9-B327-277601AEBD66}" presName="centerShape" presStyleLbl="vennNode1" presStyleIdx="0" presStyleCnt="6" custScaleX="97023" custScaleY="78542"/>
      <dgm:spPr/>
    </dgm:pt>
    <dgm:pt modelId="{B2A08D17-8220-4B52-97B8-CE50CF1A0227}" type="pres">
      <dgm:prSet presAssocID="{29D63E75-F6A4-435E-83E8-F691BDFF0EB5}" presName="node" presStyleLbl="vennNode1" presStyleIdx="1" presStyleCnt="6" custScaleX="296090" custScaleY="138604" custRadScaleRad="105485" custRadScaleInc="2198">
        <dgm:presLayoutVars>
          <dgm:bulletEnabled val="1"/>
        </dgm:presLayoutVars>
      </dgm:prSet>
      <dgm:spPr/>
    </dgm:pt>
    <dgm:pt modelId="{8A67609C-FC7C-45B5-A4A9-FA65D1FA2882}" type="pres">
      <dgm:prSet presAssocID="{D64A57F6-B506-4F8B-81C5-ECC7F74D0C1A}" presName="node" presStyleLbl="vennNode1" presStyleIdx="2" presStyleCnt="6" custScaleX="208643" custScaleY="157085" custRadScaleRad="113716" custRadScaleInc="4029">
        <dgm:presLayoutVars>
          <dgm:bulletEnabled val="1"/>
        </dgm:presLayoutVars>
      </dgm:prSet>
      <dgm:spPr/>
    </dgm:pt>
    <dgm:pt modelId="{EEBB6ED3-DCBA-4C54-8535-555F0CE551A8}" type="pres">
      <dgm:prSet presAssocID="{754AD814-91CE-4CA3-A5DF-1C0D8293DDBC}" presName="node" presStyleLbl="vennNode1" presStyleIdx="3" presStyleCnt="6" custScaleX="184805" custScaleY="157085" custRadScaleRad="107306" custRadScaleInc="-6821">
        <dgm:presLayoutVars>
          <dgm:bulletEnabled val="1"/>
        </dgm:presLayoutVars>
      </dgm:prSet>
      <dgm:spPr/>
    </dgm:pt>
    <dgm:pt modelId="{C31F0A69-29F5-4047-8C89-1C7E1D0E9865}" type="pres">
      <dgm:prSet presAssocID="{C7D8C043-C25A-45CC-8B94-1AD37A61D291}" presName="node" presStyleLbl="vennNode1" presStyleIdx="4" presStyleCnt="6" custScaleX="175565" custScaleY="157085" custRadScaleRad="108607" custRadScaleInc="-1088">
        <dgm:presLayoutVars>
          <dgm:bulletEnabled val="1"/>
        </dgm:presLayoutVars>
      </dgm:prSet>
      <dgm:spPr/>
    </dgm:pt>
    <dgm:pt modelId="{F8E8ACFC-96BA-431F-ACC9-819B93136E1F}" type="pres">
      <dgm:prSet presAssocID="{19A8BC82-673F-409E-BAFF-784BAEFC72ED}" presName="node" presStyleLbl="vennNode1" presStyleIdx="5" presStyleCnt="6" custScaleX="197592" custScaleY="157085" custRadScaleRad="112962" custRadScaleInc="-3885">
        <dgm:presLayoutVars>
          <dgm:bulletEnabled val="1"/>
        </dgm:presLayoutVars>
      </dgm:prSet>
      <dgm:spPr/>
    </dgm:pt>
  </dgm:ptLst>
  <dgm:cxnLst>
    <dgm:cxn modelId="{1B667D0D-D6F2-4A55-8116-39815FA4DED3}" srcId="{6C5D6A54-1D16-4CB9-B327-277601AEBD66}" destId="{C7D8C043-C25A-45CC-8B94-1AD37A61D291}" srcOrd="3" destOrd="0" parTransId="{CA98436B-9E05-4006-9CE8-E468B32F8761}" sibTransId="{930548C2-77F9-4A67-ADBA-560AF32CCEAC}"/>
    <dgm:cxn modelId="{7FCB8F16-5894-4168-9A89-5D412F080140}" srcId="{6C5D6A54-1D16-4CB9-B327-277601AEBD66}" destId="{29D63E75-F6A4-435E-83E8-F691BDFF0EB5}" srcOrd="0" destOrd="0" parTransId="{3FA64B40-2FD4-4B78-B364-3B5D232F7C80}" sibTransId="{AD5C2D4B-1113-42E4-B94F-9B32EF4F682C}"/>
    <dgm:cxn modelId="{6CEE101F-C874-40F3-A6F0-2008D40CE64C}" srcId="{6C5D6A54-1D16-4CB9-B327-277601AEBD66}" destId="{19A8BC82-673F-409E-BAFF-784BAEFC72ED}" srcOrd="4" destOrd="0" parTransId="{81846DC1-10E1-4CA2-8777-4E79DA087316}" sibTransId="{01076843-B1D3-4922-AD01-0E99BFB1B6EF}"/>
    <dgm:cxn modelId="{2F3EC426-90D2-4548-83EA-82C20B5C78F2}" srcId="{6C5D6A54-1D16-4CB9-B327-277601AEBD66}" destId="{754AD814-91CE-4CA3-A5DF-1C0D8293DDBC}" srcOrd="2" destOrd="0" parTransId="{554FECFD-5342-4A76-95F6-24BD3F382941}" sibTransId="{AB440B77-2B4A-4816-AC68-8432DBE1C1AD}"/>
    <dgm:cxn modelId="{55265F31-C8AA-473B-B791-1D065F4B70B1}" type="presOf" srcId="{C7D8C043-C25A-45CC-8B94-1AD37A61D291}" destId="{C31F0A69-29F5-4047-8C89-1C7E1D0E9865}" srcOrd="0" destOrd="0" presId="urn:microsoft.com/office/officeart/2005/8/layout/radial3"/>
    <dgm:cxn modelId="{81B1134B-5B2D-4E56-BF33-8E63718EB784}" type="presOf" srcId="{754AD814-91CE-4CA3-A5DF-1C0D8293DDBC}" destId="{EEBB6ED3-DCBA-4C54-8535-555F0CE551A8}" srcOrd="0" destOrd="0" presId="urn:microsoft.com/office/officeart/2005/8/layout/radial3"/>
    <dgm:cxn modelId="{49ACAF53-5C18-45D9-A344-CD3D53F69C83}" srcId="{6C5D6A54-1D16-4CB9-B327-277601AEBD66}" destId="{D64A57F6-B506-4F8B-81C5-ECC7F74D0C1A}" srcOrd="1" destOrd="0" parTransId="{E74F134A-CCBE-489E-9918-C6925DFB5745}" sibTransId="{FFDCC552-4ADB-46EC-BC39-A8F4BA16E170}"/>
    <dgm:cxn modelId="{4A421381-EA3A-4E6D-A3DC-20EC97388774}" srcId="{E3DC6DEA-4B06-45EE-A9AD-E557FB8049D8}" destId="{6C5D6A54-1D16-4CB9-B327-277601AEBD66}" srcOrd="0" destOrd="0" parTransId="{1DC34524-DEBB-44F9-BE87-1339CC4E5F16}" sibTransId="{C68E45AF-C506-40D7-B1E6-AEB0F1A4F47A}"/>
    <dgm:cxn modelId="{E4AC4A99-A7FA-4757-9C94-152CD1054AC2}" type="presOf" srcId="{29D63E75-F6A4-435E-83E8-F691BDFF0EB5}" destId="{B2A08D17-8220-4B52-97B8-CE50CF1A0227}" srcOrd="0" destOrd="0" presId="urn:microsoft.com/office/officeart/2005/8/layout/radial3"/>
    <dgm:cxn modelId="{D95D4FA5-BAC0-42AB-9A5F-DE50AFCCDB0F}" type="presOf" srcId="{E3DC6DEA-4B06-45EE-A9AD-E557FB8049D8}" destId="{CBBECB4B-DC74-471C-A774-B53F1137BBAD}" srcOrd="0" destOrd="0" presId="urn:microsoft.com/office/officeart/2005/8/layout/radial3"/>
    <dgm:cxn modelId="{1C70F1A8-1C87-49EF-93D2-2AB9DA666258}" type="presOf" srcId="{D64A57F6-B506-4F8B-81C5-ECC7F74D0C1A}" destId="{8A67609C-FC7C-45B5-A4A9-FA65D1FA2882}" srcOrd="0" destOrd="0" presId="urn:microsoft.com/office/officeart/2005/8/layout/radial3"/>
    <dgm:cxn modelId="{49E331CA-174B-4017-A6D6-5047E5603866}" type="presOf" srcId="{6C5D6A54-1D16-4CB9-B327-277601AEBD66}" destId="{42A2FC8B-1DC8-4A60-B3DE-C344D365D929}" srcOrd="0" destOrd="0" presId="urn:microsoft.com/office/officeart/2005/8/layout/radial3"/>
    <dgm:cxn modelId="{47EF14D9-3C51-44F1-97B5-361CA46C05A1}" type="presOf" srcId="{19A8BC82-673F-409E-BAFF-784BAEFC72ED}" destId="{F8E8ACFC-96BA-431F-ACC9-819B93136E1F}" srcOrd="0" destOrd="0" presId="urn:microsoft.com/office/officeart/2005/8/layout/radial3"/>
    <dgm:cxn modelId="{8913D335-7197-410D-BB06-EFABEFDB3816}" type="presParOf" srcId="{CBBECB4B-DC74-471C-A774-B53F1137BBAD}" destId="{943910E6-0784-4AB1-90D4-9A547E960D7E}" srcOrd="0" destOrd="0" presId="urn:microsoft.com/office/officeart/2005/8/layout/radial3"/>
    <dgm:cxn modelId="{1F5137E9-3A23-4D8C-ABC5-5063B5C54552}" type="presParOf" srcId="{943910E6-0784-4AB1-90D4-9A547E960D7E}" destId="{42A2FC8B-1DC8-4A60-B3DE-C344D365D929}" srcOrd="0" destOrd="0" presId="urn:microsoft.com/office/officeart/2005/8/layout/radial3"/>
    <dgm:cxn modelId="{0AE2B411-55E7-4780-8741-0E4616999C5D}" type="presParOf" srcId="{943910E6-0784-4AB1-90D4-9A547E960D7E}" destId="{B2A08D17-8220-4B52-97B8-CE50CF1A0227}" srcOrd="1" destOrd="0" presId="urn:microsoft.com/office/officeart/2005/8/layout/radial3"/>
    <dgm:cxn modelId="{04933D67-6A66-4D38-B11E-59BEAE842792}" type="presParOf" srcId="{943910E6-0784-4AB1-90D4-9A547E960D7E}" destId="{8A67609C-FC7C-45B5-A4A9-FA65D1FA2882}" srcOrd="2" destOrd="0" presId="urn:microsoft.com/office/officeart/2005/8/layout/radial3"/>
    <dgm:cxn modelId="{19176C31-C896-4E73-8CBB-317ED6282D58}" type="presParOf" srcId="{943910E6-0784-4AB1-90D4-9A547E960D7E}" destId="{EEBB6ED3-DCBA-4C54-8535-555F0CE551A8}" srcOrd="3" destOrd="0" presId="urn:microsoft.com/office/officeart/2005/8/layout/radial3"/>
    <dgm:cxn modelId="{DC0B5978-0A02-452A-9A25-4EC219B7031B}" type="presParOf" srcId="{943910E6-0784-4AB1-90D4-9A547E960D7E}" destId="{C31F0A69-29F5-4047-8C89-1C7E1D0E9865}" srcOrd="4" destOrd="0" presId="urn:microsoft.com/office/officeart/2005/8/layout/radial3"/>
    <dgm:cxn modelId="{3AFB5C9D-1029-488C-B90F-F0EA1E96930C}" type="presParOf" srcId="{943910E6-0784-4AB1-90D4-9A547E960D7E}" destId="{F8E8ACFC-96BA-431F-ACC9-819B93136E1F}"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5970D-A220-4D29-A5DD-FEBF3556B3F7}">
      <dsp:nvSpPr>
        <dsp:cNvPr id="0" name=""/>
        <dsp:cNvSpPr/>
      </dsp:nvSpPr>
      <dsp:spPr>
        <a:xfrm rot="5400000">
          <a:off x="4596147" y="-2501221"/>
          <a:ext cx="1918125" cy="6958912"/>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a:scene3d>
          <a:camera prst="orthographicFront"/>
          <a:lightRig rig="threePt" dir="t"/>
        </a:scene3d>
        <a:sp3d>
          <a:bevelT w="127000" h="127000"/>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0" algn="l" defTabSz="889000" latinLnBrk="1">
            <a:lnSpc>
              <a:spcPct val="90000"/>
            </a:lnSpc>
            <a:spcBef>
              <a:spcPct val="0"/>
            </a:spcBef>
            <a:spcAft>
              <a:spcPts val="0"/>
            </a:spcAft>
            <a:buChar char="•"/>
          </a:pPr>
          <a:r>
            <a:rPr lang="en-US" altLang="ko-KR" sz="2000" b="1" kern="1200" dirty="0"/>
            <a:t> Small details </a:t>
          </a:r>
          <a:r>
            <a:rPr lang="en-US" altLang="ko-KR" sz="2000" kern="1200" dirty="0"/>
            <a:t>are visible</a:t>
          </a:r>
          <a:endParaRPr lang="ko-KR" altLang="en-US" sz="2000" kern="1200" dirty="0"/>
        </a:p>
        <a:p>
          <a:pPr marL="228600" lvl="1" indent="0" algn="l" defTabSz="889000" latinLnBrk="1">
            <a:lnSpc>
              <a:spcPct val="90000"/>
            </a:lnSpc>
            <a:spcBef>
              <a:spcPct val="0"/>
            </a:spcBef>
            <a:spcAft>
              <a:spcPts val="0"/>
            </a:spcAft>
            <a:buChar char="•"/>
          </a:pPr>
          <a:r>
            <a:rPr lang="en-US" altLang="ko-KR" sz="2000" b="1" kern="1200" dirty="0"/>
            <a:t> Average</a:t>
          </a:r>
          <a:r>
            <a:rPr lang="en-US" altLang="ko-KR" sz="2000" kern="1200" dirty="0"/>
            <a:t> over large samples are </a:t>
          </a:r>
          <a:r>
            <a:rPr lang="en-US" altLang="ko-KR" sz="2000" b="1" kern="1200" dirty="0"/>
            <a:t>hard to obtain</a:t>
          </a:r>
        </a:p>
        <a:p>
          <a:pPr marL="228600" lvl="1" indent="0" algn="l" defTabSz="889000" latinLnBrk="1">
            <a:lnSpc>
              <a:spcPct val="90000"/>
            </a:lnSpc>
            <a:spcBef>
              <a:spcPct val="0"/>
            </a:spcBef>
            <a:spcAft>
              <a:spcPts val="0"/>
            </a:spcAft>
            <a:buChar char="•"/>
          </a:pPr>
          <a:r>
            <a:rPr lang="en-US" altLang="ko-KR" sz="2000" kern="1200" dirty="0"/>
            <a:t> The results are </a:t>
          </a:r>
          <a:r>
            <a:rPr lang="en-US" altLang="ko-KR" sz="2000" b="1" kern="1200" dirty="0"/>
            <a:t>UNIQUE</a:t>
          </a:r>
          <a:r>
            <a:rPr lang="en-US" altLang="ko-KR" sz="2000" kern="1200" dirty="0"/>
            <a:t> but </a:t>
          </a:r>
          <a:r>
            <a:rPr lang="en-US" altLang="ko-KR" sz="2000" b="1" kern="1200" dirty="0"/>
            <a:t>NOT representative</a:t>
          </a:r>
        </a:p>
        <a:p>
          <a:pPr marL="228600" lvl="1" indent="0" algn="l" defTabSz="889000" latinLnBrk="1">
            <a:lnSpc>
              <a:spcPct val="90000"/>
            </a:lnSpc>
            <a:spcBef>
              <a:spcPct val="0"/>
            </a:spcBef>
            <a:spcAft>
              <a:spcPts val="0"/>
            </a:spcAft>
            <a:buChar char="•"/>
          </a:pPr>
          <a:r>
            <a:rPr lang="en-US" altLang="ko-KR" sz="2000" b="1" kern="1200" dirty="0"/>
            <a:t> Preparation artifacts </a:t>
          </a:r>
          <a:r>
            <a:rPr lang="en-US" altLang="ko-KR" sz="2000" kern="1200" dirty="0"/>
            <a:t>are inherent</a:t>
          </a:r>
          <a:endParaRPr lang="ko-KR" altLang="en-US" sz="2000" kern="1200" dirty="0"/>
        </a:p>
      </dsp:txBody>
      <dsp:txXfrm rot="-5400000">
        <a:off x="2075754" y="112807"/>
        <a:ext cx="6865277" cy="1730855"/>
      </dsp:txXfrm>
    </dsp:sp>
    <dsp:sp modelId="{D93AC132-B30F-4479-88AA-5B84802CE487}">
      <dsp:nvSpPr>
        <dsp:cNvPr id="0" name=""/>
        <dsp:cNvSpPr/>
      </dsp:nvSpPr>
      <dsp:spPr>
        <a:xfrm>
          <a:off x="940" y="459"/>
          <a:ext cx="2074813" cy="195555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27000" h="127000"/>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latinLnBrk="1">
            <a:lnSpc>
              <a:spcPct val="90000"/>
            </a:lnSpc>
            <a:spcBef>
              <a:spcPct val="0"/>
            </a:spcBef>
            <a:spcAft>
              <a:spcPts val="0"/>
            </a:spcAft>
            <a:buNone/>
          </a:pPr>
          <a:r>
            <a:rPr lang="en-US" altLang="ko-KR" sz="2400" b="1" kern="1200" dirty="0">
              <a:solidFill>
                <a:srgbClr val="000000"/>
              </a:solidFill>
              <a:effectLst>
                <a:outerShdw blurRad="38100" dist="38100" dir="2700000" algn="tl">
                  <a:srgbClr val="C0C0C0"/>
                </a:outerShdw>
              </a:effectLst>
            </a:rPr>
            <a:t>Electron</a:t>
          </a:r>
        </a:p>
        <a:p>
          <a:pPr marL="0" lvl="0" indent="0" algn="ctr" defTabSz="1066800" latinLnBrk="1">
            <a:lnSpc>
              <a:spcPct val="90000"/>
            </a:lnSpc>
            <a:spcBef>
              <a:spcPct val="0"/>
            </a:spcBef>
            <a:spcAft>
              <a:spcPts val="0"/>
            </a:spcAft>
            <a:buNone/>
          </a:pPr>
          <a:r>
            <a:rPr lang="en-US" altLang="ko-KR" sz="2400" b="1" kern="1200" dirty="0">
              <a:solidFill>
                <a:srgbClr val="000000"/>
              </a:solidFill>
              <a:effectLst>
                <a:outerShdw blurRad="38100" dist="38100" dir="2700000" algn="tl">
                  <a:srgbClr val="C0C0C0"/>
                </a:outerShdw>
              </a:effectLst>
            </a:rPr>
            <a:t>Microscopy</a:t>
          </a:r>
          <a:endParaRPr lang="ko-KR" altLang="en-US" sz="2400" kern="1200" dirty="0"/>
        </a:p>
      </dsp:txBody>
      <dsp:txXfrm>
        <a:off x="96402" y="95921"/>
        <a:ext cx="1883889" cy="1764628"/>
      </dsp:txXfrm>
    </dsp:sp>
    <dsp:sp modelId="{CF5E6964-C3E0-4C23-BBD9-2AC0F6EA9BB1}">
      <dsp:nvSpPr>
        <dsp:cNvPr id="0" name=""/>
        <dsp:cNvSpPr/>
      </dsp:nvSpPr>
      <dsp:spPr>
        <a:xfrm rot="5400000">
          <a:off x="4654485" y="-452128"/>
          <a:ext cx="1822448" cy="6939692"/>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a:scene3d>
          <a:camera prst="orthographicFront"/>
          <a:lightRig rig="threePt" dir="t"/>
        </a:scene3d>
        <a:sp3d>
          <a:bevelT w="127000" h="127000"/>
        </a:sp3d>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0" algn="l" defTabSz="889000" latinLnBrk="1">
            <a:lnSpc>
              <a:spcPct val="90000"/>
            </a:lnSpc>
            <a:spcBef>
              <a:spcPct val="0"/>
            </a:spcBef>
            <a:spcAft>
              <a:spcPts val="0"/>
            </a:spcAft>
            <a:buChar char="•"/>
          </a:pPr>
          <a:r>
            <a:rPr lang="en-US" altLang="ko-KR" sz="2000" b="1" kern="1200" dirty="0"/>
            <a:t> Small details </a:t>
          </a:r>
          <a:r>
            <a:rPr lang="en-US" altLang="ko-KR" sz="2000" kern="1200" dirty="0"/>
            <a:t>are </a:t>
          </a:r>
          <a:r>
            <a:rPr lang="en-US" altLang="ko-KR" sz="2000" b="1" kern="1200" dirty="0"/>
            <a:t>NOT visible</a:t>
          </a:r>
          <a:endParaRPr lang="ko-KR" altLang="en-US" sz="2000" kern="1200" dirty="0"/>
        </a:p>
        <a:p>
          <a:pPr marL="228600" lvl="1" indent="0" algn="l" defTabSz="889000" latinLnBrk="1">
            <a:lnSpc>
              <a:spcPct val="90000"/>
            </a:lnSpc>
            <a:spcBef>
              <a:spcPct val="0"/>
            </a:spcBef>
            <a:spcAft>
              <a:spcPts val="0"/>
            </a:spcAft>
            <a:buChar char="•"/>
          </a:pPr>
          <a:r>
            <a:rPr lang="en-US" altLang="ko-KR" sz="2000" b="1" kern="1200" dirty="0"/>
            <a:t> Average</a:t>
          </a:r>
          <a:r>
            <a:rPr lang="en-US" altLang="ko-KR" sz="2000" kern="1200" dirty="0"/>
            <a:t> over the whole sample is always obtained</a:t>
          </a:r>
        </a:p>
        <a:p>
          <a:pPr marL="228600" lvl="1" indent="0" algn="l" defTabSz="889000" latinLnBrk="1">
            <a:lnSpc>
              <a:spcPct val="90000"/>
            </a:lnSpc>
            <a:spcBef>
              <a:spcPct val="0"/>
            </a:spcBef>
            <a:spcAft>
              <a:spcPts val="0"/>
            </a:spcAft>
            <a:buChar char="•"/>
          </a:pPr>
          <a:r>
            <a:rPr lang="en-US" altLang="ko-KR" sz="2000" kern="1200" dirty="0"/>
            <a:t> The results are </a:t>
          </a:r>
          <a:r>
            <a:rPr lang="en-US" altLang="ko-KR" sz="2000" b="1" kern="1200" dirty="0"/>
            <a:t>REPRESENTATIVE but AMBIGOUS</a:t>
          </a:r>
        </a:p>
        <a:p>
          <a:pPr marL="228600" lvl="1" indent="0" algn="l" defTabSz="889000" latinLnBrk="1">
            <a:lnSpc>
              <a:spcPct val="90000"/>
            </a:lnSpc>
            <a:spcBef>
              <a:spcPct val="0"/>
            </a:spcBef>
            <a:spcAft>
              <a:spcPts val="0"/>
            </a:spcAft>
            <a:buChar char="•"/>
          </a:pPr>
          <a:r>
            <a:rPr lang="en-US" altLang="ko-KR" sz="2000" b="1" kern="1200" dirty="0"/>
            <a:t> NO preparation artifacts </a:t>
          </a:r>
          <a:r>
            <a:rPr lang="en-US" altLang="ko-KR" sz="2000" kern="1200" dirty="0"/>
            <a:t>(in vitro experiments)</a:t>
          </a:r>
          <a:endParaRPr lang="ko-KR" altLang="en-US" sz="2000" kern="1200" dirty="0"/>
        </a:p>
      </dsp:txBody>
      <dsp:txXfrm rot="-5400000">
        <a:off x="2095864" y="2195458"/>
        <a:ext cx="6850727" cy="1644518"/>
      </dsp:txXfrm>
    </dsp:sp>
    <dsp:sp modelId="{DA156CF7-68EA-4BA6-8E86-7B583CEB79AC}">
      <dsp:nvSpPr>
        <dsp:cNvPr id="0" name=""/>
        <dsp:cNvSpPr/>
      </dsp:nvSpPr>
      <dsp:spPr>
        <a:xfrm>
          <a:off x="940" y="2075894"/>
          <a:ext cx="2094922" cy="188364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27000" h="127000"/>
        </a:sp3d>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latinLnBrk="1">
            <a:lnSpc>
              <a:spcPct val="90000"/>
            </a:lnSpc>
            <a:spcBef>
              <a:spcPct val="0"/>
            </a:spcBef>
            <a:spcAft>
              <a:spcPts val="0"/>
            </a:spcAft>
            <a:buNone/>
          </a:pPr>
          <a:r>
            <a:rPr lang="en-US" altLang="ko-KR" sz="2400" b="1" kern="1200" dirty="0">
              <a:solidFill>
                <a:srgbClr val="000000"/>
              </a:solidFill>
              <a:effectLst>
                <a:outerShdw blurRad="38100" dist="38100" dir="2700000" algn="tl">
                  <a:srgbClr val="C0C0C0"/>
                </a:outerShdw>
              </a:effectLst>
            </a:rPr>
            <a:t>X-ray</a:t>
          </a:r>
        </a:p>
        <a:p>
          <a:pPr marL="0" lvl="0" indent="0" algn="ctr" defTabSz="1066800" latinLnBrk="1">
            <a:lnSpc>
              <a:spcPct val="90000"/>
            </a:lnSpc>
            <a:spcBef>
              <a:spcPct val="0"/>
            </a:spcBef>
            <a:spcAft>
              <a:spcPts val="0"/>
            </a:spcAft>
            <a:buNone/>
          </a:pPr>
          <a:r>
            <a:rPr lang="en-US" altLang="ko-KR" sz="2400" b="1" kern="1200" dirty="0">
              <a:solidFill>
                <a:srgbClr val="000000"/>
              </a:solidFill>
              <a:effectLst>
                <a:outerShdw blurRad="38100" dist="38100" dir="2700000" algn="tl">
                  <a:srgbClr val="C0C0C0"/>
                </a:outerShdw>
              </a:effectLst>
            </a:rPr>
            <a:t>Scattering</a:t>
          </a:r>
          <a:endParaRPr lang="ko-KR" altLang="en-US" sz="2400" kern="1200" dirty="0"/>
        </a:p>
      </dsp:txBody>
      <dsp:txXfrm>
        <a:off x="92892" y="2167846"/>
        <a:ext cx="1911018" cy="1699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2FC8B-1DC8-4A60-B3DE-C344D365D929}">
      <dsp:nvSpPr>
        <dsp:cNvPr id="0" name=""/>
        <dsp:cNvSpPr/>
      </dsp:nvSpPr>
      <dsp:spPr>
        <a:xfrm>
          <a:off x="2513892" y="1494823"/>
          <a:ext cx="2812994" cy="2277173"/>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latinLnBrk="1">
            <a:lnSpc>
              <a:spcPct val="90000"/>
            </a:lnSpc>
            <a:spcBef>
              <a:spcPct val="0"/>
            </a:spcBef>
            <a:spcAft>
              <a:spcPct val="35000"/>
            </a:spcAft>
            <a:buNone/>
          </a:pPr>
          <a:r>
            <a:rPr lang="en-US" altLang="ko-KR" sz="4800" kern="1200" dirty="0"/>
            <a:t>SAXS</a:t>
          </a:r>
          <a:endParaRPr lang="ko-KR" altLang="en-US" sz="4800" kern="1200" dirty="0"/>
        </a:p>
      </dsp:txBody>
      <dsp:txXfrm>
        <a:off x="2925845" y="1828307"/>
        <a:ext cx="1989088" cy="1610205"/>
      </dsp:txXfrm>
    </dsp:sp>
    <dsp:sp modelId="{B2A08D17-8220-4B52-97B8-CE50CF1A0227}">
      <dsp:nvSpPr>
        <dsp:cNvPr id="0" name=""/>
        <dsp:cNvSpPr/>
      </dsp:nvSpPr>
      <dsp:spPr>
        <a:xfrm>
          <a:off x="1829197" y="-257339"/>
          <a:ext cx="4292278" cy="2009277"/>
        </a:xfrm>
        <a:prstGeom prst="ellipse">
          <a:avLst/>
        </a:prstGeom>
        <a:solidFill>
          <a:schemeClr val="accent3">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latinLnBrk="1">
            <a:lnSpc>
              <a:spcPct val="90000"/>
            </a:lnSpc>
            <a:spcBef>
              <a:spcPct val="0"/>
            </a:spcBef>
            <a:spcAft>
              <a:spcPts val="0"/>
            </a:spcAft>
            <a:buNone/>
          </a:pPr>
          <a:r>
            <a:rPr lang="en-US" altLang="ko-KR" sz="1800" b="1" kern="1200" dirty="0"/>
            <a:t>Combined measurements with DSC, viscoelasticity, wide q-range</a:t>
          </a:r>
        </a:p>
        <a:p>
          <a:pPr marL="0" lvl="0" indent="0" algn="ctr" defTabSz="800100" latinLnBrk="1">
            <a:lnSpc>
              <a:spcPct val="90000"/>
            </a:lnSpc>
            <a:spcBef>
              <a:spcPct val="0"/>
            </a:spcBef>
            <a:spcAft>
              <a:spcPts val="0"/>
            </a:spcAft>
            <a:buNone/>
          </a:pPr>
          <a:r>
            <a:rPr lang="en-US" altLang="ko-KR" sz="1600" kern="1200" dirty="0"/>
            <a:t>- Hierarchical structure</a:t>
          </a:r>
        </a:p>
        <a:p>
          <a:pPr marL="0" lvl="0" indent="0" algn="ctr" defTabSz="800100" latinLnBrk="1">
            <a:lnSpc>
              <a:spcPct val="90000"/>
            </a:lnSpc>
            <a:spcBef>
              <a:spcPct val="0"/>
            </a:spcBef>
            <a:spcAft>
              <a:spcPts val="0"/>
            </a:spcAft>
            <a:buNone/>
          </a:pPr>
          <a:r>
            <a:rPr lang="en-US" altLang="ko-KR" sz="1600" kern="1200" dirty="0"/>
            <a:t>- Anisotropic structure </a:t>
          </a:r>
        </a:p>
      </dsp:txBody>
      <dsp:txXfrm>
        <a:off x="2457787" y="36913"/>
        <a:ext cx="3035098" cy="1420773"/>
      </dsp:txXfrm>
    </dsp:sp>
    <dsp:sp modelId="{8A67609C-FC7C-45B5-A4A9-FA65D1FA2882}">
      <dsp:nvSpPr>
        <dsp:cNvPr id="0" name=""/>
        <dsp:cNvSpPr/>
      </dsp:nvSpPr>
      <dsp:spPr>
        <a:xfrm>
          <a:off x="4478852" y="936115"/>
          <a:ext cx="3024600" cy="2277187"/>
        </a:xfrm>
        <a:prstGeom prst="ellipse">
          <a:avLst/>
        </a:prstGeom>
        <a:solidFill>
          <a:schemeClr val="accent4">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latinLnBrk="1">
            <a:lnSpc>
              <a:spcPct val="90000"/>
            </a:lnSpc>
            <a:spcBef>
              <a:spcPct val="0"/>
            </a:spcBef>
            <a:spcAft>
              <a:spcPts val="0"/>
            </a:spcAft>
            <a:buNone/>
          </a:pPr>
          <a:r>
            <a:rPr lang="en-US" altLang="ko-KR" sz="1800" b="1" kern="1200" dirty="0"/>
            <a:t>Time-resolved SAXS</a:t>
          </a:r>
        </a:p>
        <a:p>
          <a:pPr marL="0" lvl="0" indent="0" algn="ctr" defTabSz="800100" latinLnBrk="1">
            <a:lnSpc>
              <a:spcPct val="90000"/>
            </a:lnSpc>
            <a:spcBef>
              <a:spcPct val="0"/>
            </a:spcBef>
            <a:spcAft>
              <a:spcPts val="0"/>
            </a:spcAft>
            <a:buNone/>
          </a:pPr>
          <a:r>
            <a:rPr lang="en-US" altLang="ko-KR" sz="1600" kern="1200" dirty="0"/>
            <a:t>- Structure evolution, </a:t>
          </a:r>
          <a:r>
            <a:rPr lang="en-US" altLang="ko-KR" sz="1600" kern="1200" dirty="0" err="1"/>
            <a:t>degration</a:t>
          </a:r>
          <a:endParaRPr lang="ko-KR" altLang="en-US" sz="1600" kern="1200" dirty="0"/>
        </a:p>
      </dsp:txBody>
      <dsp:txXfrm>
        <a:off x="4921794" y="1269601"/>
        <a:ext cx="2138716" cy="1610215"/>
      </dsp:txXfrm>
    </dsp:sp>
    <dsp:sp modelId="{EEBB6ED3-DCBA-4C54-8535-555F0CE551A8}">
      <dsp:nvSpPr>
        <dsp:cNvPr id="0" name=""/>
        <dsp:cNvSpPr/>
      </dsp:nvSpPr>
      <dsp:spPr>
        <a:xfrm>
          <a:off x="3906306" y="3020711"/>
          <a:ext cx="2679031" cy="2277187"/>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latinLnBrk="1">
            <a:lnSpc>
              <a:spcPct val="90000"/>
            </a:lnSpc>
            <a:spcBef>
              <a:spcPct val="0"/>
            </a:spcBef>
            <a:spcAft>
              <a:spcPts val="0"/>
            </a:spcAft>
            <a:buNone/>
          </a:pPr>
          <a:r>
            <a:rPr lang="en-US" altLang="ko-KR" sz="1800" b="1" kern="1200" dirty="0"/>
            <a:t>XPCS</a:t>
          </a:r>
        </a:p>
        <a:p>
          <a:pPr marL="0" lvl="0" indent="0" algn="ctr" defTabSz="800100" latinLnBrk="1">
            <a:lnSpc>
              <a:spcPct val="90000"/>
            </a:lnSpc>
            <a:spcBef>
              <a:spcPct val="0"/>
            </a:spcBef>
            <a:spcAft>
              <a:spcPts val="0"/>
            </a:spcAft>
            <a:buNone/>
          </a:pPr>
          <a:r>
            <a:rPr lang="en-US" altLang="ko-KR" sz="1600" kern="1200" dirty="0"/>
            <a:t>-dynamics</a:t>
          </a:r>
        </a:p>
        <a:p>
          <a:pPr marL="0" lvl="0" indent="0" algn="ctr" defTabSz="800100" latinLnBrk="1">
            <a:lnSpc>
              <a:spcPct val="90000"/>
            </a:lnSpc>
            <a:spcBef>
              <a:spcPct val="0"/>
            </a:spcBef>
            <a:spcAft>
              <a:spcPts val="0"/>
            </a:spcAft>
            <a:buNone/>
          </a:pPr>
          <a:r>
            <a:rPr lang="en-US" altLang="ko-KR" sz="1600" kern="1200" dirty="0"/>
            <a:t>- Structure fluctuation</a:t>
          </a:r>
          <a:endParaRPr lang="ko-KR" altLang="en-US" sz="1600" kern="1200" dirty="0"/>
        </a:p>
      </dsp:txBody>
      <dsp:txXfrm>
        <a:off x="4298641" y="3354197"/>
        <a:ext cx="1894361" cy="1610215"/>
      </dsp:txXfrm>
    </dsp:sp>
    <dsp:sp modelId="{C31F0A69-29F5-4047-8C89-1C7E1D0E9865}">
      <dsp:nvSpPr>
        <dsp:cNvPr id="0" name=""/>
        <dsp:cNvSpPr/>
      </dsp:nvSpPr>
      <dsp:spPr>
        <a:xfrm>
          <a:off x="1466570" y="3020711"/>
          <a:ext cx="2545083" cy="2277187"/>
        </a:xfrm>
        <a:prstGeom prst="ellipse">
          <a:avLst/>
        </a:prstGeom>
        <a:solidFill>
          <a:schemeClr val="accent6">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latinLnBrk="1">
            <a:lnSpc>
              <a:spcPct val="90000"/>
            </a:lnSpc>
            <a:spcBef>
              <a:spcPct val="0"/>
            </a:spcBef>
            <a:spcAft>
              <a:spcPts val="0"/>
            </a:spcAft>
            <a:buNone/>
          </a:pPr>
          <a:r>
            <a:rPr lang="en-US" altLang="ko-KR" sz="1800" b="1" kern="1200" dirty="0"/>
            <a:t>GI-SAXS</a:t>
          </a:r>
        </a:p>
        <a:p>
          <a:pPr marL="0" lvl="0" indent="0" algn="ctr" defTabSz="800100" latinLnBrk="1">
            <a:lnSpc>
              <a:spcPct val="90000"/>
            </a:lnSpc>
            <a:spcBef>
              <a:spcPct val="0"/>
            </a:spcBef>
            <a:spcAft>
              <a:spcPts val="0"/>
            </a:spcAft>
            <a:buNone/>
          </a:pPr>
          <a:r>
            <a:rPr lang="en-US" altLang="ko-KR" sz="1600" kern="1200" dirty="0"/>
            <a:t>- Thin film, orientation, interface, surface</a:t>
          </a:r>
          <a:endParaRPr lang="ko-KR" altLang="en-US" sz="1600" kern="1200" dirty="0"/>
        </a:p>
      </dsp:txBody>
      <dsp:txXfrm>
        <a:off x="1839289" y="3354197"/>
        <a:ext cx="1799645" cy="1610215"/>
      </dsp:txXfrm>
    </dsp:sp>
    <dsp:sp modelId="{F8E8ACFC-96BA-431F-ACC9-819B93136E1F}">
      <dsp:nvSpPr>
        <dsp:cNvPr id="0" name=""/>
        <dsp:cNvSpPr/>
      </dsp:nvSpPr>
      <dsp:spPr>
        <a:xfrm>
          <a:off x="432164" y="936098"/>
          <a:ext cx="2864398" cy="2277187"/>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latinLnBrk="1">
            <a:lnSpc>
              <a:spcPct val="90000"/>
            </a:lnSpc>
            <a:spcBef>
              <a:spcPct val="0"/>
            </a:spcBef>
            <a:spcAft>
              <a:spcPts val="0"/>
            </a:spcAft>
            <a:buNone/>
          </a:pPr>
          <a:r>
            <a:rPr lang="en-US" altLang="ko-KR" sz="1800" b="1" kern="1200" dirty="0"/>
            <a:t>Microbeam SAXS</a:t>
          </a:r>
        </a:p>
        <a:p>
          <a:pPr marL="0" lvl="0" indent="0" algn="ctr" defTabSz="800100" latinLnBrk="1">
            <a:lnSpc>
              <a:spcPct val="90000"/>
            </a:lnSpc>
            <a:spcBef>
              <a:spcPct val="0"/>
            </a:spcBef>
            <a:spcAft>
              <a:spcPts val="0"/>
            </a:spcAft>
            <a:buNone/>
          </a:pPr>
          <a:r>
            <a:rPr lang="en-US" altLang="ko-KR" sz="1600" kern="1200" dirty="0"/>
            <a:t>- Inhomogeneity of nano-structure</a:t>
          </a:r>
        </a:p>
        <a:p>
          <a:pPr marL="0" lvl="0" indent="0" algn="ctr" defTabSz="800100" latinLnBrk="1">
            <a:lnSpc>
              <a:spcPct val="90000"/>
            </a:lnSpc>
            <a:spcBef>
              <a:spcPct val="0"/>
            </a:spcBef>
            <a:spcAft>
              <a:spcPts val="0"/>
            </a:spcAft>
            <a:buNone/>
          </a:pPr>
          <a:r>
            <a:rPr lang="en-US" altLang="ko-KR" sz="1600" kern="1200" dirty="0"/>
            <a:t>- Small area</a:t>
          </a:r>
          <a:endParaRPr lang="ko-KR" altLang="en-US" sz="1600" kern="1200" dirty="0"/>
        </a:p>
      </dsp:txBody>
      <dsp:txXfrm>
        <a:off x="851645" y="1269584"/>
        <a:ext cx="2025436" cy="16102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84346"/>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84346"/>
          </a:xfrm>
          <a:prstGeom prst="rect">
            <a:avLst/>
          </a:prstGeom>
        </p:spPr>
        <p:txBody>
          <a:bodyPr vert="horz" lIns="91440" tIns="45720" rIns="91440" bIns="45720" rtlCol="0"/>
          <a:lstStyle>
            <a:lvl1pPr algn="r">
              <a:defRPr sz="1200"/>
            </a:lvl1pPr>
          </a:lstStyle>
          <a:p>
            <a:fld id="{54DD483A-FC4A-4C0F-BCF5-E76E11556555}" type="datetimeFigureOut">
              <a:rPr lang="ko-KR" altLang="en-US" smtClean="0"/>
              <a:pPr/>
              <a:t>2024-07-15</a:t>
            </a:fld>
            <a:endParaRPr lang="ko-KR" altLang="en-US"/>
          </a:p>
        </p:txBody>
      </p:sp>
      <p:sp>
        <p:nvSpPr>
          <p:cNvPr id="4" name="슬라이드 이미지 개체 틀 3"/>
          <p:cNvSpPr>
            <a:spLocks noGrp="1" noRot="1" noChangeAspect="1"/>
          </p:cNvSpPr>
          <p:nvPr>
            <p:ph type="sldImg" idx="2"/>
          </p:nvPr>
        </p:nvSpPr>
        <p:spPr>
          <a:xfrm>
            <a:off x="1008063" y="727075"/>
            <a:ext cx="4841875" cy="36322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601290"/>
            <a:ext cx="5486400" cy="4359116"/>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200898"/>
            <a:ext cx="2971800" cy="484346"/>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9200898"/>
            <a:ext cx="2971800" cy="484346"/>
          </a:xfrm>
          <a:prstGeom prst="rect">
            <a:avLst/>
          </a:prstGeom>
        </p:spPr>
        <p:txBody>
          <a:bodyPr vert="horz" lIns="91440" tIns="45720" rIns="91440" bIns="45720" rtlCol="0" anchor="b"/>
          <a:lstStyle>
            <a:lvl1pPr algn="r">
              <a:defRPr sz="1200"/>
            </a:lvl1pPr>
          </a:lstStyle>
          <a:p>
            <a:fld id="{2C2090A4-DF48-4DB2-988E-EF20392EDD71}" type="slidenum">
              <a:rPr lang="ko-KR" altLang="en-US" smtClean="0"/>
              <a:pPr/>
              <a:t>‹#›</a:t>
            </a:fld>
            <a:endParaRPr lang="ko-KR" altLang="en-US"/>
          </a:p>
        </p:txBody>
      </p:sp>
    </p:spTree>
    <p:extLst>
      <p:ext uri="{BB962C8B-B14F-4D97-AF65-F5344CB8AC3E}">
        <p14:creationId xmlns:p14="http://schemas.microsoft.com/office/powerpoint/2010/main" val="22056557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42950" indent="-285750"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43000" indent="-228600"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600200" indent="-228600"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2057400" indent="-228600"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spcBef>
                <a:spcPct val="0"/>
              </a:spcBef>
            </a:pPr>
            <a:fld id="{913D576B-5A3D-4F26-B992-142F38CE7834}" type="slidenum">
              <a:rPr lang="en-US" altLang="ko-KR" smtClean="0"/>
              <a:pPr>
                <a:spcBef>
                  <a:spcPct val="0"/>
                </a:spcBef>
              </a:pPr>
              <a:t>6</a:t>
            </a:fld>
            <a:endParaRPr lang="en-US" altLang="ko-KR"/>
          </a:p>
        </p:txBody>
      </p:sp>
      <p:sp>
        <p:nvSpPr>
          <p:cNvPr id="6147"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latinLnBrk="1">
              <a:spcBef>
                <a:spcPct val="30000"/>
              </a:spcBef>
              <a:defRPr kumimoji="1" sz="1200">
                <a:solidFill>
                  <a:schemeClr val="tx1"/>
                </a:solidFill>
                <a:latin typeface="굴림" panose="020B0600000101010101" pitchFamily="50" charset="-127"/>
                <a:ea typeface="굴림" panose="020B0600000101010101" pitchFamily="50" charset="-127"/>
              </a:defRPr>
            </a:lvl1pPr>
            <a:lvl2pPr marL="742950" indent="-285750" latinLnBrk="1">
              <a:spcBef>
                <a:spcPct val="30000"/>
              </a:spcBef>
              <a:defRPr kumimoji="1" sz="1200">
                <a:solidFill>
                  <a:schemeClr val="tx1"/>
                </a:solidFill>
                <a:latin typeface="굴림" panose="020B0600000101010101" pitchFamily="50" charset="-127"/>
                <a:ea typeface="굴림" panose="020B0600000101010101" pitchFamily="50" charset="-127"/>
              </a:defRPr>
            </a:lvl2pPr>
            <a:lvl3pPr marL="1143000" indent="-228600" latinLnBrk="1">
              <a:spcBef>
                <a:spcPct val="30000"/>
              </a:spcBef>
              <a:defRPr kumimoji="1" sz="1200">
                <a:solidFill>
                  <a:schemeClr val="tx1"/>
                </a:solidFill>
                <a:latin typeface="굴림" panose="020B0600000101010101" pitchFamily="50" charset="-127"/>
                <a:ea typeface="굴림" panose="020B0600000101010101" pitchFamily="50" charset="-127"/>
              </a:defRPr>
            </a:lvl3pPr>
            <a:lvl4pPr marL="1600200" indent="-228600" latinLnBrk="1">
              <a:spcBef>
                <a:spcPct val="30000"/>
              </a:spcBef>
              <a:defRPr kumimoji="1" sz="1200">
                <a:solidFill>
                  <a:schemeClr val="tx1"/>
                </a:solidFill>
                <a:latin typeface="굴림" panose="020B0600000101010101" pitchFamily="50" charset="-127"/>
                <a:ea typeface="굴림" panose="020B0600000101010101" pitchFamily="50" charset="-127"/>
              </a:defRPr>
            </a:lvl4pPr>
            <a:lvl5pPr marL="2057400" indent="-228600" latinLnBrk="1">
              <a:spcBef>
                <a:spcPct val="30000"/>
              </a:spcBef>
              <a:defRPr kumimoji="1" sz="12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30000"/>
              </a:spcBef>
              <a:spcAft>
                <a:spcPct val="0"/>
              </a:spcAft>
              <a:defRPr kumimoji="1" sz="1200">
                <a:solidFill>
                  <a:schemeClr val="tx1"/>
                </a:solidFill>
                <a:latin typeface="굴림" panose="020B0600000101010101" pitchFamily="50" charset="-127"/>
                <a:ea typeface="굴림" panose="020B0600000101010101" pitchFamily="50" charset="-127"/>
              </a:defRPr>
            </a:lvl9pPr>
          </a:lstStyle>
          <a:p>
            <a:pPr algn="r" eaLnBrk="1" hangingPunct="1">
              <a:spcBef>
                <a:spcPct val="0"/>
              </a:spcBef>
            </a:pPr>
            <a:fld id="{701CBC83-6775-4360-81F9-E628ED74BAB4}" type="slidenum">
              <a:rPr lang="en-US" altLang="ko-KR" u="none"/>
              <a:pPr algn="r" eaLnBrk="1" hangingPunct="1">
                <a:spcBef>
                  <a:spcPct val="0"/>
                </a:spcBef>
              </a:pPr>
              <a:t>6</a:t>
            </a:fld>
            <a:endParaRPr lang="en-US" altLang="ko-KR" u="none"/>
          </a:p>
        </p:txBody>
      </p:sp>
      <p:sp>
        <p:nvSpPr>
          <p:cNvPr id="6148" name="Rectangle 2"/>
          <p:cNvSpPr>
            <a:spLocks noGrp="1" noRot="1" noChangeAspect="1" noChangeArrowheads="1" noTextEdit="1"/>
          </p:cNvSpPr>
          <p:nvPr>
            <p:ph type="sldImg"/>
          </p:nvPr>
        </p:nvSpPr>
        <p:spPr>
          <a:xfrm>
            <a:off x="917575" y="744538"/>
            <a:ext cx="4962525" cy="3722687"/>
          </a:xfrm>
          <a:ln/>
        </p:spPr>
      </p:sp>
      <p:sp>
        <p:nvSpPr>
          <p:cNvPr id="6149" name="Rectangle 3"/>
          <p:cNvSpPr>
            <a:spLocks noGrp="1" noChangeArrowheads="1"/>
          </p:cNvSpPr>
          <p:nvPr>
            <p:ph type="body" idx="1"/>
          </p:nvPr>
        </p:nvSpPr>
        <p:spPr>
          <a:noFill/>
        </p:spPr>
        <p:txBody>
          <a:bodyPr/>
          <a:lstStyle/>
          <a:p>
            <a:pPr eaLnBrk="1" hangingPunct="1"/>
            <a:endParaRPr lang="ko-KR" altLang="ko-KR"/>
          </a:p>
        </p:txBody>
      </p:sp>
    </p:spTree>
    <p:extLst>
      <p:ext uri="{BB962C8B-B14F-4D97-AF65-F5344CB8AC3E}">
        <p14:creationId xmlns:p14="http://schemas.microsoft.com/office/powerpoint/2010/main" val="192992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14BCB4BA-E5E9-47F3-966D-9DFFE58460B2}" type="slidenum">
              <a:rPr lang="ko-KR" altLang="en-US" smtClean="0"/>
              <a:t>14</a:t>
            </a:fld>
            <a:endParaRPr lang="ko-KR" altLang="en-US"/>
          </a:p>
        </p:txBody>
      </p:sp>
    </p:spTree>
    <p:extLst>
      <p:ext uri="{BB962C8B-B14F-4D97-AF65-F5344CB8AC3E}">
        <p14:creationId xmlns:p14="http://schemas.microsoft.com/office/powerpoint/2010/main" val="3190819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a:prstGeom prst="rect">
            <a:avLst/>
          </a:prstGeom>
        </p:spPr>
        <p:txBody>
          <a:bodyPr/>
          <a:lstStyle/>
          <a:p>
            <a:r>
              <a:rPr lang="ko-KR" altLang="en-US"/>
              <a:t>마스터 제목 스타일 편집</a:t>
            </a:r>
          </a:p>
        </p:txBody>
      </p:sp>
      <p:sp>
        <p:nvSpPr>
          <p:cNvPr id="3" name="부제목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p:txBody>
          <a:bodyPr/>
          <a:lstStyle/>
          <a:p>
            <a:fld id="{CF1895C0-6C7B-4CB5-ACCE-ECC1BC04D78E}" type="datetime1">
              <a:rPr lang="ko-KR" altLang="en-US" smtClean="0"/>
              <a:t>2024-07-15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a:xfrm>
            <a:off x="7037250" y="6535006"/>
            <a:ext cx="2133600" cy="365125"/>
          </a:xfrm>
        </p:spPr>
        <p:txBody>
          <a:bodyPr/>
          <a:lstStyle/>
          <a:p>
            <a:fld id="{CB863908-0C01-4E83-A549-FAA94E53CAF1}" type="slidenum">
              <a:rPr lang="ko-KR" altLang="en-US" smtClean="0"/>
              <a:pPr/>
              <a:t>‹#›</a:t>
            </a:fld>
            <a:r>
              <a:rPr lang="en-US" altLang="ko-KR" dirty="0"/>
              <a:t>/39</a:t>
            </a:r>
            <a:endParaRPr lang="ko-KR" altLang="en-US" dirty="0"/>
          </a:p>
        </p:txBody>
      </p:sp>
    </p:spTree>
    <p:extLst>
      <p:ext uri="{BB962C8B-B14F-4D97-AF65-F5344CB8AC3E}">
        <p14:creationId xmlns:p14="http://schemas.microsoft.com/office/powerpoint/2010/main" val="25588677"/>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세로 텍스트 개체 틀 2"/>
          <p:cNvSpPr>
            <a:spLocks noGrp="1"/>
          </p:cNvSpPr>
          <p:nvPr>
            <p:ph type="body" orient="vert" idx="1"/>
          </p:nvPr>
        </p:nvSpPr>
        <p:spPr>
          <a:xfrm>
            <a:off x="457200" y="1600200"/>
            <a:ext cx="8229600" cy="4525963"/>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F026BA7-EC2B-44AF-B197-2408457C17BA}" type="datetime1">
              <a:rPr lang="ko-KR" altLang="en-US" smtClean="0"/>
              <a:t>2024-07-15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a:xfrm>
            <a:off x="7041573" y="6534439"/>
            <a:ext cx="2133600" cy="365125"/>
          </a:xfrm>
        </p:spPr>
        <p:txBody>
          <a:bodyPr/>
          <a:lstStyle/>
          <a:p>
            <a:fld id="{CB863908-0C01-4E83-A549-FAA94E53CAF1}" type="slidenum">
              <a:rPr lang="ko-KR" altLang="en-US" smtClean="0"/>
              <a:pPr/>
              <a:t>‹#›</a:t>
            </a:fld>
            <a:endParaRPr lang="ko-KR" altLang="en-US" dirty="0"/>
          </a:p>
        </p:txBody>
      </p:sp>
    </p:spTree>
    <p:extLst>
      <p:ext uri="{BB962C8B-B14F-4D97-AF65-F5344CB8AC3E}">
        <p14:creationId xmlns:p14="http://schemas.microsoft.com/office/powerpoint/2010/main" val="122879927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a:prstGeom prst="rect">
            <a:avLst/>
          </a:prstGeo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457200" y="274638"/>
            <a:ext cx="6019800" cy="5851525"/>
          </a:xfrm>
          <a:prstGeom prst="rect">
            <a:avLst/>
          </a:prstGeo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ACBA642D-67BE-40B9-ABEC-504F716BE9B3}" type="datetime1">
              <a:rPr lang="ko-KR" altLang="en-US" smtClean="0"/>
              <a:t>2024-07-15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a:xfrm>
            <a:off x="7010400" y="6562726"/>
            <a:ext cx="2133600" cy="365125"/>
          </a:xfrm>
        </p:spPr>
        <p:txBody>
          <a:bodyPr/>
          <a:lstStyle/>
          <a:p>
            <a:fld id="{CB863908-0C01-4E83-A549-FAA94E53CAF1}" type="slidenum">
              <a:rPr lang="ko-KR" altLang="en-US" smtClean="0"/>
              <a:pPr/>
              <a:t>‹#›</a:t>
            </a:fld>
            <a:endParaRPr lang="ko-KR" altLang="en-US" dirty="0"/>
          </a:p>
        </p:txBody>
      </p:sp>
    </p:spTree>
    <p:extLst>
      <p:ext uri="{BB962C8B-B14F-4D97-AF65-F5344CB8AC3E}">
        <p14:creationId xmlns:p14="http://schemas.microsoft.com/office/powerpoint/2010/main" val="220590613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제목 및 내용">
    <p:spTree>
      <p:nvGrpSpPr>
        <p:cNvPr id="1" name=""/>
        <p:cNvGrpSpPr/>
        <p:nvPr/>
      </p:nvGrpSpPr>
      <p:grpSpPr>
        <a:xfrm>
          <a:off x="0" y="0"/>
          <a:ext cx="0" cy="0"/>
          <a:chOff x="0" y="0"/>
          <a:chExt cx="0" cy="0"/>
        </a:xfrm>
      </p:grpSpPr>
      <p:sp>
        <p:nvSpPr>
          <p:cNvPr id="3" name="슬라이드 번호 개체 틀 3"/>
          <p:cNvSpPr>
            <a:spLocks noGrp="1"/>
          </p:cNvSpPr>
          <p:nvPr>
            <p:ph type="sldNum" sz="quarter" idx="12"/>
          </p:nvPr>
        </p:nvSpPr>
        <p:spPr>
          <a:xfrm>
            <a:off x="7010253" y="6555221"/>
            <a:ext cx="2133600" cy="365125"/>
          </a:xfrm>
        </p:spPr>
        <p:txBody>
          <a:bodyPr/>
          <a:lstStyle/>
          <a:p>
            <a:fld id="{CB863908-0C01-4E83-A549-FAA94E53CAF1}" type="slidenum">
              <a:rPr lang="ko-KR" altLang="en-US" smtClean="0"/>
              <a:pPr/>
              <a:t>‹#›</a:t>
            </a:fld>
            <a:r>
              <a:rPr lang="en-US" altLang="ko-KR" dirty="0"/>
              <a:t>/39</a:t>
            </a:r>
            <a:endParaRPr lang="ko-KR" altLang="en-US" dirty="0"/>
          </a:p>
        </p:txBody>
      </p:sp>
    </p:spTree>
    <p:extLst>
      <p:ext uri="{BB962C8B-B14F-4D97-AF65-F5344CB8AC3E}">
        <p14:creationId xmlns:p14="http://schemas.microsoft.com/office/powerpoint/2010/main" val="57907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제목, 내용 및 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150813" y="150813"/>
            <a:ext cx="7618412" cy="4572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quarter" idx="2"/>
          </p:nvPr>
        </p:nvSpPr>
        <p:spPr>
          <a:xfrm>
            <a:off x="4648200" y="1600200"/>
            <a:ext cx="4038600" cy="2185988"/>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내용 개체 틀 4"/>
          <p:cNvSpPr>
            <a:spLocks noGrp="1"/>
          </p:cNvSpPr>
          <p:nvPr>
            <p:ph sz="quarter" idx="3"/>
          </p:nvPr>
        </p:nvSpPr>
        <p:spPr>
          <a:xfrm>
            <a:off x="4648200" y="3938588"/>
            <a:ext cx="4038600" cy="2187575"/>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Tree>
    <p:extLst>
      <p:ext uri="{BB962C8B-B14F-4D97-AF65-F5344CB8AC3E}">
        <p14:creationId xmlns:p14="http://schemas.microsoft.com/office/powerpoint/2010/main" val="20216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idx="1"/>
          </p:nvPr>
        </p:nvSpPr>
        <p:spPr>
          <a:xfrm>
            <a:off x="457200" y="1600200"/>
            <a:ext cx="8229600" cy="4525963"/>
          </a:xfrm>
          <a:prstGeom prst="rect">
            <a:avLst/>
          </a:prstGeo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C405F17C-9A95-41DC-9EDD-A42CD6FAE8A8}" type="datetime1">
              <a:rPr lang="ko-KR" altLang="en-US" smtClean="0"/>
              <a:t>2024-07-15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a:xfrm>
            <a:off x="7067694" y="6557246"/>
            <a:ext cx="2133600" cy="365125"/>
          </a:xfrm>
        </p:spPr>
        <p:txBody>
          <a:bodyPr/>
          <a:lstStyle/>
          <a:p>
            <a:fld id="{CB863908-0C01-4E83-A549-FAA94E53CAF1}" type="slidenum">
              <a:rPr lang="ko-KR" altLang="en-US" smtClean="0"/>
              <a:pPr/>
              <a:t>‹#›</a:t>
            </a:fld>
            <a:endParaRPr lang="ko-KR" altLang="en-US" dirty="0"/>
          </a:p>
        </p:txBody>
      </p:sp>
    </p:spTree>
    <p:extLst>
      <p:ext uri="{BB962C8B-B14F-4D97-AF65-F5344CB8AC3E}">
        <p14:creationId xmlns:p14="http://schemas.microsoft.com/office/powerpoint/2010/main" val="241619714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60DE76EC-03D5-402E-89F6-4BD22E48B7B2}" type="datetime1">
              <a:rPr lang="ko-KR" altLang="en-US" smtClean="0"/>
              <a:t>2024-07-15</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a:xfrm>
            <a:off x="7007340" y="6562726"/>
            <a:ext cx="2133600" cy="365125"/>
          </a:xfrm>
        </p:spPr>
        <p:txBody>
          <a:bodyPr/>
          <a:lstStyle/>
          <a:p>
            <a:fld id="{CB863908-0C01-4E83-A549-FAA94E53CAF1}" type="slidenum">
              <a:rPr lang="ko-KR" altLang="en-US" smtClean="0"/>
              <a:pPr/>
              <a:t>‹#›</a:t>
            </a:fld>
            <a:r>
              <a:rPr lang="en-US" altLang="ko-KR" dirty="0"/>
              <a:t>/39</a:t>
            </a:r>
            <a:endParaRPr lang="ko-KR" altLang="en-US" dirty="0"/>
          </a:p>
        </p:txBody>
      </p:sp>
    </p:spTree>
    <p:extLst>
      <p:ext uri="{BB962C8B-B14F-4D97-AF65-F5344CB8AC3E}">
        <p14:creationId xmlns:p14="http://schemas.microsoft.com/office/powerpoint/2010/main" val="28702241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내용 개체 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07427EA0-F2BF-4D47-83BF-CCA94AA0F868}" type="datetime1">
              <a:rPr lang="ko-KR" altLang="en-US" smtClean="0"/>
              <a:t>2024-07-15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a:xfrm>
            <a:off x="7010400" y="6555221"/>
            <a:ext cx="2133600" cy="365125"/>
          </a:xfrm>
        </p:spPr>
        <p:txBody>
          <a:bodyPr/>
          <a:lstStyle/>
          <a:p>
            <a:fld id="{CB863908-0C01-4E83-A549-FAA94E53CAF1}" type="slidenum">
              <a:rPr lang="ko-KR" altLang="en-US" smtClean="0"/>
              <a:pPr/>
              <a:t>‹#›</a:t>
            </a:fld>
            <a:r>
              <a:rPr lang="en-US" altLang="ko-KR" dirty="0"/>
              <a:t>/39</a:t>
            </a:r>
            <a:endParaRPr lang="ko-KR" altLang="en-US" dirty="0"/>
          </a:p>
        </p:txBody>
      </p:sp>
    </p:spTree>
    <p:extLst>
      <p:ext uri="{BB962C8B-B14F-4D97-AF65-F5344CB8AC3E}">
        <p14:creationId xmlns:p14="http://schemas.microsoft.com/office/powerpoint/2010/main" val="182470576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내용 개체 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9538CA7A-4D9E-460B-8749-5133B418F425}" type="datetime1">
              <a:rPr lang="ko-KR" altLang="en-US" smtClean="0"/>
              <a:t>2024-07-15</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a:xfrm>
            <a:off x="7045990" y="6562726"/>
            <a:ext cx="2133600" cy="365125"/>
          </a:xfrm>
        </p:spPr>
        <p:txBody>
          <a:bodyPr/>
          <a:lstStyle/>
          <a:p>
            <a:fld id="{CB863908-0C01-4E83-A549-FAA94E53CAF1}" type="slidenum">
              <a:rPr lang="ko-KR" altLang="en-US" smtClean="0"/>
              <a:pPr/>
              <a:t>‹#›</a:t>
            </a:fld>
            <a:r>
              <a:rPr lang="en-US" altLang="ko-KR" dirty="0"/>
              <a:t>/39</a:t>
            </a:r>
            <a:endParaRPr lang="ko-KR" altLang="en-US" dirty="0"/>
          </a:p>
        </p:txBody>
      </p:sp>
    </p:spTree>
    <p:extLst>
      <p:ext uri="{BB962C8B-B14F-4D97-AF65-F5344CB8AC3E}">
        <p14:creationId xmlns:p14="http://schemas.microsoft.com/office/powerpoint/2010/main" val="2710748363"/>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a:prstGeom prst="rect">
            <a:avLst/>
          </a:prstGeom>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02BD9126-EFC1-4ECB-BB53-AE5D6912D9F5}" type="datetime1">
              <a:rPr lang="ko-KR" altLang="en-US" smtClean="0"/>
              <a:t>2024-07-15</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a:xfrm>
            <a:off x="7036328" y="6552334"/>
            <a:ext cx="2133600" cy="365125"/>
          </a:xfrm>
        </p:spPr>
        <p:txBody>
          <a:bodyPr/>
          <a:lstStyle/>
          <a:p>
            <a:fld id="{CB863908-0C01-4E83-A549-FAA94E53CAF1}" type="slidenum">
              <a:rPr lang="ko-KR" altLang="en-US" smtClean="0"/>
              <a:pPr/>
              <a:t>‹#›</a:t>
            </a:fld>
            <a:endParaRPr lang="ko-KR" altLang="en-US" dirty="0"/>
          </a:p>
        </p:txBody>
      </p:sp>
    </p:spTree>
    <p:extLst>
      <p:ext uri="{BB962C8B-B14F-4D97-AF65-F5344CB8AC3E}">
        <p14:creationId xmlns:p14="http://schemas.microsoft.com/office/powerpoint/2010/main" val="4030177201"/>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A64A5512-EBD7-4524-8EF7-9FDB838F4D5E}" type="datetime1">
              <a:rPr lang="ko-KR" altLang="en-US" smtClean="0"/>
              <a:t>2024-07-15</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a:xfrm>
            <a:off x="7010253" y="6555221"/>
            <a:ext cx="2133600" cy="365125"/>
          </a:xfrm>
        </p:spPr>
        <p:txBody>
          <a:bodyPr/>
          <a:lstStyle/>
          <a:p>
            <a:fld id="{CB863908-0C01-4E83-A549-FAA94E53CAF1}" type="slidenum">
              <a:rPr lang="ko-KR" altLang="en-US" smtClean="0"/>
              <a:pPr/>
              <a:t>‹#›</a:t>
            </a:fld>
            <a:r>
              <a:rPr lang="en-US" altLang="ko-KR" dirty="0"/>
              <a:t>/39</a:t>
            </a:r>
            <a:endParaRPr lang="ko-KR" altLang="en-US" dirty="0"/>
          </a:p>
        </p:txBody>
      </p:sp>
    </p:spTree>
    <p:extLst>
      <p:ext uri="{BB962C8B-B14F-4D97-AF65-F5344CB8AC3E}">
        <p14:creationId xmlns:p14="http://schemas.microsoft.com/office/powerpoint/2010/main" val="434565749"/>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a:prstGeom prst="rect">
            <a:avLst/>
          </a:prstGeom>
        </p:spPr>
        <p:txBody>
          <a:bodyPr anchor="b"/>
          <a:lstStyle>
            <a:lvl1pPr algn="l">
              <a:defRPr sz="2000" b="1"/>
            </a:lvl1pPr>
          </a:lstStyle>
          <a:p>
            <a:r>
              <a:rPr lang="ko-KR" altLang="en-US"/>
              <a:t>마스터 제목 스타일 편집</a:t>
            </a:r>
          </a:p>
        </p:txBody>
      </p:sp>
      <p:sp>
        <p:nvSpPr>
          <p:cNvPr id="3" name="내용 개체 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F02409F0-F886-4CD4-8EAF-714A6B087C95}" type="datetime1">
              <a:rPr lang="ko-KR" altLang="en-US" smtClean="0"/>
              <a:t>2024-07-15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a:xfrm>
            <a:off x="7010400" y="6538912"/>
            <a:ext cx="2133600" cy="365125"/>
          </a:xfrm>
        </p:spPr>
        <p:txBody>
          <a:bodyPr/>
          <a:lstStyle/>
          <a:p>
            <a:fld id="{CB863908-0C01-4E83-A549-FAA94E53CAF1}" type="slidenum">
              <a:rPr lang="ko-KR" altLang="en-US" smtClean="0"/>
              <a:pPr/>
              <a:t>‹#›</a:t>
            </a:fld>
            <a:endParaRPr lang="ko-KR" altLang="en-US" dirty="0"/>
          </a:p>
        </p:txBody>
      </p:sp>
    </p:spTree>
    <p:extLst>
      <p:ext uri="{BB962C8B-B14F-4D97-AF65-F5344CB8AC3E}">
        <p14:creationId xmlns:p14="http://schemas.microsoft.com/office/powerpoint/2010/main" val="138758352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a:prstGeom prst="rect">
            <a:avLst/>
          </a:prstGeom>
        </p:spPr>
        <p:txBody>
          <a:bodyPr anchor="b"/>
          <a:lstStyle>
            <a:lvl1pPr algn="l">
              <a:defRPr sz="2000" b="1"/>
            </a:lvl1pPr>
          </a:lstStyle>
          <a:p>
            <a:r>
              <a:rPr lang="ko-KR" altLang="en-US"/>
              <a:t>마스터 제목 스타일 편집</a:t>
            </a:r>
          </a:p>
        </p:txBody>
      </p:sp>
      <p:sp>
        <p:nvSpPr>
          <p:cNvPr id="3" name="그림 개체 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5E8104C3-7855-48AC-B87C-9D4B98879267}" type="datetime1">
              <a:rPr lang="ko-KR" altLang="en-US" smtClean="0"/>
              <a:t>2024-07-15</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a:xfrm>
            <a:off x="7025937" y="6531553"/>
            <a:ext cx="2133600" cy="365125"/>
          </a:xfrm>
        </p:spPr>
        <p:txBody>
          <a:bodyPr/>
          <a:lstStyle/>
          <a:p>
            <a:fld id="{CB863908-0C01-4E83-A549-FAA94E53CAF1}" type="slidenum">
              <a:rPr lang="ko-KR" altLang="en-US" smtClean="0"/>
              <a:pPr/>
              <a:t>‹#›</a:t>
            </a:fld>
            <a:endParaRPr lang="ko-KR" altLang="en-US" dirty="0"/>
          </a:p>
        </p:txBody>
      </p:sp>
    </p:spTree>
    <p:extLst>
      <p:ext uri="{BB962C8B-B14F-4D97-AF65-F5344CB8AC3E}">
        <p14:creationId xmlns:p14="http://schemas.microsoft.com/office/powerpoint/2010/main" val="211864974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70173-43C1-44D7-A53C-7E65B7D7E2F7}" type="datetime1">
              <a:rPr lang="ko-KR" altLang="en-US" smtClean="0"/>
              <a:t>2024-07-15</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63908-0C01-4E83-A549-FAA94E53CAF1}" type="slidenum">
              <a:rPr lang="ko-KR" altLang="en-US" smtClean="0"/>
              <a:pPr/>
              <a:t>‹#›</a:t>
            </a:fld>
            <a:endParaRPr lang="ko-KR" altLang="en-US"/>
          </a:p>
        </p:txBody>
      </p:sp>
      <p:grpSp>
        <p:nvGrpSpPr>
          <p:cNvPr id="12" name="그룹 11">
            <a:extLst>
              <a:ext uri="{FF2B5EF4-FFF2-40B4-BE49-F238E27FC236}">
                <a16:creationId xmlns:a16="http://schemas.microsoft.com/office/drawing/2014/main" id="{74061AF8-569B-9449-B674-1CD57EC2547A}"/>
              </a:ext>
            </a:extLst>
          </p:cNvPr>
          <p:cNvGrpSpPr/>
          <p:nvPr userDrawn="1"/>
        </p:nvGrpSpPr>
        <p:grpSpPr>
          <a:xfrm>
            <a:off x="0" y="3"/>
            <a:ext cx="9151050" cy="578256"/>
            <a:chOff x="0" y="0"/>
            <a:chExt cx="9151050" cy="731969"/>
          </a:xfrm>
        </p:grpSpPr>
        <p:sp>
          <p:nvSpPr>
            <p:cNvPr id="7" name="bk object 16">
              <a:extLst>
                <a:ext uri="{FF2B5EF4-FFF2-40B4-BE49-F238E27FC236}">
                  <a16:creationId xmlns:a16="http://schemas.microsoft.com/office/drawing/2014/main" id="{5FDE9DA7-61E4-D592-2A14-0D8A13408183}"/>
                </a:ext>
              </a:extLst>
            </p:cNvPr>
            <p:cNvSpPr/>
            <p:nvPr userDrawn="1"/>
          </p:nvSpPr>
          <p:spPr>
            <a:xfrm>
              <a:off x="0" y="611003"/>
              <a:ext cx="9151050" cy="120966"/>
            </a:xfrm>
            <a:prstGeom prst="rect">
              <a:avLst/>
            </a:prstGeom>
            <a:blipFill>
              <a:blip r:embed="rId15" cstate="print"/>
              <a:stretch>
                <a:fillRect/>
              </a:stretch>
            </a:blipFill>
          </p:spPr>
          <p:txBody>
            <a:bodyPr wrap="square" lIns="0" tIns="0" rIns="0" bIns="0" rtlCol="0"/>
            <a:lstStyle/>
            <a:p>
              <a:endParaRPr sz="1800"/>
            </a:p>
          </p:txBody>
        </p:sp>
        <p:sp>
          <p:nvSpPr>
            <p:cNvPr id="8" name="bk object 29">
              <a:extLst>
                <a:ext uri="{FF2B5EF4-FFF2-40B4-BE49-F238E27FC236}">
                  <a16:creationId xmlns:a16="http://schemas.microsoft.com/office/drawing/2014/main" id="{F496D9EB-6B5D-50AF-8AE3-D5FD704E2744}"/>
                </a:ext>
              </a:extLst>
            </p:cNvPr>
            <p:cNvSpPr/>
            <p:nvPr userDrawn="1"/>
          </p:nvSpPr>
          <p:spPr>
            <a:xfrm>
              <a:off x="0" y="0"/>
              <a:ext cx="7349818" cy="720000"/>
            </a:xfrm>
            <a:prstGeom prst="rect">
              <a:avLst/>
            </a:prstGeom>
            <a:blipFill>
              <a:blip r:embed="rId16" cstate="print"/>
              <a:stretch>
                <a:fillRect/>
              </a:stretch>
            </a:blipFill>
          </p:spPr>
          <p:txBody>
            <a:bodyPr wrap="square" lIns="0" tIns="0" rIns="0" bIns="0" rtlCol="0"/>
            <a:lstStyle/>
            <a:p>
              <a:endParaRPr sz="1800"/>
            </a:p>
          </p:txBody>
        </p:sp>
        <p:sp>
          <p:nvSpPr>
            <p:cNvPr id="9" name="bk object 30">
              <a:extLst>
                <a:ext uri="{FF2B5EF4-FFF2-40B4-BE49-F238E27FC236}">
                  <a16:creationId xmlns:a16="http://schemas.microsoft.com/office/drawing/2014/main" id="{7CC34DF0-8536-3AE4-AF19-708745B0C281}"/>
                </a:ext>
              </a:extLst>
            </p:cNvPr>
            <p:cNvSpPr/>
            <p:nvPr userDrawn="1"/>
          </p:nvSpPr>
          <p:spPr>
            <a:xfrm>
              <a:off x="597407" y="0"/>
              <a:ext cx="7358969" cy="720000"/>
            </a:xfrm>
            <a:prstGeom prst="rect">
              <a:avLst/>
            </a:prstGeom>
            <a:blipFill>
              <a:blip r:embed="rId16" cstate="print"/>
              <a:stretch>
                <a:fillRect/>
              </a:stretch>
            </a:blipFill>
          </p:spPr>
          <p:txBody>
            <a:bodyPr wrap="square" lIns="0" tIns="0" rIns="0" bIns="0" rtlCol="0"/>
            <a:lstStyle/>
            <a:p>
              <a:endParaRPr sz="1800"/>
            </a:p>
          </p:txBody>
        </p:sp>
        <p:sp>
          <p:nvSpPr>
            <p:cNvPr id="11" name="bk object 31">
              <a:extLst>
                <a:ext uri="{FF2B5EF4-FFF2-40B4-BE49-F238E27FC236}">
                  <a16:creationId xmlns:a16="http://schemas.microsoft.com/office/drawing/2014/main" id="{6818F6D4-7C7B-294E-605A-8CE922140825}"/>
                </a:ext>
              </a:extLst>
            </p:cNvPr>
            <p:cNvSpPr/>
            <p:nvPr userDrawn="1"/>
          </p:nvSpPr>
          <p:spPr>
            <a:xfrm>
              <a:off x="0" y="0"/>
              <a:ext cx="257755" cy="357634"/>
            </a:xfrm>
            <a:prstGeom prst="rect">
              <a:avLst/>
            </a:prstGeom>
            <a:blipFill>
              <a:blip r:embed="rId17" cstate="print"/>
              <a:stretch>
                <a:fillRect/>
              </a:stretch>
            </a:blipFill>
          </p:spPr>
          <p:txBody>
            <a:bodyPr wrap="square" lIns="0" tIns="0" rIns="0" bIns="0" rtlCol="0"/>
            <a:lstStyle/>
            <a:p>
              <a:endParaRPr sz="1800"/>
            </a:p>
          </p:txBody>
        </p:sp>
      </p:grpSp>
    </p:spTree>
    <p:extLst>
      <p:ext uri="{BB962C8B-B14F-4D97-AF65-F5344CB8AC3E}">
        <p14:creationId xmlns:p14="http://schemas.microsoft.com/office/powerpoint/2010/main" val="372323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9" r:id="rId13"/>
  </p:sldLayoutIdLst>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6.png"/><Relationship Id="rId3" Type="http://schemas.openxmlformats.org/officeDocument/2006/relationships/image" Target="../media/image52.pn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0.png"/><Relationship Id="rId10" Type="http://schemas.openxmlformats.org/officeDocument/2006/relationships/image" Target="../media/image63.png"/><Relationship Id="rId4" Type="http://schemas.openxmlformats.org/officeDocument/2006/relationships/image" Target="../media/image580.png"/><Relationship Id="rId9" Type="http://schemas.openxmlformats.org/officeDocument/2006/relationships/image" Target="../media/image62.png"/><Relationship Id="rId14"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oleObject" Target="../embeddings/oleObject1.bin"/><Relationship Id="rId1" Type="http://schemas.openxmlformats.org/officeDocument/2006/relationships/slideLayout" Target="../slideLayouts/slideLayout12.xml"/><Relationship Id="rId6" Type="http://schemas.openxmlformats.org/officeDocument/2006/relationships/image" Target="../media/image69.wmf"/><Relationship Id="rId5" Type="http://schemas.openxmlformats.org/officeDocument/2006/relationships/oleObject" Target="../embeddings/oleObject2.bin"/><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08.wmf"/><Relationship Id="rId5" Type="http://schemas.openxmlformats.org/officeDocument/2006/relationships/image" Target="../media/image107.png"/><Relationship Id="rId4" Type="http://schemas.openxmlformats.org/officeDocument/2006/relationships/image" Target="../media/image71.wmf"/></Relationships>
</file>

<file path=ppt/slides/_rels/slide2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8" Type="http://schemas.openxmlformats.org/officeDocument/2006/relationships/image" Target="../media/image128.emf"/><Relationship Id="rId13" Type="http://schemas.openxmlformats.org/officeDocument/2006/relationships/image" Target="../media/image133.emf"/><Relationship Id="rId18" Type="http://schemas.openxmlformats.org/officeDocument/2006/relationships/image" Target="../media/image141.png"/><Relationship Id="rId3" Type="http://schemas.openxmlformats.org/officeDocument/2006/relationships/image" Target="../media/image123.emf"/><Relationship Id="rId7" Type="http://schemas.openxmlformats.org/officeDocument/2006/relationships/image" Target="../media/image127.emf"/><Relationship Id="rId12" Type="http://schemas.openxmlformats.org/officeDocument/2006/relationships/image" Target="../media/image132.png"/><Relationship Id="rId17" Type="http://schemas.openxmlformats.org/officeDocument/2006/relationships/image" Target="../media/image137.png"/><Relationship Id="rId2" Type="http://schemas.openxmlformats.org/officeDocument/2006/relationships/image" Target="../media/image122.emf"/><Relationship Id="rId16"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26.emf"/><Relationship Id="rId11" Type="http://schemas.openxmlformats.org/officeDocument/2006/relationships/image" Target="../media/image131.emf"/><Relationship Id="rId5" Type="http://schemas.openxmlformats.org/officeDocument/2006/relationships/image" Target="../media/image125.emf"/><Relationship Id="rId15" Type="http://schemas.openxmlformats.org/officeDocument/2006/relationships/image" Target="../media/image135.png"/><Relationship Id="rId10" Type="http://schemas.openxmlformats.org/officeDocument/2006/relationships/image" Target="../media/image130.png"/><Relationship Id="rId19" Type="http://schemas.openxmlformats.org/officeDocument/2006/relationships/image" Target="../media/image142.png"/><Relationship Id="rId4" Type="http://schemas.openxmlformats.org/officeDocument/2006/relationships/image" Target="../media/image124.emf"/><Relationship Id="rId9" Type="http://schemas.openxmlformats.org/officeDocument/2006/relationships/image" Target="../media/image129.emf"/><Relationship Id="rId14" Type="http://schemas.openxmlformats.org/officeDocument/2006/relationships/image" Target="../media/image134.png"/></Relationships>
</file>

<file path=ppt/slides/_rels/slide35.xml.rels><?xml version="1.0" encoding="UTF-8" standalone="yes"?>
<Relationships xmlns="http://schemas.openxmlformats.org/package/2006/relationships"><Relationship Id="rId3" Type="http://schemas.openxmlformats.org/officeDocument/2006/relationships/image" Target="../media/image1140.png"/><Relationship Id="rId2" Type="http://schemas.openxmlformats.org/officeDocument/2006/relationships/image" Target="../media/image138.png"/><Relationship Id="rId1" Type="http://schemas.openxmlformats.org/officeDocument/2006/relationships/slideLayout" Target="../slideLayouts/slideLayout13.xml"/><Relationship Id="rId4" Type="http://schemas.openxmlformats.org/officeDocument/2006/relationships/image" Target="../media/image1150.png"/></Relationships>
</file>

<file path=ppt/slides/_rels/slide3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46.png"/><Relationship Id="rId1" Type="http://schemas.openxmlformats.org/officeDocument/2006/relationships/slideLayout" Target="../slideLayouts/slideLayout1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wmf"/></Relationships>
</file>

<file path=ppt/slides/_rels/slide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oleObject" Target="../embeddings/oleObject5.bin"/><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3.xml"/><Relationship Id="rId4" Type="http://schemas.openxmlformats.org/officeDocument/2006/relationships/image" Target="../media/image154.png"/></Relationships>
</file>

<file path=ppt/slides/_rels/slide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3.xml"/><Relationship Id="rId5" Type="http://schemas.openxmlformats.org/officeDocument/2006/relationships/image" Target="../media/image160.png"/><Relationship Id="rId4" Type="http://schemas.openxmlformats.org/officeDocument/2006/relationships/image" Target="../media/image159.png"/></Relationships>
</file>

<file path=ppt/slides/_rels/slide4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5.png"/><Relationship Id="rId7" Type="http://schemas.openxmlformats.org/officeDocument/2006/relationships/image" Target="../media/image168.png"/><Relationship Id="rId2" Type="http://schemas.openxmlformats.org/officeDocument/2006/relationships/image" Target="../media/image164.png"/><Relationship Id="rId1" Type="http://schemas.openxmlformats.org/officeDocument/2006/relationships/slideLayout" Target="../slideLayouts/slideLayout1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2.png"/><Relationship Id="rId9" Type="http://schemas.openxmlformats.org/officeDocument/2006/relationships/image" Target="../media/image170.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161.png"/><Relationship Id="rId1" Type="http://schemas.openxmlformats.org/officeDocument/2006/relationships/slideLayout" Target="../slideLayouts/slideLayout13.xml"/><Relationship Id="rId4" Type="http://schemas.openxmlformats.org/officeDocument/2006/relationships/image" Target="../media/image162.wmf"/></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8" Type="http://schemas.openxmlformats.org/officeDocument/2006/relationships/image" Target="../media/image176.emf"/><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63.jpe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gi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177.png"/><Relationship Id="rId1" Type="http://schemas.openxmlformats.org/officeDocument/2006/relationships/slideLayout" Target="../slideLayouts/slideLayout7.xml"/><Relationship Id="rId4" Type="http://schemas.openxmlformats.org/officeDocument/2006/relationships/image" Target="../media/image178.wmf"/></Relationships>
</file>

<file path=ppt/slides/_rels/slide4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emf"/><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49.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emf"/><Relationship Id="rId7" Type="http://schemas.openxmlformats.org/officeDocument/2006/relationships/image" Target="../media/image187.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86.emf"/><Relationship Id="rId5" Type="http://schemas.openxmlformats.org/officeDocument/2006/relationships/image" Target="../media/image185.emf"/><Relationship Id="rId4" Type="http://schemas.openxmlformats.org/officeDocument/2006/relationships/image" Target="../media/image184.emf"/><Relationship Id="rId9" Type="http://schemas.openxmlformats.org/officeDocument/2006/relationships/image" Target="../media/image18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5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02.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stj@postech.ac.kr" TargetMode="External"/><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wm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p:cNvPicPr>
            <a:picLocks noChangeAspect="1"/>
          </p:cNvPicPr>
          <p:nvPr/>
        </p:nvPicPr>
        <p:blipFill rotWithShape="1">
          <a:blip r:embed="rId2" cstate="print">
            <a:extLst>
              <a:ext uri="{28A0092B-C50C-407E-A947-70E740481C1C}">
                <a14:useLocalDpi xmlns:a14="http://schemas.microsoft.com/office/drawing/2010/main" val="0"/>
              </a:ext>
            </a:extLst>
          </a:blip>
          <a:srcRect l="10124" t="40499" r="12022"/>
          <a:stretch/>
        </p:blipFill>
        <p:spPr>
          <a:xfrm>
            <a:off x="4788024" y="2925"/>
            <a:ext cx="4365363" cy="6855075"/>
          </a:xfrm>
          <a:prstGeom prst="rect">
            <a:avLst/>
          </a:prstGeom>
        </p:spPr>
      </p:pic>
      <p:grpSp>
        <p:nvGrpSpPr>
          <p:cNvPr id="18" name="그룹 17"/>
          <p:cNvGrpSpPr/>
          <p:nvPr/>
        </p:nvGrpSpPr>
        <p:grpSpPr>
          <a:xfrm>
            <a:off x="392872" y="2766"/>
            <a:ext cx="7635511" cy="6858159"/>
            <a:chOff x="0" y="0"/>
            <a:chExt cx="15807627" cy="13716000"/>
          </a:xfrm>
        </p:grpSpPr>
        <p:pic>
          <p:nvPicPr>
            <p:cNvPr id="19" name="그림 18"/>
            <p:cNvPicPr>
              <a:picLocks noChangeAspect="1"/>
            </p:cNvPicPr>
            <p:nvPr/>
          </p:nvPicPr>
          <p:blipFill>
            <a:blip r:embed="rId3"/>
            <a:stretch>
              <a:fillRect/>
            </a:stretch>
          </p:blipFill>
          <p:spPr>
            <a:xfrm>
              <a:off x="0" y="0"/>
              <a:ext cx="15807627" cy="13716000"/>
            </a:xfrm>
            <a:prstGeom prst="rect">
              <a:avLst/>
            </a:prstGeom>
          </p:spPr>
        </p:pic>
        <p:pic>
          <p:nvPicPr>
            <p:cNvPr id="22" name="그림 21"/>
            <p:cNvPicPr>
              <a:picLocks noChangeAspect="1"/>
            </p:cNvPicPr>
            <p:nvPr/>
          </p:nvPicPr>
          <p:blipFill>
            <a:blip r:embed="rId4"/>
            <a:stretch>
              <a:fillRect/>
            </a:stretch>
          </p:blipFill>
          <p:spPr>
            <a:xfrm>
              <a:off x="11908727" y="2616200"/>
              <a:ext cx="3898900" cy="8483600"/>
            </a:xfrm>
            <a:prstGeom prst="rect">
              <a:avLst/>
            </a:prstGeom>
          </p:spPr>
        </p:pic>
      </p:grpSp>
      <p:sp>
        <p:nvSpPr>
          <p:cNvPr id="23" name="직사각형 22">
            <a:extLst>
              <a:ext uri="{FF2B5EF4-FFF2-40B4-BE49-F238E27FC236}">
                <a16:creationId xmlns:a16="http://schemas.microsoft.com/office/drawing/2014/main" id="{3D972318-2E2B-4DBE-9737-CF9B227DBE18}"/>
              </a:ext>
            </a:extLst>
          </p:cNvPr>
          <p:cNvSpPr/>
          <p:nvPr/>
        </p:nvSpPr>
        <p:spPr>
          <a:xfrm rot="5400000">
            <a:off x="3805823" y="1098833"/>
            <a:ext cx="91682" cy="4608000"/>
          </a:xfrm>
          <a:prstGeom prst="rect">
            <a:avLst/>
          </a:prstGeom>
          <a:solidFill>
            <a:schemeClr val="accent3">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dirty="0"/>
          </a:p>
        </p:txBody>
      </p:sp>
      <p:sp>
        <p:nvSpPr>
          <p:cNvPr id="24" name="직사각형 23">
            <a:extLst>
              <a:ext uri="{FF2B5EF4-FFF2-40B4-BE49-F238E27FC236}">
                <a16:creationId xmlns:a16="http://schemas.microsoft.com/office/drawing/2014/main" id="{121F536F-F0C3-4735-AE5D-61338EFEA1D4}"/>
              </a:ext>
            </a:extLst>
          </p:cNvPr>
          <p:cNvSpPr/>
          <p:nvPr/>
        </p:nvSpPr>
        <p:spPr>
          <a:xfrm>
            <a:off x="884546" y="3357509"/>
            <a:ext cx="670370" cy="91163"/>
          </a:xfrm>
          <a:prstGeom prst="rect">
            <a:avLst/>
          </a:prstGeom>
          <a:solidFill>
            <a:srgbClr val="46C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5" name="직사각형 24"/>
          <p:cNvSpPr/>
          <p:nvPr/>
        </p:nvSpPr>
        <p:spPr>
          <a:xfrm>
            <a:off x="4748901" y="-15243"/>
            <a:ext cx="4111703" cy="338554"/>
          </a:xfrm>
          <a:prstGeom prst="rect">
            <a:avLst/>
          </a:prstGeom>
        </p:spPr>
        <p:txBody>
          <a:bodyPr wrap="none">
            <a:spAutoFit/>
          </a:bodyPr>
          <a:lstStyle/>
          <a:p>
            <a:r>
              <a:rPr lang="en-US" altLang="ko-KR" sz="1600" i="1">
                <a:solidFill>
                  <a:schemeClr val="accent6">
                    <a:lumMod val="60000"/>
                    <a:lumOff val="40000"/>
                  </a:schemeClr>
                </a:solidFill>
                <a:latin typeface="Broadway" panose="04040905080B02020502" pitchFamily="82" charset="0"/>
                <a:cs typeface="Arial" panose="020B0604020202020204" pitchFamily="34" charset="0"/>
              </a:rPr>
              <a:t>2024/07/11, </a:t>
            </a:r>
            <a:r>
              <a:rPr lang="ko-KR" altLang="en-US" sz="1600" i="1">
                <a:solidFill>
                  <a:schemeClr val="accent6">
                    <a:lumMod val="60000"/>
                    <a:lumOff val="40000"/>
                  </a:schemeClr>
                </a:solidFill>
                <a:latin typeface="Broadway" panose="04040905080B02020502" pitchFamily="82" charset="0"/>
                <a:cs typeface="Arial" panose="020B0604020202020204" pitchFamily="34" charset="0"/>
              </a:rPr>
              <a:t>가속기여름학교</a:t>
            </a:r>
            <a:r>
              <a:rPr lang="en-US" altLang="ko-KR" sz="1600" i="1">
                <a:solidFill>
                  <a:schemeClr val="accent6">
                    <a:lumMod val="60000"/>
                    <a:lumOff val="40000"/>
                  </a:schemeClr>
                </a:solidFill>
                <a:latin typeface="Broadway" panose="04040905080B02020502" pitchFamily="82" charset="0"/>
                <a:cs typeface="Arial" panose="020B0604020202020204" pitchFamily="34" charset="0"/>
              </a:rPr>
              <a:t>, </a:t>
            </a:r>
            <a:r>
              <a:rPr lang="ko-KR" altLang="en-US" sz="1600" i="1">
                <a:solidFill>
                  <a:schemeClr val="accent6">
                    <a:lumMod val="60000"/>
                    <a:lumOff val="40000"/>
                  </a:schemeClr>
                </a:solidFill>
                <a:latin typeface="Broadway" panose="04040905080B02020502" pitchFamily="82" charset="0"/>
                <a:cs typeface="Arial" panose="020B0604020202020204" pitchFamily="34" charset="0"/>
              </a:rPr>
              <a:t>고려대학교</a:t>
            </a:r>
            <a:endParaRPr lang="ko-KR" altLang="en-US" sz="1600" i="1" dirty="0">
              <a:solidFill>
                <a:schemeClr val="accent6">
                  <a:lumMod val="60000"/>
                  <a:lumOff val="40000"/>
                </a:schemeClr>
              </a:solidFill>
              <a:latin typeface="Broadway" panose="04040905080B02020502" pitchFamily="82" charset="0"/>
              <a:cs typeface="Arial" panose="020B0604020202020204" pitchFamily="34" charset="0"/>
            </a:endParaRPr>
          </a:p>
        </p:txBody>
      </p:sp>
      <p:sp>
        <p:nvSpPr>
          <p:cNvPr id="26" name="직사각형 25">
            <a:extLst>
              <a:ext uri="{FF2B5EF4-FFF2-40B4-BE49-F238E27FC236}">
                <a16:creationId xmlns:a16="http://schemas.microsoft.com/office/drawing/2014/main" id="{D8B9BFB6-C381-4EAB-B232-44355773575A}"/>
              </a:ext>
            </a:extLst>
          </p:cNvPr>
          <p:cNvSpPr/>
          <p:nvPr/>
        </p:nvSpPr>
        <p:spPr>
          <a:xfrm>
            <a:off x="160715" y="378941"/>
            <a:ext cx="761924" cy="6075414"/>
          </a:xfrm>
          <a:prstGeom prst="rect">
            <a:avLst/>
          </a:prstGeom>
          <a:solidFill>
            <a:srgbClr val="001B5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27" name="그림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808" y="74442"/>
            <a:ext cx="756000" cy="245952"/>
          </a:xfrm>
          <a:prstGeom prst="rect">
            <a:avLst/>
          </a:prstGeom>
        </p:spPr>
      </p:pic>
      <p:pic>
        <p:nvPicPr>
          <p:cNvPr id="28" name="그림 27"/>
          <p:cNvPicPr>
            <a:picLocks noChangeAspect="1"/>
          </p:cNvPicPr>
          <p:nvPr/>
        </p:nvPicPr>
        <p:blipFill>
          <a:blip r:embed="rId6"/>
          <a:stretch>
            <a:fillRect/>
          </a:stretch>
        </p:blipFill>
        <p:spPr>
          <a:xfrm>
            <a:off x="160712" y="6528132"/>
            <a:ext cx="756000" cy="202619"/>
          </a:xfrm>
          <a:prstGeom prst="rect">
            <a:avLst/>
          </a:prstGeom>
        </p:spPr>
      </p:pic>
      <p:sp>
        <p:nvSpPr>
          <p:cNvPr id="15" name="TextBox 14">
            <a:extLst>
              <a:ext uri="{FF2B5EF4-FFF2-40B4-BE49-F238E27FC236}">
                <a16:creationId xmlns:a16="http://schemas.microsoft.com/office/drawing/2014/main" id="{8C42406B-604F-6C49-217A-B6701FFC2D91}"/>
              </a:ext>
            </a:extLst>
          </p:cNvPr>
          <p:cNvSpPr txBox="1"/>
          <p:nvPr/>
        </p:nvSpPr>
        <p:spPr>
          <a:xfrm>
            <a:off x="865698" y="807339"/>
            <a:ext cx="6689858" cy="1077218"/>
          </a:xfrm>
          <a:prstGeom prst="rect">
            <a:avLst/>
          </a:prstGeom>
          <a:noFill/>
        </p:spPr>
        <p:txBody>
          <a:bodyPr wrap="square" rtlCol="0">
            <a:spAutoFit/>
          </a:bodyPr>
          <a:lstStyle/>
          <a:p>
            <a:pPr algn="ctr"/>
            <a:r>
              <a:rPr lang="en-US" altLang="ko-KR" sz="3200" b="1">
                <a:latin typeface="Georgia" panose="02040502050405020303" pitchFamily="18" charset="0"/>
              </a:rPr>
              <a:t>Introduction to Synchrotron Small-angle X-ray Scattering</a:t>
            </a:r>
            <a:endParaRPr lang="ko-KR" altLang="en-US" sz="1050" kern="0" dirty="0">
              <a:latin typeface="Georgia" panose="02040502050405020303" pitchFamily="18" charset="0"/>
              <a:ea typeface="HY헤드라인M" panose="02030600000101010101" pitchFamily="18" charset="-127"/>
            </a:endParaRPr>
          </a:p>
        </p:txBody>
      </p:sp>
      <p:sp>
        <p:nvSpPr>
          <p:cNvPr id="2" name="직사각형 1"/>
          <p:cNvSpPr/>
          <p:nvPr/>
        </p:nvSpPr>
        <p:spPr>
          <a:xfrm>
            <a:off x="775542" y="4124852"/>
            <a:ext cx="6749129" cy="1417247"/>
          </a:xfrm>
          <a:prstGeom prst="rect">
            <a:avLst/>
          </a:prstGeom>
        </p:spPr>
        <p:txBody>
          <a:bodyPr wrap="square">
            <a:spAutoFit/>
          </a:bodyPr>
          <a:lstStyle/>
          <a:p>
            <a:pPr algn="ctr" latinLnBrk="0">
              <a:lnSpc>
                <a:spcPct val="107000"/>
              </a:lnSpc>
              <a:spcAft>
                <a:spcPts val="800"/>
              </a:spcAft>
            </a:pPr>
            <a:r>
              <a:rPr lang="en-US" altLang="ko-KR" sz="2000" b="1" kern="100" dirty="0">
                <a:latin typeface="Georgia" panose="02040502050405020303" pitchFamily="18" charset="0"/>
                <a:cs typeface="Times New Roman" panose="02020603050405020304" pitchFamily="18" charset="0"/>
              </a:rPr>
              <a:t>Tae </a:t>
            </a:r>
            <a:r>
              <a:rPr lang="en-US" altLang="ko-KR" sz="2000" b="1" kern="100" dirty="0" err="1">
                <a:latin typeface="Georgia" panose="02040502050405020303" pitchFamily="18" charset="0"/>
                <a:cs typeface="Times New Roman" panose="02020603050405020304" pitchFamily="18" charset="0"/>
              </a:rPr>
              <a:t>Joo</a:t>
            </a:r>
            <a:r>
              <a:rPr lang="en-US" altLang="ko-KR" sz="2000" b="1" kern="100" dirty="0">
                <a:latin typeface="Georgia" panose="02040502050405020303" pitchFamily="18" charset="0"/>
                <a:cs typeface="Times New Roman" panose="02020603050405020304" pitchFamily="18" charset="0"/>
              </a:rPr>
              <a:t> Shin</a:t>
            </a:r>
            <a:endParaRPr lang="ko-KR" altLang="ko-KR" sz="1600" b="1" kern="100" dirty="0">
              <a:latin typeface="Georgia" panose="02040502050405020303" pitchFamily="18" charset="0"/>
              <a:cs typeface="Times New Roman" panose="02020603050405020304" pitchFamily="18" charset="0"/>
            </a:endParaRPr>
          </a:p>
          <a:p>
            <a:pPr algn="ctr" latinLnBrk="0">
              <a:lnSpc>
                <a:spcPct val="107000"/>
              </a:lnSpc>
              <a:spcAft>
                <a:spcPts val="800"/>
              </a:spcAft>
            </a:pPr>
            <a:r>
              <a:rPr lang="en-US" altLang="ko-KR" sz="1600" kern="100" dirty="0">
                <a:latin typeface="Georgia" panose="02040502050405020303" pitchFamily="18" charset="0"/>
                <a:cs typeface="Times New Roman" panose="02020603050405020304" pitchFamily="18" charset="0"/>
              </a:rPr>
              <a:t>Graduate School of Semiconductor Materials and Devices Engineering, Ulsan National Institute of Science and Technology (UNIST) </a:t>
            </a:r>
          </a:p>
          <a:p>
            <a:pPr algn="ctr" latinLnBrk="0">
              <a:lnSpc>
                <a:spcPct val="107000"/>
              </a:lnSpc>
              <a:spcAft>
                <a:spcPts val="800"/>
              </a:spcAft>
            </a:pPr>
            <a:r>
              <a:rPr lang="en-US" altLang="ko-KR" sz="1600" kern="100" dirty="0">
                <a:latin typeface="Georgia" panose="02040502050405020303" pitchFamily="18" charset="0"/>
                <a:cs typeface="Times New Roman" panose="02020603050405020304" pitchFamily="18" charset="0"/>
              </a:rPr>
              <a:t>tjshin@unist.ac.kr</a:t>
            </a:r>
            <a:endParaRPr lang="ko-KR" altLang="ko-KR" sz="1600" kern="100" dirty="0">
              <a:latin typeface="Georgia" panose="02040502050405020303" pitchFamily="18" charset="0"/>
              <a:cs typeface="Times New Roman" panose="02020603050405020304" pitchFamily="18" charset="0"/>
            </a:endParaRPr>
          </a:p>
        </p:txBody>
      </p:sp>
      <p:pic>
        <p:nvPicPr>
          <p:cNvPr id="16" name="Picture 4" descr="UNIST에 대한 이미지 검색결과"/>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768" b="19115"/>
          <a:stretch/>
        </p:blipFill>
        <p:spPr bwMode="auto">
          <a:xfrm>
            <a:off x="1043608" y="5727848"/>
            <a:ext cx="8182365" cy="1154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532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26511" y="26943"/>
            <a:ext cx="89503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r>
              <a:rPr lang="en-US" altLang="ko-KR" sz="2400" dirty="0">
                <a:solidFill>
                  <a:schemeClr val="bg1"/>
                </a:solidFill>
                <a:latin typeface="Berlin Sans FB" panose="020E0602020502020306" pitchFamily="34" charset="0"/>
              </a:rPr>
              <a:t>Beamline Optics : Mirror</a:t>
            </a:r>
          </a:p>
        </p:txBody>
      </p:sp>
      <p:pic>
        <p:nvPicPr>
          <p:cNvPr id="26" name="Picture 2" descr="https://media.springernature.com/original/springer-static/image/chp%3A10.1007%2F978-3-030-28551-7_4/MediaObjects/325346_1_En_4_Fig6_HTML.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555" t="-1937" r="49458" b="47385"/>
          <a:stretch/>
        </p:blipFill>
        <p:spPr bwMode="auto">
          <a:xfrm rot="761355">
            <a:off x="293117" y="685797"/>
            <a:ext cx="5000605" cy="22270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s://media.springernature.com/original/springer-static/image/chp%3A10.1007%2F978-3-030-28551-7_4/MediaObjects/325346_1_En_4_Fig8_HTM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972" t="-884" b="59167"/>
          <a:stretch/>
        </p:blipFill>
        <p:spPr bwMode="auto">
          <a:xfrm>
            <a:off x="2951067" y="625434"/>
            <a:ext cx="846085" cy="740618"/>
          </a:xfrm>
          <a:prstGeom prst="rect">
            <a:avLst/>
          </a:prstGeom>
          <a:noFill/>
          <a:extLst>
            <a:ext uri="{909E8E84-426E-40DD-AFC4-6F175D3DCCD1}">
              <a14:hiddenFill xmlns:a14="http://schemas.microsoft.com/office/drawing/2010/main">
                <a:solidFill>
                  <a:srgbClr val="FFFFFF"/>
                </a:solidFill>
              </a14:hiddenFill>
            </a:ext>
          </a:extLst>
        </p:spPr>
      </p:pic>
      <p:sp>
        <p:nvSpPr>
          <p:cNvPr id="28" name="직사각형 27"/>
          <p:cNvSpPr/>
          <p:nvPr/>
        </p:nvSpPr>
        <p:spPr>
          <a:xfrm>
            <a:off x="0" y="583505"/>
            <a:ext cx="2841483" cy="369332"/>
          </a:xfrm>
          <a:prstGeom prst="rect">
            <a:avLst/>
          </a:prstGeom>
        </p:spPr>
        <p:txBody>
          <a:bodyPr wrap="none">
            <a:spAutoFit/>
          </a:bodyPr>
          <a:lstStyle/>
          <a:p>
            <a:pPr marL="285750" indent="-285750">
              <a:buFont typeface="Wingdings" panose="05000000000000000000" pitchFamily="2" charset="2"/>
              <a:buChar char="ü"/>
            </a:pPr>
            <a:r>
              <a:rPr lang="en-US" altLang="ko-KR" b="1">
                <a:latin typeface="Times New Roman" panose="02020603050405020304" pitchFamily="18" charset="0"/>
                <a:cs typeface="Times New Roman" panose="02020603050405020304" pitchFamily="18" charset="0"/>
              </a:rPr>
              <a:t>Collimating flat mirror</a:t>
            </a:r>
            <a:endParaRPr lang="en-US" altLang="ko-KR" b="1" dirty="0">
              <a:latin typeface="Times New Roman" panose="02020603050405020304" pitchFamily="18" charset="0"/>
              <a:cs typeface="Times New Roman" panose="02020603050405020304" pitchFamily="18" charset="0"/>
            </a:endParaRPr>
          </a:p>
        </p:txBody>
      </p:sp>
      <p:sp>
        <p:nvSpPr>
          <p:cNvPr id="29" name="Text Box 53"/>
          <p:cNvSpPr txBox="1">
            <a:spLocks noChangeArrowheads="1"/>
          </p:cNvSpPr>
          <p:nvPr/>
        </p:nvSpPr>
        <p:spPr bwMode="auto">
          <a:xfrm>
            <a:off x="109584" y="2682419"/>
            <a:ext cx="5276957" cy="357190"/>
          </a:xfrm>
          <a:prstGeom prst="rect">
            <a:avLst/>
          </a:prstGeom>
          <a:noFill/>
          <a:ln w="9525" algn="ctr">
            <a:noFill/>
            <a:miter lim="800000"/>
            <a:headEnd/>
            <a:tailEnd/>
          </a:ln>
          <a:effectLst/>
        </p:spPr>
        <p:txBody>
          <a:bodyPr/>
          <a:lstStyle/>
          <a:p>
            <a:pPr algn="ctr"/>
            <a:r>
              <a:rPr lang="en-US" altLang="ko-KR" sz="1400" dirty="0">
                <a:solidFill>
                  <a:srgbClr val="0000FF"/>
                </a:solidFill>
                <a:latin typeface="Times New Roman" panose="02020603050405020304" pitchFamily="18" charset="0"/>
                <a:cs typeface="Times New Roman" panose="02020603050405020304" pitchFamily="18" charset="0"/>
              </a:rPr>
              <a:t>L = 1.2 m-long Si crystal with Rh(5 nm)/Pt(30 nm) coating</a:t>
            </a:r>
          </a:p>
          <a:p>
            <a:pPr algn="ctr"/>
            <a:endParaRPr lang="en-US" altLang="ko-KR" sz="1400" dirty="0">
              <a:solidFill>
                <a:srgbClr val="0000FF"/>
              </a:solidFill>
              <a:latin typeface="Times New Roman" panose="02020603050405020304" pitchFamily="18" charset="0"/>
              <a:cs typeface="Times New Roman" panose="02020603050405020304" pitchFamily="18" charset="0"/>
            </a:endParaRPr>
          </a:p>
          <a:p>
            <a:pPr algn="ctr"/>
            <a:endParaRPr lang="en-US" altLang="ko-KR" sz="1400" dirty="0">
              <a:solidFill>
                <a:srgbClr val="0000FF"/>
              </a:solidFill>
              <a:latin typeface="Times New Roman" panose="02020603050405020304" pitchFamily="18" charset="0"/>
              <a:cs typeface="Times New Roman" panose="02020603050405020304" pitchFamily="18" charset="0"/>
            </a:endParaRPr>
          </a:p>
        </p:txBody>
      </p:sp>
      <p:sp>
        <p:nvSpPr>
          <p:cNvPr id="30" name="TextBox 29"/>
          <p:cNvSpPr txBox="1"/>
          <p:nvPr/>
        </p:nvSpPr>
        <p:spPr>
          <a:xfrm rot="1270982">
            <a:off x="1113922" y="1702461"/>
            <a:ext cx="1184940" cy="646331"/>
          </a:xfrm>
          <a:prstGeom prst="rect">
            <a:avLst/>
          </a:prstGeom>
          <a:noFill/>
        </p:spPr>
        <p:txBody>
          <a:bodyPr wrap="none" rtlCol="0">
            <a:spAutoFit/>
          </a:bodyPr>
          <a:lstStyle/>
          <a:p>
            <a:r>
              <a:rPr lang="en-US" altLang="ko-KR" b="1" dirty="0">
                <a:latin typeface="Times New Roman" panose="02020603050405020304" pitchFamily="18" charset="0"/>
                <a:cs typeface="Times New Roman" panose="02020603050405020304" pitchFamily="18" charset="0"/>
              </a:rPr>
              <a:t>0.17 </a:t>
            </a:r>
            <a:r>
              <a:rPr lang="en-US" altLang="ko-KR" b="1" dirty="0" err="1">
                <a:latin typeface="Times New Roman" panose="02020603050405020304" pitchFamily="18" charset="0"/>
                <a:cs typeface="Times New Roman" panose="02020603050405020304" pitchFamily="18" charset="0"/>
              </a:rPr>
              <a:t>mrad</a:t>
            </a:r>
            <a:endParaRPr lang="en-US" altLang="ko-KR" b="1" dirty="0">
              <a:latin typeface="Times New Roman" panose="02020603050405020304" pitchFamily="18" charset="0"/>
              <a:cs typeface="Times New Roman" panose="02020603050405020304" pitchFamily="18" charset="0"/>
            </a:endParaRPr>
          </a:p>
          <a:p>
            <a:r>
              <a:rPr lang="en-US" altLang="ko-KR" b="1" dirty="0">
                <a:latin typeface="Times New Roman" panose="02020603050405020304" pitchFamily="18" charset="0"/>
                <a:cs typeface="Times New Roman" panose="02020603050405020304" pitchFamily="18" charset="0"/>
              </a:rPr>
              <a:t>3.0 GeV</a:t>
            </a:r>
            <a:endParaRPr lang="ko-KR" altLang="en-US" dirty="0">
              <a:latin typeface="Times New Roman" panose="02020603050405020304" pitchFamily="18" charset="0"/>
              <a:cs typeface="Times New Roman" panose="02020603050405020304" pitchFamily="18" charset="0"/>
            </a:endParaRPr>
          </a:p>
        </p:txBody>
      </p:sp>
      <p:sp>
        <p:nvSpPr>
          <p:cNvPr id="31" name="Text Box 53"/>
          <p:cNvSpPr txBox="1">
            <a:spLocks noChangeArrowheads="1"/>
          </p:cNvSpPr>
          <p:nvPr/>
        </p:nvSpPr>
        <p:spPr bwMode="auto">
          <a:xfrm>
            <a:off x="292465" y="2409381"/>
            <a:ext cx="1489431" cy="357190"/>
          </a:xfrm>
          <a:prstGeom prst="rect">
            <a:avLst/>
          </a:prstGeom>
          <a:noFill/>
          <a:ln w="9525" algn="ctr">
            <a:noFill/>
            <a:miter lim="800000"/>
            <a:headEnd/>
            <a:tailEnd/>
          </a:ln>
          <a:effectLst/>
        </p:spPr>
        <p:txBody>
          <a:bodyPr/>
          <a:lstStyle/>
          <a:p>
            <a:pPr algn="ctr"/>
            <a:endParaRPr lang="en-US" altLang="ko-KR" dirty="0">
              <a:latin typeface="Times New Roman" panose="02020603050405020304" pitchFamily="18" charset="0"/>
              <a:cs typeface="Times New Roman" panose="02020603050405020304" pitchFamily="18" charset="0"/>
            </a:endParaRPr>
          </a:p>
        </p:txBody>
      </p:sp>
      <p:sp>
        <p:nvSpPr>
          <p:cNvPr id="32" name="직사각형 31"/>
          <p:cNvSpPr/>
          <p:nvPr/>
        </p:nvSpPr>
        <p:spPr>
          <a:xfrm>
            <a:off x="0" y="3355953"/>
            <a:ext cx="7208255" cy="369332"/>
          </a:xfrm>
          <a:prstGeom prst="rect">
            <a:avLst/>
          </a:prstGeom>
        </p:spPr>
        <p:txBody>
          <a:bodyPr wrap="none">
            <a:spAutoFit/>
          </a:bodyPr>
          <a:lstStyle/>
          <a:p>
            <a:pPr marL="285750" indent="-285750">
              <a:buFont typeface="Wingdings" panose="05000000000000000000" pitchFamily="2" charset="2"/>
              <a:buChar char="ü"/>
            </a:pPr>
            <a:r>
              <a:rPr lang="en-US" altLang="ko-KR" b="1" dirty="0">
                <a:latin typeface="Times New Roman" panose="02020603050405020304" pitchFamily="18" charset="0"/>
                <a:cs typeface="Times New Roman" panose="02020603050405020304" pitchFamily="18" charset="0"/>
              </a:rPr>
              <a:t>Focusing mirror: Two-dimensional focusing (</a:t>
            </a:r>
            <a:r>
              <a:rPr lang="en-US" altLang="ko-KR" b="1" dirty="0" err="1">
                <a:latin typeface="Times New Roman" panose="02020603050405020304" pitchFamily="18" charset="0"/>
                <a:cs typeface="Times New Roman" panose="02020603050405020304" pitchFamily="18" charset="0"/>
              </a:rPr>
              <a:t>toroids</a:t>
            </a:r>
            <a:r>
              <a:rPr lang="en-US" altLang="ko-KR" b="1" dirty="0">
                <a:latin typeface="Times New Roman" panose="02020603050405020304" pitchFamily="18" charset="0"/>
                <a:cs typeface="Times New Roman" panose="02020603050405020304" pitchFamily="18" charset="0"/>
              </a:rPr>
              <a:t> and ellipsoids)</a:t>
            </a:r>
          </a:p>
        </p:txBody>
      </p:sp>
      <p:sp>
        <p:nvSpPr>
          <p:cNvPr id="33" name="직사각형 32"/>
          <p:cNvSpPr/>
          <p:nvPr/>
        </p:nvSpPr>
        <p:spPr>
          <a:xfrm>
            <a:off x="5789136" y="5527098"/>
            <a:ext cx="1776448" cy="400110"/>
          </a:xfrm>
          <a:prstGeom prst="rect">
            <a:avLst/>
          </a:prstGeom>
        </p:spPr>
        <p:txBody>
          <a:bodyPr wrap="none">
            <a:spAutoFit/>
          </a:bodyPr>
          <a:lstStyle/>
          <a:p>
            <a:r>
              <a:rPr lang="en-US" altLang="ko-KR" sz="2000" b="1">
                <a:latin typeface="Times New Roman" panose="02020603050405020304" pitchFamily="18" charset="0"/>
                <a:cs typeface="Times New Roman" panose="02020603050405020304" pitchFamily="18" charset="0"/>
              </a:rPr>
              <a:t>R</a:t>
            </a:r>
            <a:r>
              <a:rPr lang="en-US" altLang="ko-KR" sz="2000" b="1" baseline="-25000">
                <a:latin typeface="Times New Roman" panose="02020603050405020304" pitchFamily="18" charset="0"/>
                <a:cs typeface="Times New Roman" panose="02020603050405020304" pitchFamily="18" charset="0"/>
              </a:rPr>
              <a:t>s</a:t>
            </a:r>
            <a:r>
              <a:rPr lang="en-US" altLang="ko-KR" sz="2000" b="1">
                <a:latin typeface="Times New Roman" panose="02020603050405020304" pitchFamily="18" charset="0"/>
                <a:cs typeface="Times New Roman" panose="02020603050405020304" pitchFamily="18" charset="0"/>
              </a:rPr>
              <a:t> = R</a:t>
            </a:r>
            <a:r>
              <a:rPr lang="en-US" altLang="ko-KR" sz="2000" b="1" baseline="-25000">
                <a:latin typeface="Times New Roman" panose="02020603050405020304" pitchFamily="18" charset="0"/>
                <a:cs typeface="Times New Roman" panose="02020603050405020304" pitchFamily="18" charset="0"/>
              </a:rPr>
              <a:t>m</a:t>
            </a:r>
            <a:r>
              <a:rPr lang="en-US" altLang="ko-KR" sz="2000" b="1">
                <a:latin typeface="Times New Roman" panose="02020603050405020304" pitchFamily="18" charset="0"/>
                <a:cs typeface="Times New Roman" panose="02020603050405020304" pitchFamily="18" charset="0"/>
              </a:rPr>
              <a:t> sin</a:t>
            </a:r>
            <a:r>
              <a:rPr lang="en-US" altLang="ko-KR" sz="2000" b="1" baseline="30000">
                <a:latin typeface="Times New Roman" panose="02020603050405020304" pitchFamily="18" charset="0"/>
                <a:cs typeface="Times New Roman" panose="02020603050405020304" pitchFamily="18" charset="0"/>
              </a:rPr>
              <a:t>2</a:t>
            </a:r>
            <a:r>
              <a:rPr lang="el-GR" altLang="ko-KR" sz="2000" b="1">
                <a:latin typeface="Times New Roman" panose="02020603050405020304" pitchFamily="18" charset="0"/>
                <a:cs typeface="Times New Roman" panose="02020603050405020304" pitchFamily="18" charset="0"/>
                <a:sym typeface="Symbol" panose="05050102010706020507" pitchFamily="18" charset="2"/>
              </a:rPr>
              <a:t></a:t>
            </a:r>
            <a:r>
              <a:rPr lang="en-US" altLang="ko-KR" sz="2000" b="1" baseline="-25000">
                <a:latin typeface="Times New Roman" panose="02020603050405020304" pitchFamily="18" charset="0"/>
                <a:cs typeface="Times New Roman" panose="02020603050405020304" pitchFamily="18" charset="0"/>
                <a:sym typeface="Symbol" panose="05050102010706020507" pitchFamily="18" charset="2"/>
              </a:rPr>
              <a:t>i</a:t>
            </a:r>
            <a:r>
              <a:rPr lang="el-GR" altLang="ko-KR" sz="2000" b="1">
                <a:latin typeface="Times New Roman" panose="02020603050405020304" pitchFamily="18" charset="0"/>
                <a:cs typeface="Times New Roman" panose="02020603050405020304" pitchFamily="18" charset="0"/>
              </a:rPr>
              <a:t> </a:t>
            </a:r>
            <a:endParaRPr lang="ko-KR" altLang="en-US" sz="2000" b="1">
              <a:latin typeface="Times New Roman" panose="02020603050405020304" pitchFamily="18" charset="0"/>
              <a:cs typeface="Times New Roman" panose="02020603050405020304" pitchFamily="18" charset="0"/>
            </a:endParaRPr>
          </a:p>
        </p:txBody>
      </p:sp>
      <p:sp>
        <p:nvSpPr>
          <p:cNvPr id="34" name="직사각형 33"/>
          <p:cNvSpPr/>
          <p:nvPr/>
        </p:nvSpPr>
        <p:spPr>
          <a:xfrm>
            <a:off x="182392" y="5596405"/>
            <a:ext cx="3060453" cy="369332"/>
          </a:xfrm>
          <a:prstGeom prst="rect">
            <a:avLst/>
          </a:prstGeom>
        </p:spPr>
        <p:txBody>
          <a:bodyPr wrap="none">
            <a:spAutoFit/>
          </a:bodyPr>
          <a:lstStyle/>
          <a:p>
            <a:r>
              <a:rPr lang="en-US" altLang="ko-KR">
                <a:latin typeface="Times New Roman" panose="02020603050405020304" pitchFamily="18" charset="0"/>
                <a:cs typeface="Times New Roman" panose="02020603050405020304" pitchFamily="18" charset="0"/>
              </a:rPr>
              <a:t>Lens formula: 1/f = 1/F</a:t>
            </a:r>
            <a:r>
              <a:rPr lang="en-US" altLang="ko-KR" baseline="-25000">
                <a:latin typeface="Times New Roman" panose="02020603050405020304" pitchFamily="18" charset="0"/>
                <a:cs typeface="Times New Roman" panose="02020603050405020304" pitchFamily="18" charset="0"/>
              </a:rPr>
              <a:t>1</a:t>
            </a:r>
            <a:r>
              <a:rPr lang="en-US" altLang="ko-KR">
                <a:latin typeface="Times New Roman" panose="02020603050405020304" pitchFamily="18" charset="0"/>
                <a:cs typeface="Times New Roman" panose="02020603050405020304" pitchFamily="18" charset="0"/>
              </a:rPr>
              <a:t> + 1/F</a:t>
            </a:r>
            <a:r>
              <a:rPr lang="en-US" altLang="ko-KR" baseline="-25000">
                <a:latin typeface="Times New Roman" panose="02020603050405020304" pitchFamily="18" charset="0"/>
                <a:cs typeface="Times New Roman" panose="02020603050405020304" pitchFamily="18" charset="0"/>
              </a:rPr>
              <a:t>2</a:t>
            </a:r>
            <a:endParaRPr lang="ko-KR" altLang="en-US" baseline="-25000">
              <a:latin typeface="Times New Roman" panose="02020603050405020304" pitchFamily="18" charset="0"/>
              <a:cs typeface="Times New Roman" panose="02020603050405020304" pitchFamily="18" charset="0"/>
            </a:endParaRPr>
          </a:p>
        </p:txBody>
      </p:sp>
      <p:sp>
        <p:nvSpPr>
          <p:cNvPr id="35" name="직사각형 34"/>
          <p:cNvSpPr/>
          <p:nvPr/>
        </p:nvSpPr>
        <p:spPr>
          <a:xfrm>
            <a:off x="182392" y="5219079"/>
            <a:ext cx="2957861" cy="369332"/>
          </a:xfrm>
          <a:prstGeom prst="rect">
            <a:avLst/>
          </a:prstGeom>
        </p:spPr>
        <p:txBody>
          <a:bodyPr wrap="none">
            <a:spAutoFit/>
          </a:bodyPr>
          <a:lstStyle/>
          <a:p>
            <a:r>
              <a:rPr lang="en-US" altLang="ko-KR">
                <a:latin typeface="Times New Roman" panose="02020603050405020304" pitchFamily="18" charset="0"/>
                <a:cs typeface="Times New Roman" panose="02020603050405020304" pitchFamily="18" charset="0"/>
              </a:rPr>
              <a:t>Focal length: f = [R</a:t>
            </a:r>
            <a:r>
              <a:rPr lang="en-US" altLang="ko-KR" baseline="-25000">
                <a:latin typeface="Times New Roman" panose="02020603050405020304" pitchFamily="18" charset="0"/>
                <a:cs typeface="Times New Roman" panose="02020603050405020304" pitchFamily="18" charset="0"/>
              </a:rPr>
              <a:t>m</a:t>
            </a:r>
            <a:r>
              <a:rPr lang="en-US" altLang="ko-KR">
                <a:latin typeface="Times New Roman" panose="02020603050405020304" pitchFamily="18" charset="0"/>
                <a:cs typeface="Times New Roman" panose="02020603050405020304" pitchFamily="18" charset="0"/>
              </a:rPr>
              <a:t> sin </a:t>
            </a:r>
            <a:r>
              <a:rPr lang="el-GR" altLang="ko-KR">
                <a:latin typeface="Times New Roman" panose="02020603050405020304" pitchFamily="18" charset="0"/>
                <a:cs typeface="Times New Roman" panose="02020603050405020304" pitchFamily="18" charset="0"/>
                <a:sym typeface="Symbol" panose="05050102010706020507" pitchFamily="18" charset="2"/>
              </a:rPr>
              <a:t></a:t>
            </a:r>
            <a:r>
              <a:rPr lang="en-US" altLang="ko-KR" baseline="-25000">
                <a:latin typeface="Times New Roman" panose="02020603050405020304" pitchFamily="18" charset="0"/>
                <a:cs typeface="Times New Roman" panose="02020603050405020304" pitchFamily="18" charset="0"/>
                <a:sym typeface="Symbol" panose="05050102010706020507" pitchFamily="18" charset="2"/>
              </a:rPr>
              <a:t>i</a:t>
            </a:r>
            <a:r>
              <a:rPr lang="el-GR" altLang="ko-KR">
                <a:latin typeface="Times New Roman" panose="02020603050405020304" pitchFamily="18" charset="0"/>
                <a:cs typeface="Times New Roman" panose="02020603050405020304" pitchFamily="18" charset="0"/>
              </a:rPr>
              <a:t>]/2</a:t>
            </a:r>
            <a:endParaRPr lang="ko-KR" altLang="en-US">
              <a:latin typeface="Times New Roman" panose="02020603050405020304" pitchFamily="18" charset="0"/>
              <a:cs typeface="Times New Roman" panose="02020603050405020304" pitchFamily="18" charset="0"/>
            </a:endParaRPr>
          </a:p>
        </p:txBody>
      </p:sp>
      <p:sp>
        <p:nvSpPr>
          <p:cNvPr id="36" name="직사각형 35"/>
          <p:cNvSpPr/>
          <p:nvPr/>
        </p:nvSpPr>
        <p:spPr>
          <a:xfrm>
            <a:off x="182392" y="5973731"/>
            <a:ext cx="3555782" cy="369332"/>
          </a:xfrm>
          <a:prstGeom prst="rect">
            <a:avLst/>
          </a:prstGeom>
        </p:spPr>
        <p:txBody>
          <a:bodyPr wrap="none">
            <a:spAutoFit/>
          </a:bodyPr>
          <a:lstStyle/>
          <a:p>
            <a:r>
              <a:rPr lang="en-US" altLang="ko-KR" dirty="0">
                <a:latin typeface="Times New Roman" panose="02020603050405020304" pitchFamily="18" charset="0"/>
                <a:cs typeface="Times New Roman" panose="02020603050405020304" pitchFamily="18" charset="0"/>
                <a:sym typeface="Wingdings" panose="05000000000000000000" pitchFamily="2" charset="2"/>
              </a:rPr>
              <a:t></a:t>
            </a:r>
            <a:r>
              <a:rPr lang="en-US" altLang="ko-KR" dirty="0">
                <a:latin typeface="Times New Roman" panose="02020603050405020304" pitchFamily="18" charset="0"/>
                <a:cs typeface="Times New Roman" panose="02020603050405020304" pitchFamily="18" charset="0"/>
              </a:rPr>
              <a:t> </a:t>
            </a:r>
            <a:r>
              <a:rPr lang="en-US" altLang="ko-KR" b="1" dirty="0">
                <a:latin typeface="Times New Roman" panose="02020603050405020304" pitchFamily="18" charset="0"/>
                <a:cs typeface="Times New Roman" panose="02020603050405020304" pitchFamily="18" charset="0"/>
              </a:rPr>
              <a:t>R</a:t>
            </a:r>
            <a:r>
              <a:rPr lang="en-US" altLang="ko-KR" b="1" baseline="-25000" dirty="0">
                <a:latin typeface="Times New Roman" panose="02020603050405020304" pitchFamily="18" charset="0"/>
                <a:cs typeface="Times New Roman" panose="02020603050405020304" pitchFamily="18" charset="0"/>
              </a:rPr>
              <a:t>m</a:t>
            </a:r>
            <a:r>
              <a:rPr lang="en-US" altLang="ko-KR" b="1" dirty="0">
                <a:latin typeface="Times New Roman" panose="02020603050405020304" pitchFamily="18" charset="0"/>
                <a:cs typeface="Times New Roman" panose="02020603050405020304" pitchFamily="18" charset="0"/>
              </a:rPr>
              <a:t> = [2/sin </a:t>
            </a:r>
            <a:r>
              <a:rPr lang="en-US" altLang="ko-KR" b="1" dirty="0">
                <a:latin typeface="Times New Roman" panose="02020603050405020304" pitchFamily="18" charset="0"/>
                <a:cs typeface="Times New Roman" panose="02020603050405020304" pitchFamily="18" charset="0"/>
                <a:sym typeface="Symbol" panose="05050102010706020507" pitchFamily="18" charset="2"/>
              </a:rPr>
              <a:t></a:t>
            </a:r>
            <a:r>
              <a:rPr lang="en-US" altLang="ko-KR" b="1" baseline="-25000" dirty="0" err="1">
                <a:latin typeface="Times New Roman" panose="02020603050405020304" pitchFamily="18" charset="0"/>
                <a:cs typeface="Times New Roman" panose="02020603050405020304" pitchFamily="18" charset="0"/>
                <a:sym typeface="Symbol" panose="05050102010706020507" pitchFamily="18" charset="2"/>
              </a:rPr>
              <a:t>i</a:t>
            </a:r>
            <a:r>
              <a:rPr lang="el-GR" altLang="ko-KR" b="1" dirty="0">
                <a:latin typeface="Times New Roman" panose="02020603050405020304" pitchFamily="18" charset="0"/>
                <a:cs typeface="Times New Roman" panose="02020603050405020304" pitchFamily="18" charset="0"/>
              </a:rPr>
              <a:t>] [</a:t>
            </a:r>
            <a:r>
              <a:rPr lang="en-US" altLang="ko-KR" b="1" dirty="0">
                <a:latin typeface="Times New Roman" panose="02020603050405020304" pitchFamily="18" charset="0"/>
                <a:cs typeface="Times New Roman" panose="02020603050405020304" pitchFamily="18" charset="0"/>
              </a:rPr>
              <a:t>F</a:t>
            </a:r>
            <a:r>
              <a:rPr lang="en-US" altLang="ko-KR" b="1" baseline="-25000" dirty="0">
                <a:latin typeface="Times New Roman" panose="02020603050405020304" pitchFamily="18" charset="0"/>
                <a:cs typeface="Times New Roman" panose="02020603050405020304" pitchFamily="18" charset="0"/>
              </a:rPr>
              <a:t>1</a:t>
            </a:r>
            <a:r>
              <a:rPr lang="en-US" altLang="ko-KR" b="1" dirty="0">
                <a:latin typeface="Times New Roman" panose="02020603050405020304" pitchFamily="18" charset="0"/>
                <a:ea typeface="맑은 고딕" panose="020B0503020000020004" pitchFamily="50" charset="-127"/>
                <a:cs typeface="Times New Roman" panose="02020603050405020304" pitchFamily="18" charset="0"/>
              </a:rPr>
              <a:t>·</a:t>
            </a:r>
            <a:r>
              <a:rPr lang="en-US" altLang="ko-KR" b="1" dirty="0">
                <a:latin typeface="Times New Roman" panose="02020603050405020304" pitchFamily="18" charset="0"/>
                <a:cs typeface="Times New Roman" panose="02020603050405020304" pitchFamily="18" charset="0"/>
              </a:rPr>
              <a:t>F</a:t>
            </a:r>
            <a:r>
              <a:rPr lang="en-US" altLang="ko-KR" b="1" baseline="-25000" dirty="0">
                <a:latin typeface="Times New Roman" panose="02020603050405020304" pitchFamily="18" charset="0"/>
                <a:cs typeface="Times New Roman" panose="02020603050405020304" pitchFamily="18" charset="0"/>
              </a:rPr>
              <a:t>2</a:t>
            </a:r>
            <a:r>
              <a:rPr lang="en-US" altLang="ko-KR" b="1" dirty="0">
                <a:latin typeface="Times New Roman" panose="02020603050405020304" pitchFamily="18" charset="0"/>
                <a:cs typeface="Times New Roman" panose="02020603050405020304" pitchFamily="18" charset="0"/>
              </a:rPr>
              <a:t>/(F</a:t>
            </a:r>
            <a:r>
              <a:rPr lang="en-US" altLang="ko-KR" b="1" baseline="-25000" dirty="0">
                <a:latin typeface="Times New Roman" panose="02020603050405020304" pitchFamily="18" charset="0"/>
                <a:cs typeface="Times New Roman" panose="02020603050405020304" pitchFamily="18" charset="0"/>
              </a:rPr>
              <a:t>1</a:t>
            </a:r>
            <a:r>
              <a:rPr lang="en-US" altLang="ko-KR" b="1" dirty="0">
                <a:latin typeface="Times New Roman" panose="02020603050405020304" pitchFamily="18" charset="0"/>
                <a:cs typeface="Times New Roman" panose="02020603050405020304" pitchFamily="18" charset="0"/>
              </a:rPr>
              <a:t> + F</a:t>
            </a:r>
            <a:r>
              <a:rPr lang="en-US" altLang="ko-KR" b="1" baseline="-25000" dirty="0">
                <a:latin typeface="Times New Roman" panose="02020603050405020304" pitchFamily="18" charset="0"/>
                <a:cs typeface="Times New Roman" panose="02020603050405020304" pitchFamily="18" charset="0"/>
              </a:rPr>
              <a:t>2</a:t>
            </a:r>
            <a:r>
              <a:rPr lang="en-US" altLang="ko-KR" b="1" dirty="0">
                <a:latin typeface="Times New Roman" panose="02020603050405020304" pitchFamily="18" charset="0"/>
                <a:cs typeface="Times New Roman" panose="02020603050405020304" pitchFamily="18" charset="0"/>
              </a:rPr>
              <a:t>)]</a:t>
            </a:r>
            <a:endParaRPr lang="ko-KR" altLang="en-US" b="1"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100619" y="6304990"/>
            <a:ext cx="5331279" cy="369332"/>
          </a:xfrm>
          <a:prstGeom prst="rect">
            <a:avLst/>
          </a:prstGeom>
          <a:noFill/>
        </p:spPr>
        <p:txBody>
          <a:bodyPr wrap="square" rtlCol="0">
            <a:spAutoFit/>
          </a:bodyPr>
          <a:lstStyle/>
          <a:p>
            <a:r>
              <a:rPr lang="en-US" altLang="ko-KR" dirty="0">
                <a:solidFill>
                  <a:srgbClr val="0000FF"/>
                </a:solidFill>
                <a:latin typeface="Times New Roman" panose="02020603050405020304" pitchFamily="18" charset="0"/>
                <a:cs typeface="Times New Roman" panose="02020603050405020304" pitchFamily="18" charset="0"/>
              </a:rPr>
              <a:t>Ex) </a:t>
            </a:r>
            <a:r>
              <a:rPr lang="en-US" altLang="ko-KR"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ko-KR" baseline="-250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i</a:t>
            </a:r>
            <a:r>
              <a:rPr lang="en-US" altLang="ko-KR"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ko-KR" dirty="0">
                <a:solidFill>
                  <a:srgbClr val="0000FF"/>
                </a:solidFill>
                <a:latin typeface="Times New Roman" panose="02020603050405020304" pitchFamily="18" charset="0"/>
                <a:cs typeface="Times New Roman" panose="02020603050405020304" pitchFamily="18" charset="0"/>
              </a:rPr>
              <a:t>4 </a:t>
            </a:r>
            <a:r>
              <a:rPr lang="en-US" altLang="ko-KR" dirty="0" err="1">
                <a:solidFill>
                  <a:srgbClr val="0000FF"/>
                </a:solidFill>
                <a:latin typeface="Times New Roman" panose="02020603050405020304" pitchFamily="18" charset="0"/>
                <a:cs typeface="Times New Roman" panose="02020603050405020304" pitchFamily="18" charset="0"/>
              </a:rPr>
              <a:t>mrad</a:t>
            </a:r>
            <a:r>
              <a:rPr lang="en-US" altLang="ko-KR" dirty="0">
                <a:solidFill>
                  <a:srgbClr val="0000FF"/>
                </a:solidFill>
                <a:latin typeface="Times New Roman" panose="02020603050405020304" pitchFamily="18" charset="0"/>
                <a:cs typeface="Times New Roman" panose="02020603050405020304" pitchFamily="18" charset="0"/>
              </a:rPr>
              <a:t>, F</a:t>
            </a:r>
            <a:r>
              <a:rPr lang="en-US" altLang="ko-KR" baseline="-25000" dirty="0">
                <a:solidFill>
                  <a:srgbClr val="0000FF"/>
                </a:solidFill>
                <a:latin typeface="Times New Roman" panose="02020603050405020304" pitchFamily="18" charset="0"/>
                <a:cs typeface="Times New Roman" panose="02020603050405020304" pitchFamily="18" charset="0"/>
              </a:rPr>
              <a:t>1</a:t>
            </a:r>
            <a:r>
              <a:rPr lang="en-US" altLang="ko-KR" dirty="0">
                <a:solidFill>
                  <a:srgbClr val="0000FF"/>
                </a:solidFill>
                <a:latin typeface="Times New Roman" panose="02020603050405020304" pitchFamily="18" charset="0"/>
                <a:cs typeface="Times New Roman" panose="02020603050405020304" pitchFamily="18" charset="0"/>
              </a:rPr>
              <a:t> = 24 m, F</a:t>
            </a:r>
            <a:r>
              <a:rPr lang="en-US" altLang="ko-KR" baseline="-25000" dirty="0">
                <a:solidFill>
                  <a:srgbClr val="0000FF"/>
                </a:solidFill>
                <a:latin typeface="Times New Roman" panose="02020603050405020304" pitchFamily="18" charset="0"/>
                <a:cs typeface="Times New Roman" panose="02020603050405020304" pitchFamily="18" charset="0"/>
              </a:rPr>
              <a:t>2</a:t>
            </a:r>
            <a:r>
              <a:rPr lang="en-US" altLang="ko-KR" dirty="0">
                <a:solidFill>
                  <a:srgbClr val="0000FF"/>
                </a:solidFill>
                <a:latin typeface="Times New Roman" panose="02020603050405020304" pitchFamily="18" charset="0"/>
                <a:cs typeface="Times New Roman" panose="02020603050405020304" pitchFamily="18" charset="0"/>
              </a:rPr>
              <a:t> = 12 m, then R</a:t>
            </a:r>
            <a:r>
              <a:rPr lang="en-US" altLang="ko-KR" baseline="-25000" dirty="0">
                <a:solidFill>
                  <a:srgbClr val="0000FF"/>
                </a:solidFill>
                <a:latin typeface="Times New Roman" panose="02020603050405020304" pitchFamily="18" charset="0"/>
                <a:cs typeface="Times New Roman" panose="02020603050405020304" pitchFamily="18" charset="0"/>
              </a:rPr>
              <a:t>m</a:t>
            </a:r>
            <a:r>
              <a:rPr lang="en-US" altLang="ko-KR" dirty="0">
                <a:solidFill>
                  <a:srgbClr val="0000FF"/>
                </a:solidFill>
                <a:latin typeface="Times New Roman" panose="02020603050405020304" pitchFamily="18" charset="0"/>
                <a:cs typeface="Times New Roman" panose="02020603050405020304" pitchFamily="18" charset="0"/>
              </a:rPr>
              <a:t> </a:t>
            </a:r>
            <a:r>
              <a:rPr lang="en-US" altLang="ko-KR"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8 km</a:t>
            </a:r>
            <a:endParaRPr lang="ko-KR" altLang="en-US" dirty="0">
              <a:solidFill>
                <a:srgbClr val="0000FF"/>
              </a:solidFill>
              <a:latin typeface="Times New Roman" panose="02020603050405020304" pitchFamily="18" charset="0"/>
              <a:cs typeface="Times New Roman" panose="02020603050405020304" pitchFamily="18" charset="0"/>
            </a:endParaRPr>
          </a:p>
        </p:txBody>
      </p:sp>
      <p:pic>
        <p:nvPicPr>
          <p:cNvPr id="38" name="그림 37"/>
          <p:cNvPicPr>
            <a:picLocks noChangeAspect="1"/>
          </p:cNvPicPr>
          <p:nvPr/>
        </p:nvPicPr>
        <p:blipFill rotWithShape="1">
          <a:blip r:embed="rId4"/>
          <a:srcRect t="27250" b="14920"/>
          <a:stretch/>
        </p:blipFill>
        <p:spPr>
          <a:xfrm>
            <a:off x="150397" y="3707909"/>
            <a:ext cx="3193362" cy="1511170"/>
          </a:xfrm>
          <a:prstGeom prst="rect">
            <a:avLst/>
          </a:prstGeom>
        </p:spPr>
      </p:pic>
      <p:grpSp>
        <p:nvGrpSpPr>
          <p:cNvPr id="39" name="그룹 38"/>
          <p:cNvGrpSpPr/>
          <p:nvPr/>
        </p:nvGrpSpPr>
        <p:grpSpPr>
          <a:xfrm>
            <a:off x="4766869" y="3197802"/>
            <a:ext cx="3975096" cy="2527527"/>
            <a:chOff x="7922669" y="3120136"/>
            <a:chExt cx="3975096" cy="2527527"/>
          </a:xfrm>
        </p:grpSpPr>
        <p:pic>
          <p:nvPicPr>
            <p:cNvPr id="40" name="Picture 2" descr="https://media.springernature.com/original/springer-static/image/chp%3A10.1007%2F978-3-030-28551-7_4/MediaObjects/325346_1_En_4_Fig6_HTML.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521" t="50889"/>
            <a:stretch/>
          </p:blipFill>
          <p:spPr bwMode="auto">
            <a:xfrm rot="836639">
              <a:off x="7922669" y="3120136"/>
              <a:ext cx="3975096" cy="2109357"/>
            </a:xfrm>
            <a:prstGeom prst="rect">
              <a:avLst/>
            </a:prstGeom>
            <a:noFill/>
            <a:extLst>
              <a:ext uri="{909E8E84-426E-40DD-AFC4-6F175D3DCCD1}">
                <a14:hiddenFill xmlns:a14="http://schemas.microsoft.com/office/drawing/2010/main">
                  <a:solidFill>
                    <a:srgbClr val="FFFFFF"/>
                  </a:solidFill>
                </a14:hiddenFill>
              </a:ext>
            </a:extLst>
          </p:spPr>
        </p:pic>
        <p:sp>
          <p:nvSpPr>
            <p:cNvPr id="41" name="직사각형 40"/>
            <p:cNvSpPr/>
            <p:nvPr/>
          </p:nvSpPr>
          <p:spPr>
            <a:xfrm>
              <a:off x="9614888" y="5107406"/>
              <a:ext cx="458780" cy="369332"/>
            </a:xfrm>
            <a:prstGeom prst="rect">
              <a:avLst/>
            </a:prstGeom>
          </p:spPr>
          <p:txBody>
            <a:bodyPr wrap="none">
              <a:spAutoFit/>
            </a:bodyPr>
            <a:lstStyle/>
            <a:p>
              <a:r>
                <a:rPr lang="en-US" altLang="ko-KR">
                  <a:latin typeface="Times New Roman" panose="02020603050405020304" pitchFamily="18" charset="0"/>
                  <a:cs typeface="Times New Roman" panose="02020603050405020304" pitchFamily="18" charset="0"/>
                </a:rPr>
                <a:t>R</a:t>
              </a:r>
              <a:r>
                <a:rPr lang="en-US" altLang="ko-KR" baseline="-25000">
                  <a:latin typeface="Times New Roman" panose="02020603050405020304" pitchFamily="18" charset="0"/>
                  <a:cs typeface="Times New Roman" panose="02020603050405020304" pitchFamily="18" charset="0"/>
                </a:rPr>
                <a:t>m</a:t>
              </a:r>
              <a:endParaRPr lang="ko-KR" altLang="en-US"/>
            </a:p>
          </p:txBody>
        </p:sp>
        <p:sp>
          <p:nvSpPr>
            <p:cNvPr id="42" name="직사각형 41"/>
            <p:cNvSpPr/>
            <p:nvPr/>
          </p:nvSpPr>
          <p:spPr>
            <a:xfrm rot="18028265">
              <a:off x="10581791" y="4526843"/>
              <a:ext cx="1595309" cy="646331"/>
            </a:xfrm>
            <a:prstGeom prst="rect">
              <a:avLst/>
            </a:prstGeom>
          </p:spPr>
          <p:txBody>
            <a:bodyPr wrap="none">
              <a:spAutoFit/>
            </a:bodyPr>
            <a:lstStyle/>
            <a:p>
              <a:pPr algn="ctr"/>
              <a:r>
                <a:rPr lang="en-US" altLang="ko-KR" dirty="0" err="1">
                  <a:latin typeface="Times New Roman" panose="02020603050405020304" pitchFamily="18" charset="0"/>
                  <a:cs typeface="Times New Roman" panose="02020603050405020304" pitchFamily="18" charset="0"/>
                </a:rPr>
                <a:t>R</a:t>
              </a:r>
              <a:r>
                <a:rPr lang="en-US" altLang="ko-KR" baseline="-25000" dirty="0" err="1">
                  <a:latin typeface="Times New Roman" panose="02020603050405020304" pitchFamily="18" charset="0"/>
                  <a:cs typeface="Times New Roman" panose="02020603050405020304" pitchFamily="18" charset="0"/>
                </a:rPr>
                <a:t>s</a:t>
              </a:r>
              <a:r>
                <a:rPr lang="en-US" altLang="ko-KR" baseline="-25000" dirty="0">
                  <a:latin typeface="Times New Roman" panose="02020603050405020304" pitchFamily="18" charset="0"/>
                  <a:cs typeface="Times New Roman" panose="02020603050405020304" pitchFamily="18" charset="0"/>
                </a:rPr>
                <a:t> </a:t>
              </a:r>
            </a:p>
            <a:p>
              <a:pPr algn="ctr"/>
              <a:r>
                <a:rPr lang="en-US" altLang="ko-KR" dirty="0">
                  <a:latin typeface="Times New Roman" panose="02020603050405020304" pitchFamily="18" charset="0"/>
                  <a:cs typeface="Times New Roman" panose="02020603050405020304" pitchFamily="18" charset="0"/>
                </a:rPr>
                <a:t>: sagittal radius</a:t>
              </a:r>
              <a:endParaRPr lang="ko-KR" altLang="en-US" dirty="0"/>
            </a:p>
          </p:txBody>
        </p:sp>
      </p:grpSp>
      <p:sp>
        <p:nvSpPr>
          <p:cNvPr id="43" name="직사각형 42"/>
          <p:cNvSpPr/>
          <p:nvPr/>
        </p:nvSpPr>
        <p:spPr>
          <a:xfrm>
            <a:off x="5665907" y="6050319"/>
            <a:ext cx="3151825" cy="646331"/>
          </a:xfrm>
          <a:prstGeom prst="rect">
            <a:avLst/>
          </a:prstGeom>
        </p:spPr>
        <p:txBody>
          <a:bodyPr wrap="none">
            <a:spAutoFit/>
          </a:bodyPr>
          <a:lstStyle/>
          <a:p>
            <a:r>
              <a:rPr lang="en-US" altLang="ko-KR" dirty="0">
                <a:solidFill>
                  <a:srgbClr val="0000FF"/>
                </a:solidFill>
                <a:latin typeface="Times New Roman" panose="02020603050405020304" pitchFamily="18" charset="0"/>
                <a:cs typeface="Times New Roman" panose="02020603050405020304" pitchFamily="18" charset="0"/>
              </a:rPr>
              <a:t>Ex) </a:t>
            </a:r>
            <a:r>
              <a:rPr lang="en-US" altLang="ko-KR"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a:t>
            </a:r>
            <a:r>
              <a:rPr lang="en-US" altLang="ko-KR" baseline="-25000" dirty="0" err="1">
                <a:solidFill>
                  <a:srgbClr val="0000FF"/>
                </a:solidFill>
                <a:latin typeface="Times New Roman" panose="02020603050405020304" pitchFamily="18" charset="0"/>
                <a:cs typeface="Times New Roman" panose="02020603050405020304" pitchFamily="18" charset="0"/>
                <a:sym typeface="Symbol" panose="05050102010706020507" pitchFamily="18" charset="2"/>
              </a:rPr>
              <a:t>i</a:t>
            </a:r>
            <a:r>
              <a:rPr lang="en-US" altLang="ko-KR" dirty="0">
                <a:solidFill>
                  <a:srgbClr val="0000FF"/>
                </a:solidFill>
                <a:latin typeface="Times New Roman" panose="02020603050405020304" pitchFamily="18" charset="0"/>
                <a:cs typeface="Times New Roman" panose="02020603050405020304" pitchFamily="18" charset="0"/>
              </a:rPr>
              <a:t> = 4 </a:t>
            </a:r>
            <a:r>
              <a:rPr lang="en-US" altLang="ko-KR" dirty="0" err="1">
                <a:solidFill>
                  <a:srgbClr val="0000FF"/>
                </a:solidFill>
                <a:latin typeface="Times New Roman" panose="02020603050405020304" pitchFamily="18" charset="0"/>
                <a:cs typeface="Times New Roman" panose="02020603050405020304" pitchFamily="18" charset="0"/>
              </a:rPr>
              <a:t>mrad</a:t>
            </a:r>
            <a:r>
              <a:rPr lang="en-US" altLang="ko-KR" dirty="0">
                <a:solidFill>
                  <a:srgbClr val="0000FF"/>
                </a:solidFill>
                <a:latin typeface="Times New Roman" panose="02020603050405020304" pitchFamily="18" charset="0"/>
                <a:cs typeface="Times New Roman" panose="02020603050405020304" pitchFamily="18" charset="0"/>
              </a:rPr>
              <a:t> and R</a:t>
            </a:r>
            <a:r>
              <a:rPr lang="en-US" altLang="ko-KR" baseline="-25000" dirty="0">
                <a:solidFill>
                  <a:srgbClr val="0000FF"/>
                </a:solidFill>
                <a:latin typeface="Times New Roman" panose="02020603050405020304" pitchFamily="18" charset="0"/>
                <a:cs typeface="Times New Roman" panose="02020603050405020304" pitchFamily="18" charset="0"/>
              </a:rPr>
              <a:t>m</a:t>
            </a:r>
            <a:r>
              <a:rPr lang="en-US" altLang="ko-KR" dirty="0">
                <a:solidFill>
                  <a:srgbClr val="0000FF"/>
                </a:solidFill>
                <a:latin typeface="Times New Roman" panose="02020603050405020304" pitchFamily="18" charset="0"/>
                <a:cs typeface="Times New Roman" panose="02020603050405020304" pitchFamily="18" charset="0"/>
              </a:rPr>
              <a:t> = 8 km </a:t>
            </a:r>
          </a:p>
          <a:p>
            <a:r>
              <a:rPr lang="en-US" altLang="ko-KR" dirty="0">
                <a:solidFill>
                  <a:srgbClr val="0000FF"/>
                </a:solidFill>
                <a:latin typeface="Times New Roman" panose="02020603050405020304" pitchFamily="18" charset="0"/>
                <a:cs typeface="Times New Roman" panose="02020603050405020304" pitchFamily="18" charset="0"/>
              </a:rPr>
              <a:t>       </a:t>
            </a:r>
            <a:r>
              <a:rPr lang="en-US" altLang="ko-KR"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ko-KR" dirty="0">
                <a:solidFill>
                  <a:srgbClr val="0000FF"/>
                </a:solidFill>
                <a:latin typeface="Times New Roman" panose="02020603050405020304" pitchFamily="18" charset="0"/>
                <a:cs typeface="Times New Roman" panose="02020603050405020304" pitchFamily="18" charset="0"/>
              </a:rPr>
              <a:t> R</a:t>
            </a:r>
            <a:r>
              <a:rPr lang="en-US" altLang="ko-KR" baseline="-25000" dirty="0">
                <a:solidFill>
                  <a:srgbClr val="0000FF"/>
                </a:solidFill>
                <a:latin typeface="Times New Roman" panose="02020603050405020304" pitchFamily="18" charset="0"/>
                <a:cs typeface="Times New Roman" panose="02020603050405020304" pitchFamily="18" charset="0"/>
              </a:rPr>
              <a:t>s</a:t>
            </a:r>
            <a:r>
              <a:rPr lang="en-US" altLang="ko-KR" dirty="0">
                <a:solidFill>
                  <a:srgbClr val="0000FF"/>
                </a:solidFill>
                <a:latin typeface="Times New Roman" panose="02020603050405020304" pitchFamily="18" charset="0"/>
                <a:cs typeface="Times New Roman" panose="02020603050405020304" pitchFamily="18" charset="0"/>
              </a:rPr>
              <a:t> = 48 mm</a:t>
            </a:r>
            <a:endParaRPr lang="ko-KR" altLang="en-US" dirty="0">
              <a:solidFill>
                <a:srgbClr val="0000FF"/>
              </a:solidFill>
              <a:latin typeface="Times New Roman" panose="02020603050405020304" pitchFamily="18" charset="0"/>
              <a:cs typeface="Times New Roman" panose="02020603050405020304" pitchFamily="18" charset="0"/>
            </a:endParaRPr>
          </a:p>
        </p:txBody>
      </p:sp>
      <p:sp>
        <p:nvSpPr>
          <p:cNvPr id="44" name="직사각형 43"/>
          <p:cNvSpPr/>
          <p:nvPr/>
        </p:nvSpPr>
        <p:spPr>
          <a:xfrm>
            <a:off x="5321294" y="580667"/>
            <a:ext cx="1838965" cy="369332"/>
          </a:xfrm>
          <a:prstGeom prst="rect">
            <a:avLst/>
          </a:prstGeom>
        </p:spPr>
        <p:txBody>
          <a:bodyPr wrap="none">
            <a:spAutoFit/>
          </a:bodyPr>
          <a:lstStyle/>
          <a:p>
            <a:pPr marL="285750" indent="-285750">
              <a:buFont typeface="Wingdings" panose="05000000000000000000" pitchFamily="2" charset="2"/>
              <a:buChar char="ü"/>
            </a:pPr>
            <a:r>
              <a:rPr lang="en-US" altLang="ko-KR" b="1" dirty="0">
                <a:latin typeface="Times New Roman" panose="02020603050405020304" pitchFamily="18" charset="0"/>
                <a:cs typeface="Times New Roman" panose="02020603050405020304" pitchFamily="18" charset="0"/>
              </a:rPr>
              <a:t>Darwin width</a:t>
            </a:r>
          </a:p>
        </p:txBody>
      </p:sp>
      <p:sp>
        <p:nvSpPr>
          <p:cNvPr id="45" name="직사각형 44"/>
          <p:cNvSpPr/>
          <p:nvPr/>
        </p:nvSpPr>
        <p:spPr>
          <a:xfrm>
            <a:off x="5621775" y="914713"/>
            <a:ext cx="2766649" cy="861774"/>
          </a:xfrm>
          <a:prstGeom prst="rect">
            <a:avLst/>
          </a:prstGeom>
        </p:spPr>
        <p:txBody>
          <a:bodyPr wrap="square">
            <a:spAutoFit/>
          </a:bodyPr>
          <a:lstStyle/>
          <a:p>
            <a:r>
              <a:rPr lang="en-US" altLang="ko-KR" b="1" dirty="0" err="1">
                <a:latin typeface="Times New Roman" panose="02020603050405020304" pitchFamily="18" charset="0"/>
                <a:cs typeface="Times New Roman" panose="02020603050405020304" pitchFamily="18" charset="0"/>
              </a:rPr>
              <a:t>ω</a:t>
            </a:r>
            <a:r>
              <a:rPr lang="en-US" altLang="ko-KR" b="1" baseline="-25000" dirty="0" err="1">
                <a:latin typeface="Times New Roman" panose="02020603050405020304" pitchFamily="18" charset="0"/>
                <a:cs typeface="Times New Roman" panose="02020603050405020304" pitchFamily="18" charset="0"/>
              </a:rPr>
              <a:t>D</a:t>
            </a:r>
            <a:r>
              <a:rPr lang="en-US" altLang="ko-KR" b="1" dirty="0">
                <a:latin typeface="Times New Roman" panose="02020603050405020304" pitchFamily="18" charset="0"/>
                <a:cs typeface="Times New Roman" panose="02020603050405020304" pitchFamily="18" charset="0"/>
              </a:rPr>
              <a:t> = 2r</a:t>
            </a:r>
            <a:r>
              <a:rPr lang="en-US" altLang="ko-KR" b="1" baseline="-25000" dirty="0">
                <a:latin typeface="Times New Roman" panose="02020603050405020304" pitchFamily="18" charset="0"/>
                <a:cs typeface="Times New Roman" panose="02020603050405020304" pitchFamily="18" charset="0"/>
              </a:rPr>
              <a:t>e</a:t>
            </a:r>
            <a:r>
              <a:rPr lang="en-US" altLang="ko-KR" b="1" dirty="0">
                <a:latin typeface="Times New Roman" panose="02020603050405020304" pitchFamily="18" charset="0"/>
                <a:cs typeface="Times New Roman" panose="02020603050405020304" pitchFamily="18" charset="0"/>
              </a:rPr>
              <a:t>F(</a:t>
            </a:r>
            <a:r>
              <a:rPr lang="en-US" altLang="ko-KR" b="1" dirty="0" err="1">
                <a:latin typeface="Times New Roman" panose="02020603050405020304" pitchFamily="18" charset="0"/>
                <a:cs typeface="Times New Roman" panose="02020603050405020304" pitchFamily="18" charset="0"/>
              </a:rPr>
              <a:t>hkl</a:t>
            </a:r>
            <a:r>
              <a:rPr lang="en-US" altLang="ko-KR" b="1" dirty="0">
                <a:latin typeface="Times New Roman" panose="02020603050405020304" pitchFamily="18" charset="0"/>
                <a:cs typeface="Times New Roman" panose="02020603050405020304" pitchFamily="18" charset="0"/>
              </a:rPr>
              <a:t>)λ</a:t>
            </a:r>
            <a:r>
              <a:rPr lang="en-US" altLang="ko-KR" b="1" baseline="30000" dirty="0">
                <a:latin typeface="Times New Roman" panose="02020603050405020304" pitchFamily="18" charset="0"/>
                <a:cs typeface="Times New Roman" panose="02020603050405020304" pitchFamily="18" charset="0"/>
              </a:rPr>
              <a:t>2</a:t>
            </a:r>
            <a:r>
              <a:rPr lang="en-US" altLang="ko-KR" b="1" dirty="0">
                <a:latin typeface="Times New Roman" panose="02020603050405020304" pitchFamily="18" charset="0"/>
                <a:cs typeface="Times New Roman" panose="02020603050405020304" pitchFamily="18" charset="0"/>
              </a:rPr>
              <a:t>/π</a:t>
            </a:r>
            <a:r>
              <a:rPr lang="en-US" altLang="ko-KR" b="1" dirty="0" err="1">
                <a:latin typeface="Times New Roman" panose="02020603050405020304" pitchFamily="18" charset="0"/>
                <a:cs typeface="Times New Roman" panose="02020603050405020304" pitchFamily="18" charset="0"/>
              </a:rPr>
              <a:t>Vsin</a:t>
            </a:r>
            <a:r>
              <a:rPr lang="en-US" altLang="ko-KR" b="1" dirty="0">
                <a:latin typeface="Times New Roman" panose="02020603050405020304" pitchFamily="18" charset="0"/>
                <a:cs typeface="Times New Roman" panose="02020603050405020304" pitchFamily="18" charset="0"/>
              </a:rPr>
              <a:t>(2θ) </a:t>
            </a:r>
          </a:p>
          <a:p>
            <a:r>
              <a:rPr lang="en-US" altLang="ko-KR" dirty="0">
                <a:latin typeface="Times New Roman" panose="02020603050405020304" pitchFamily="18" charset="0"/>
                <a:cs typeface="Times New Roman" panose="02020603050405020304" pitchFamily="18" charset="0"/>
              </a:rPr>
              <a:t>   </a:t>
            </a:r>
            <a:r>
              <a:rPr lang="en-US" altLang="ko-KR" sz="1400" dirty="0">
                <a:latin typeface="Times New Roman" panose="02020603050405020304" pitchFamily="18" charset="0"/>
                <a:cs typeface="Times New Roman" panose="02020603050405020304" pitchFamily="18" charset="0"/>
              </a:rPr>
              <a:t>F(</a:t>
            </a:r>
            <a:r>
              <a:rPr lang="en-US" altLang="ko-KR" sz="1400" dirty="0" err="1">
                <a:latin typeface="Times New Roman" panose="02020603050405020304" pitchFamily="18" charset="0"/>
                <a:cs typeface="Times New Roman" panose="02020603050405020304" pitchFamily="18" charset="0"/>
              </a:rPr>
              <a:t>hkl</a:t>
            </a:r>
            <a:r>
              <a:rPr lang="en-US" altLang="ko-KR" sz="1400" dirty="0">
                <a:latin typeface="Times New Roman" panose="02020603050405020304" pitchFamily="18" charset="0"/>
                <a:cs typeface="Times New Roman" panose="02020603050405020304" pitchFamily="18" charset="0"/>
              </a:rPr>
              <a:t>) = structure factor </a:t>
            </a:r>
          </a:p>
          <a:p>
            <a:r>
              <a:rPr lang="en-US" altLang="ko-KR" sz="1400" dirty="0">
                <a:latin typeface="Times New Roman" panose="02020603050405020304" pitchFamily="18" charset="0"/>
                <a:cs typeface="Times New Roman" panose="02020603050405020304" pitchFamily="18" charset="0"/>
              </a:rPr>
              <a:t>    V = volume of unit cell</a:t>
            </a:r>
            <a:endParaRPr lang="ko-KR" altLang="en-US" sz="1400" dirty="0">
              <a:latin typeface="Times New Roman" panose="02020603050405020304" pitchFamily="18" charset="0"/>
              <a:cs typeface="Times New Roman" panose="02020603050405020304" pitchFamily="18" charset="0"/>
            </a:endParaRPr>
          </a:p>
        </p:txBody>
      </p:sp>
      <p:sp>
        <p:nvSpPr>
          <p:cNvPr id="46" name="직사각형 45"/>
          <p:cNvSpPr/>
          <p:nvPr/>
        </p:nvSpPr>
        <p:spPr>
          <a:xfrm>
            <a:off x="5384255" y="2807970"/>
            <a:ext cx="3876639" cy="338554"/>
          </a:xfrm>
          <a:prstGeom prst="rect">
            <a:avLst/>
          </a:prstGeom>
        </p:spPr>
        <p:txBody>
          <a:bodyPr wrap="none">
            <a:spAutoFit/>
          </a:bodyPr>
          <a:lstStyle/>
          <a:p>
            <a:r>
              <a:rPr lang="en-US" altLang="ko-KR" sz="1600" dirty="0">
                <a:solidFill>
                  <a:srgbClr val="0000FF"/>
                </a:solidFill>
                <a:latin typeface="Times New Roman" panose="02020603050405020304" pitchFamily="18" charset="0"/>
                <a:cs typeface="Times New Roman" panose="02020603050405020304" pitchFamily="18" charset="0"/>
              </a:rPr>
              <a:t>ex) Si(111) crystal @8 keV --&gt; </a:t>
            </a:r>
            <a:r>
              <a:rPr lang="en-US" altLang="ko-KR" sz="1600" dirty="0" err="1">
                <a:solidFill>
                  <a:srgbClr val="0000FF"/>
                </a:solidFill>
                <a:latin typeface="Times New Roman" panose="02020603050405020304" pitchFamily="18" charset="0"/>
                <a:cs typeface="Times New Roman" panose="02020603050405020304" pitchFamily="18" charset="0"/>
              </a:rPr>
              <a:t>ω</a:t>
            </a:r>
            <a:r>
              <a:rPr lang="en-US" altLang="ko-KR" sz="1600" baseline="-25000" dirty="0" err="1">
                <a:solidFill>
                  <a:srgbClr val="0000FF"/>
                </a:solidFill>
                <a:latin typeface="Times New Roman" panose="02020603050405020304" pitchFamily="18" charset="0"/>
                <a:cs typeface="Times New Roman" panose="02020603050405020304" pitchFamily="18" charset="0"/>
              </a:rPr>
              <a:t>D</a:t>
            </a:r>
            <a:r>
              <a:rPr lang="en-US" altLang="ko-KR" sz="1600" dirty="0">
                <a:solidFill>
                  <a:srgbClr val="0000FF"/>
                </a:solidFill>
                <a:latin typeface="Times New Roman" panose="02020603050405020304" pitchFamily="18" charset="0"/>
                <a:cs typeface="Times New Roman" panose="02020603050405020304" pitchFamily="18" charset="0"/>
              </a:rPr>
              <a:t> </a:t>
            </a:r>
            <a:r>
              <a:rPr lang="en-US" altLang="ko-KR" sz="1600" dirty="0">
                <a:solidFill>
                  <a:srgbClr val="0000FF"/>
                </a:solidFill>
                <a:latin typeface="Times New Roman" panose="02020603050405020304" pitchFamily="18" charset="0"/>
                <a:cs typeface="Times New Roman" panose="02020603050405020304" pitchFamily="18" charset="0"/>
                <a:sym typeface="Symbol" panose="05050102010706020507" pitchFamily="18" charset="2"/>
              </a:rPr>
              <a:t> 40 rad</a:t>
            </a:r>
            <a:endParaRPr lang="ko-KR" altLang="en-US" sz="1600" dirty="0">
              <a:solidFill>
                <a:srgbClr val="0000FF"/>
              </a:solidFill>
              <a:latin typeface="Times New Roman" panose="02020603050405020304" pitchFamily="18" charset="0"/>
              <a:cs typeface="Times New Roman" panose="02020603050405020304" pitchFamily="18" charset="0"/>
            </a:endParaRPr>
          </a:p>
        </p:txBody>
      </p:sp>
      <p:sp>
        <p:nvSpPr>
          <p:cNvPr id="47" name="직사각형 46"/>
          <p:cNvSpPr/>
          <p:nvPr/>
        </p:nvSpPr>
        <p:spPr>
          <a:xfrm>
            <a:off x="5665335" y="1792219"/>
            <a:ext cx="2029723" cy="369332"/>
          </a:xfrm>
          <a:prstGeom prst="rect">
            <a:avLst/>
          </a:prstGeom>
        </p:spPr>
        <p:txBody>
          <a:bodyPr wrap="none">
            <a:spAutoFit/>
          </a:bodyPr>
          <a:lstStyle/>
          <a:p>
            <a:r>
              <a:rPr lang="el-GR" altLang="ko-KR" b="1" dirty="0">
                <a:latin typeface="Times New Roman" panose="02020603050405020304" pitchFamily="18" charset="0"/>
                <a:cs typeface="Times New Roman" panose="02020603050405020304" pitchFamily="18" charset="0"/>
              </a:rPr>
              <a:t>Δθ = [Δψ</a:t>
            </a:r>
            <a:r>
              <a:rPr lang="el-GR" altLang="ko-KR" b="1" baseline="30000" dirty="0">
                <a:latin typeface="Times New Roman" panose="02020603050405020304" pitchFamily="18" charset="0"/>
                <a:cs typeface="Times New Roman" panose="02020603050405020304" pitchFamily="18" charset="0"/>
              </a:rPr>
              <a:t>2</a:t>
            </a:r>
            <a:r>
              <a:rPr lang="el-GR" altLang="ko-KR" b="1" dirty="0">
                <a:latin typeface="Times New Roman" panose="02020603050405020304" pitchFamily="18" charset="0"/>
                <a:cs typeface="Times New Roman" panose="02020603050405020304" pitchFamily="18" charset="0"/>
              </a:rPr>
              <a:t> + ω</a:t>
            </a:r>
            <a:r>
              <a:rPr lang="en-US" altLang="ko-KR" b="1" baseline="-25000" dirty="0">
                <a:latin typeface="Times New Roman" panose="02020603050405020304" pitchFamily="18" charset="0"/>
                <a:cs typeface="Times New Roman" panose="02020603050405020304" pitchFamily="18" charset="0"/>
              </a:rPr>
              <a:t>D</a:t>
            </a:r>
            <a:r>
              <a:rPr lang="en-US" altLang="ko-KR" b="1" baseline="30000" dirty="0">
                <a:latin typeface="Times New Roman" panose="02020603050405020304" pitchFamily="18" charset="0"/>
                <a:cs typeface="Times New Roman" panose="02020603050405020304" pitchFamily="18" charset="0"/>
              </a:rPr>
              <a:t>2</a:t>
            </a:r>
            <a:r>
              <a:rPr lang="en-US" altLang="ko-KR" b="1" dirty="0">
                <a:latin typeface="Times New Roman" panose="02020603050405020304" pitchFamily="18" charset="0"/>
                <a:cs typeface="Times New Roman" panose="02020603050405020304" pitchFamily="18" charset="0"/>
              </a:rPr>
              <a:t>]</a:t>
            </a:r>
            <a:r>
              <a:rPr lang="en-US" altLang="ko-KR" b="1" baseline="30000" dirty="0">
                <a:latin typeface="Times New Roman" panose="02020603050405020304" pitchFamily="18" charset="0"/>
                <a:cs typeface="Times New Roman" panose="02020603050405020304" pitchFamily="18" charset="0"/>
              </a:rPr>
              <a:t>1/2</a:t>
            </a:r>
            <a:endParaRPr lang="ko-KR" altLang="en-US" b="1" baseline="30000" dirty="0">
              <a:latin typeface="Times New Roman" panose="02020603050405020304" pitchFamily="18" charset="0"/>
              <a:cs typeface="Times New Roman" panose="02020603050405020304" pitchFamily="18" charset="0"/>
            </a:endParaRPr>
          </a:p>
        </p:txBody>
      </p:sp>
      <p:pic>
        <p:nvPicPr>
          <p:cNvPr id="48" name="그림 47"/>
          <p:cNvPicPr>
            <a:picLocks noChangeAspect="1"/>
          </p:cNvPicPr>
          <p:nvPr/>
        </p:nvPicPr>
        <p:blipFill>
          <a:blip r:embed="rId5">
            <a:clrChange>
              <a:clrFrom>
                <a:srgbClr val="FFFFFF"/>
              </a:clrFrom>
              <a:clrTo>
                <a:srgbClr val="FFFFFF">
                  <a:alpha val="0"/>
                </a:srgbClr>
              </a:clrTo>
            </a:clrChange>
          </a:blip>
          <a:stretch>
            <a:fillRect/>
          </a:stretch>
        </p:blipFill>
        <p:spPr>
          <a:xfrm>
            <a:off x="5523382" y="1864425"/>
            <a:ext cx="3653474" cy="1131744"/>
          </a:xfrm>
          <a:prstGeom prst="rect">
            <a:avLst/>
          </a:prstGeom>
        </p:spPr>
      </p:pic>
      <p:sp>
        <p:nvSpPr>
          <p:cNvPr id="2" name="TextBox 1">
            <a:extLst>
              <a:ext uri="{FF2B5EF4-FFF2-40B4-BE49-F238E27FC236}">
                <a16:creationId xmlns:a16="http://schemas.microsoft.com/office/drawing/2014/main" id="{BC9EA605-39D6-6B36-F731-9B710929D3C0}"/>
              </a:ext>
            </a:extLst>
          </p:cNvPr>
          <p:cNvSpPr txBox="1"/>
          <p:nvPr/>
        </p:nvSpPr>
        <p:spPr>
          <a:xfrm>
            <a:off x="6973884" y="2180838"/>
            <a:ext cx="1066318" cy="369332"/>
          </a:xfrm>
          <a:prstGeom prst="rect">
            <a:avLst/>
          </a:prstGeom>
          <a:noFill/>
        </p:spPr>
        <p:txBody>
          <a:bodyPr wrap="none" rtlCol="0">
            <a:spAutoFit/>
          </a:bodyPr>
          <a:lstStyle/>
          <a:p>
            <a:r>
              <a:rPr lang="en-US" altLang="ko-KR" b="1" dirty="0">
                <a:latin typeface="Times New Roman" panose="02020603050405020304" pitchFamily="18" charset="0"/>
                <a:cs typeface="Times New Roman" panose="02020603050405020304" pitchFamily="18" charset="0"/>
              </a:rPr>
              <a:t>170 </a:t>
            </a:r>
            <a:r>
              <a:rPr lang="el-GR" altLang="ko-KR" b="1" dirty="0">
                <a:latin typeface="Times New Roman" panose="02020603050405020304" pitchFamily="18" charset="0"/>
                <a:cs typeface="Times New Roman" panose="02020603050405020304" pitchFamily="18" charset="0"/>
              </a:rPr>
              <a:t>μ</a:t>
            </a:r>
            <a:r>
              <a:rPr lang="en-US" altLang="ko-KR" b="1" dirty="0">
                <a:latin typeface="Times New Roman" panose="02020603050405020304" pitchFamily="18" charset="0"/>
                <a:cs typeface="Times New Roman" panose="02020603050405020304" pitchFamily="18" charset="0"/>
              </a:rPr>
              <a:t>rad</a:t>
            </a:r>
            <a:endParaRPr lang="ko-KR" altLang="en-US" dirty="0">
              <a:latin typeface="Times New Roman" panose="02020603050405020304" pitchFamily="18" charset="0"/>
              <a:cs typeface="Times New Roman" panose="02020603050405020304" pitchFamily="18" charset="0"/>
            </a:endParaRPr>
          </a:p>
        </p:txBody>
      </p:sp>
      <p:sp>
        <p:nvSpPr>
          <p:cNvPr id="4" name="슬라이드 번호 개체 틀 1">
            <a:extLst>
              <a:ext uri="{FF2B5EF4-FFF2-40B4-BE49-F238E27FC236}">
                <a16:creationId xmlns:a16="http://schemas.microsoft.com/office/drawing/2014/main" id="{56AF4956-A46D-D0D0-287B-ACC998C64FC7}"/>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10</a:t>
            </a:fld>
            <a:r>
              <a:rPr lang="en-US" altLang="ko-KR" dirty="0"/>
              <a:t>/57</a:t>
            </a:r>
            <a:endParaRPr lang="ko-KR" altLang="en-US" dirty="0"/>
          </a:p>
        </p:txBody>
      </p:sp>
    </p:spTree>
    <p:extLst>
      <p:ext uri="{BB962C8B-B14F-4D97-AF65-F5344CB8AC3E}">
        <p14:creationId xmlns:p14="http://schemas.microsoft.com/office/powerpoint/2010/main" val="2117919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26511" y="26943"/>
            <a:ext cx="89174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r>
              <a:rPr lang="en-US" altLang="ko-KR" sz="2400" dirty="0">
                <a:solidFill>
                  <a:schemeClr val="bg1"/>
                </a:solidFill>
                <a:latin typeface="Berlin Sans FB" panose="020E0602020502020306" pitchFamily="34" charset="0"/>
              </a:rPr>
              <a:t>Beamline Components : 3-Slits collimation geometry</a:t>
            </a:r>
          </a:p>
        </p:txBody>
      </p:sp>
      <p:sp>
        <p:nvSpPr>
          <p:cNvPr id="4" name="직사각형 3"/>
          <p:cNvSpPr/>
          <p:nvPr/>
        </p:nvSpPr>
        <p:spPr>
          <a:xfrm>
            <a:off x="611559" y="5610084"/>
            <a:ext cx="4882033" cy="307777"/>
          </a:xfrm>
          <a:prstGeom prst="rect">
            <a:avLst/>
          </a:prstGeom>
        </p:spPr>
        <p:txBody>
          <a:bodyPr wrap="square">
            <a:spAutoFit/>
          </a:bodyPr>
          <a:lstStyle/>
          <a:p>
            <a:r>
              <a:rPr lang="en-US" altLang="ko-KR" sz="1400" i="1" dirty="0">
                <a:solidFill>
                  <a:srgbClr val="0000FF"/>
                </a:solidFill>
                <a:latin typeface="Times New Roman" panose="02020603050405020304" pitchFamily="18" charset="0"/>
                <a:cs typeface="Times New Roman" panose="02020603050405020304" pitchFamily="18" charset="0"/>
              </a:rPr>
              <a:t>Journal of X-Ray Science and Technology 20 (2012) 331–338</a:t>
            </a:r>
          </a:p>
        </p:txBody>
      </p:sp>
      <p:sp>
        <p:nvSpPr>
          <p:cNvPr id="5" name="직사각형 4"/>
          <p:cNvSpPr/>
          <p:nvPr/>
        </p:nvSpPr>
        <p:spPr>
          <a:xfrm>
            <a:off x="127003" y="777026"/>
            <a:ext cx="5503430" cy="369332"/>
          </a:xfrm>
          <a:prstGeom prst="rect">
            <a:avLst/>
          </a:prstGeom>
        </p:spPr>
        <p:txBody>
          <a:bodyPr wrap="none">
            <a:spAutoFit/>
          </a:bodyPr>
          <a:lstStyle/>
          <a:p>
            <a:pPr marL="285750" indent="-285750">
              <a:buFont typeface="Wingdings" panose="05000000000000000000" pitchFamily="2" charset="2"/>
              <a:buChar char="ü"/>
            </a:pPr>
            <a:r>
              <a:rPr lang="en-US" altLang="ko-KR" b="1" dirty="0">
                <a:latin typeface="Times New Roman" panose="02020603050405020304" pitchFamily="18" charset="0"/>
                <a:cs typeface="Times New Roman" panose="02020603050405020304" pitchFamily="18" charset="0"/>
              </a:rPr>
              <a:t>3-Slits collimation --&gt; Minimal parasitic scattering </a:t>
            </a:r>
            <a:endParaRPr lang="ko-KR" altLang="en-US" b="1" dirty="0">
              <a:latin typeface="Times New Roman" panose="02020603050405020304" pitchFamily="18" charset="0"/>
              <a:cs typeface="Times New Roman" panose="02020603050405020304" pitchFamily="18" charset="0"/>
            </a:endParaRPr>
          </a:p>
        </p:txBody>
      </p:sp>
      <p:pic>
        <p:nvPicPr>
          <p:cNvPr id="6" name="그림 5"/>
          <p:cNvPicPr>
            <a:picLocks noChangeAspect="1"/>
          </p:cNvPicPr>
          <p:nvPr/>
        </p:nvPicPr>
        <p:blipFill>
          <a:blip r:embed="rId2">
            <a:duotone>
              <a:schemeClr val="accent2">
                <a:shade val="45000"/>
                <a:satMod val="135000"/>
              </a:schemeClr>
              <a:prstClr val="white"/>
            </a:duotone>
          </a:blip>
          <a:stretch>
            <a:fillRect/>
          </a:stretch>
        </p:blipFill>
        <p:spPr>
          <a:xfrm>
            <a:off x="6955587" y="1477293"/>
            <a:ext cx="1447858" cy="500062"/>
          </a:xfrm>
          <a:prstGeom prst="rect">
            <a:avLst/>
          </a:prstGeom>
        </p:spPr>
      </p:pic>
      <p:pic>
        <p:nvPicPr>
          <p:cNvPr id="7" name="그림 6"/>
          <p:cNvPicPr>
            <a:picLocks noChangeAspect="1"/>
          </p:cNvPicPr>
          <p:nvPr/>
        </p:nvPicPr>
        <p:blipFill>
          <a:blip r:embed="rId3">
            <a:duotone>
              <a:schemeClr val="accent2">
                <a:shade val="45000"/>
                <a:satMod val="135000"/>
              </a:schemeClr>
              <a:prstClr val="white"/>
            </a:duotone>
          </a:blip>
          <a:stretch>
            <a:fillRect/>
          </a:stretch>
        </p:blipFill>
        <p:spPr>
          <a:xfrm>
            <a:off x="6515426" y="2531708"/>
            <a:ext cx="1933571" cy="465109"/>
          </a:xfrm>
          <a:prstGeom prst="rect">
            <a:avLst/>
          </a:prstGeom>
        </p:spPr>
      </p:pic>
      <p:sp>
        <p:nvSpPr>
          <p:cNvPr id="8" name="직사각형 7"/>
          <p:cNvSpPr/>
          <p:nvPr/>
        </p:nvSpPr>
        <p:spPr>
          <a:xfrm>
            <a:off x="5868144" y="1985449"/>
            <a:ext cx="3024336" cy="338554"/>
          </a:xfrm>
          <a:prstGeom prst="rect">
            <a:avLst/>
          </a:prstGeom>
        </p:spPr>
        <p:txBody>
          <a:bodyPr wrap="square">
            <a:spAutoFit/>
          </a:bodyPr>
          <a:lstStyle/>
          <a:p>
            <a:pPr marL="285750" indent="-285750">
              <a:buFont typeface="Wingdings" panose="05000000000000000000" pitchFamily="2" charset="2"/>
              <a:buChar char="ü"/>
            </a:pPr>
            <a:r>
              <a:rPr lang="en-US" altLang="ko-KR" sz="1600" b="1" dirty="0">
                <a:latin typeface="Times New Roman" panose="02020603050405020304" pitchFamily="18" charset="0"/>
                <a:cs typeface="Times New Roman" panose="02020603050405020304" pitchFamily="18" charset="0"/>
              </a:rPr>
              <a:t>Direct beam size (@detector)</a:t>
            </a:r>
            <a:endParaRPr lang="ko-KR" altLang="en-US" sz="1600" b="1" dirty="0">
              <a:latin typeface="Times New Roman" panose="02020603050405020304" pitchFamily="18" charset="0"/>
              <a:cs typeface="Times New Roman" panose="02020603050405020304" pitchFamily="18" charset="0"/>
            </a:endParaRPr>
          </a:p>
        </p:txBody>
      </p:sp>
      <p:sp>
        <p:nvSpPr>
          <p:cNvPr id="9" name="직사각형 8"/>
          <p:cNvSpPr/>
          <p:nvPr/>
        </p:nvSpPr>
        <p:spPr>
          <a:xfrm>
            <a:off x="5868144" y="2996818"/>
            <a:ext cx="3240360" cy="830997"/>
          </a:xfrm>
          <a:prstGeom prst="rect">
            <a:avLst/>
          </a:prstGeom>
        </p:spPr>
        <p:txBody>
          <a:bodyPr wrap="square">
            <a:spAutoFit/>
          </a:bodyPr>
          <a:lstStyle/>
          <a:p>
            <a:pPr marL="285750" indent="-285750">
              <a:buFont typeface="Wingdings" panose="05000000000000000000" pitchFamily="2" charset="2"/>
              <a:buChar char="ü"/>
            </a:pPr>
            <a:r>
              <a:rPr lang="en-US" altLang="ko-KR" sz="1600" b="1">
                <a:latin typeface="Times New Roman" panose="02020603050405020304" pitchFamily="18" charset="0"/>
                <a:cs typeface="Times New Roman" panose="02020603050405020304" pitchFamily="18" charset="0"/>
              </a:rPr>
              <a:t>Total beam size including the “diagonal parasitic scattering” contribution (@detector)</a:t>
            </a:r>
            <a:endParaRPr lang="ko-KR" altLang="en-US" sz="1600" b="1">
              <a:latin typeface="Times New Roman" panose="02020603050405020304" pitchFamily="18" charset="0"/>
              <a:cs typeface="Times New Roman" panose="02020603050405020304" pitchFamily="18" charset="0"/>
            </a:endParaRPr>
          </a:p>
        </p:txBody>
      </p:sp>
      <p:pic>
        <p:nvPicPr>
          <p:cNvPr id="10" name="그림 9"/>
          <p:cNvPicPr>
            <a:picLocks noChangeAspect="1"/>
          </p:cNvPicPr>
          <p:nvPr/>
        </p:nvPicPr>
        <p:blipFill>
          <a:blip r:embed="rId4">
            <a:duotone>
              <a:schemeClr val="accent2">
                <a:shade val="45000"/>
                <a:satMod val="135000"/>
              </a:schemeClr>
              <a:prstClr val="white"/>
            </a:duotone>
          </a:blip>
          <a:stretch>
            <a:fillRect/>
          </a:stretch>
        </p:blipFill>
        <p:spPr>
          <a:xfrm>
            <a:off x="6663271" y="3852402"/>
            <a:ext cx="1637880" cy="427340"/>
          </a:xfrm>
          <a:prstGeom prst="rect">
            <a:avLst/>
          </a:prstGeom>
        </p:spPr>
      </p:pic>
      <p:pic>
        <p:nvPicPr>
          <p:cNvPr id="11" name="그림 10"/>
          <p:cNvPicPr>
            <a:picLocks noChangeAspect="1"/>
          </p:cNvPicPr>
          <p:nvPr/>
        </p:nvPicPr>
        <p:blipFill>
          <a:blip r:embed="rId5">
            <a:duotone>
              <a:schemeClr val="accent2">
                <a:shade val="45000"/>
                <a:satMod val="135000"/>
              </a:schemeClr>
              <a:prstClr val="white"/>
            </a:duotone>
          </a:blip>
          <a:stretch>
            <a:fillRect/>
          </a:stretch>
        </p:blipFill>
        <p:spPr>
          <a:xfrm>
            <a:off x="5872329" y="4834096"/>
            <a:ext cx="3236175" cy="521102"/>
          </a:xfrm>
          <a:prstGeom prst="rect">
            <a:avLst/>
          </a:prstGeom>
        </p:spPr>
      </p:pic>
      <p:sp>
        <p:nvSpPr>
          <p:cNvPr id="12" name="직사각형 11"/>
          <p:cNvSpPr/>
          <p:nvPr/>
        </p:nvSpPr>
        <p:spPr>
          <a:xfrm>
            <a:off x="5868144" y="4224734"/>
            <a:ext cx="3384375" cy="584775"/>
          </a:xfrm>
          <a:prstGeom prst="rect">
            <a:avLst/>
          </a:prstGeom>
        </p:spPr>
        <p:txBody>
          <a:bodyPr wrap="square">
            <a:spAutoFit/>
          </a:bodyPr>
          <a:lstStyle/>
          <a:p>
            <a:pPr marL="285750" indent="-285750">
              <a:buFont typeface="Wingdings" panose="05000000000000000000" pitchFamily="2" charset="2"/>
              <a:buChar char="ü"/>
            </a:pPr>
            <a:r>
              <a:rPr lang="en-US" altLang="ko-KR" sz="1600" b="1">
                <a:latin typeface="Times New Roman" panose="02020603050405020304" pitchFamily="18" charset="0"/>
                <a:cs typeface="Times New Roman" panose="02020603050405020304" pitchFamily="18" charset="0"/>
              </a:rPr>
              <a:t>Smallest angle free from parasitic scattering</a:t>
            </a:r>
            <a:endParaRPr lang="ko-KR" altLang="en-US" sz="1600" b="1">
              <a:latin typeface="Times New Roman" panose="02020603050405020304" pitchFamily="18" charset="0"/>
              <a:cs typeface="Times New Roman" panose="02020603050405020304" pitchFamily="18" charset="0"/>
            </a:endParaRPr>
          </a:p>
        </p:txBody>
      </p:sp>
      <p:sp>
        <p:nvSpPr>
          <p:cNvPr id="13" name="직사각형 12"/>
          <p:cNvSpPr/>
          <p:nvPr/>
        </p:nvSpPr>
        <p:spPr>
          <a:xfrm>
            <a:off x="5868144" y="5363863"/>
            <a:ext cx="3228136" cy="830997"/>
          </a:xfrm>
          <a:prstGeom prst="rect">
            <a:avLst/>
          </a:prstGeom>
        </p:spPr>
        <p:txBody>
          <a:bodyPr wrap="square">
            <a:spAutoFit/>
          </a:bodyPr>
          <a:lstStyle/>
          <a:p>
            <a:pPr marL="285750" indent="-285750">
              <a:buFont typeface="Wingdings" panose="05000000000000000000" pitchFamily="2" charset="2"/>
              <a:buChar char="ü"/>
            </a:pPr>
            <a:r>
              <a:rPr lang="en-US" altLang="ko-KR" sz="1600" b="1">
                <a:latin typeface="Times New Roman" panose="02020603050405020304" pitchFamily="18" charset="0"/>
                <a:cs typeface="Times New Roman" panose="02020603050405020304" pitchFamily="18" charset="0"/>
              </a:rPr>
              <a:t>SAXS spatial resolution (maximum dimension resolvable in real space) </a:t>
            </a:r>
            <a:endParaRPr lang="ko-KR" altLang="en-US" sz="1600" b="1">
              <a:latin typeface="Times New Roman" panose="02020603050405020304" pitchFamily="18" charset="0"/>
              <a:cs typeface="Times New Roman" panose="02020603050405020304" pitchFamily="18" charset="0"/>
            </a:endParaRPr>
          </a:p>
        </p:txBody>
      </p:sp>
      <p:pic>
        <p:nvPicPr>
          <p:cNvPr id="14" name="그림 13"/>
          <p:cNvPicPr>
            <a:picLocks noChangeAspect="1"/>
          </p:cNvPicPr>
          <p:nvPr/>
        </p:nvPicPr>
        <p:blipFill>
          <a:blip r:embed="rId6">
            <a:duotone>
              <a:schemeClr val="accent2">
                <a:shade val="45000"/>
                <a:satMod val="135000"/>
              </a:schemeClr>
              <a:prstClr val="white"/>
            </a:duotone>
          </a:blip>
          <a:stretch>
            <a:fillRect/>
          </a:stretch>
        </p:blipFill>
        <p:spPr>
          <a:xfrm>
            <a:off x="6476363" y="6225180"/>
            <a:ext cx="1203153" cy="500062"/>
          </a:xfrm>
          <a:prstGeom prst="rect">
            <a:avLst/>
          </a:prstGeom>
        </p:spPr>
      </p:pic>
      <p:sp>
        <p:nvSpPr>
          <p:cNvPr id="15" name="직사각형 14"/>
          <p:cNvSpPr/>
          <p:nvPr/>
        </p:nvSpPr>
        <p:spPr>
          <a:xfrm>
            <a:off x="5868144" y="777026"/>
            <a:ext cx="3240360" cy="830997"/>
          </a:xfrm>
          <a:prstGeom prst="rect">
            <a:avLst/>
          </a:prstGeom>
        </p:spPr>
        <p:txBody>
          <a:bodyPr wrap="square">
            <a:spAutoFit/>
          </a:bodyPr>
          <a:lstStyle/>
          <a:p>
            <a:pPr marL="285750" indent="-285750">
              <a:buFont typeface="Wingdings" panose="05000000000000000000" pitchFamily="2" charset="2"/>
              <a:buChar char="ü"/>
            </a:pPr>
            <a:r>
              <a:rPr lang="en-US" altLang="ko-KR" sz="1600" b="1">
                <a:latin typeface="Times New Roman" panose="02020603050405020304" pitchFamily="18" charset="0"/>
                <a:cs typeface="Times New Roman" panose="02020603050405020304" pitchFamily="18" charset="0"/>
              </a:rPr>
              <a:t>Relation between the apertures and the distances among the three slits</a:t>
            </a:r>
            <a:endParaRPr lang="ko-KR" altLang="en-US" sz="1600" b="1">
              <a:latin typeface="Times New Roman" panose="02020603050405020304" pitchFamily="18" charset="0"/>
              <a:cs typeface="Times New Roman" panose="02020603050405020304" pitchFamily="18" charset="0"/>
            </a:endParaRPr>
          </a:p>
        </p:txBody>
      </p:sp>
      <p:pic>
        <p:nvPicPr>
          <p:cNvPr id="36" name="그림 35"/>
          <p:cNvPicPr>
            <a:picLocks noChangeAspect="1"/>
          </p:cNvPicPr>
          <p:nvPr/>
        </p:nvPicPr>
        <p:blipFill>
          <a:blip r:embed="rId7"/>
          <a:stretch>
            <a:fillRect/>
          </a:stretch>
        </p:blipFill>
        <p:spPr>
          <a:xfrm>
            <a:off x="30155" y="1440009"/>
            <a:ext cx="5757509" cy="3931572"/>
          </a:xfrm>
          <a:prstGeom prst="rect">
            <a:avLst/>
          </a:prstGeom>
        </p:spPr>
      </p:pic>
      <p:sp>
        <p:nvSpPr>
          <p:cNvPr id="2" name="슬라이드 번호 개체 틀 1">
            <a:extLst>
              <a:ext uri="{FF2B5EF4-FFF2-40B4-BE49-F238E27FC236}">
                <a16:creationId xmlns:a16="http://schemas.microsoft.com/office/drawing/2014/main" id="{90831657-B188-CE61-01BB-A46A81A6923F}"/>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11</a:t>
            </a:fld>
            <a:r>
              <a:rPr lang="en-US" altLang="ko-KR" dirty="0"/>
              <a:t>/57</a:t>
            </a:r>
            <a:endParaRPr lang="ko-KR" altLang="en-US" dirty="0"/>
          </a:p>
        </p:txBody>
      </p:sp>
    </p:spTree>
    <p:extLst>
      <p:ext uri="{BB962C8B-B14F-4D97-AF65-F5344CB8AC3E}">
        <p14:creationId xmlns:p14="http://schemas.microsoft.com/office/powerpoint/2010/main" val="9455437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26510" y="26943"/>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r>
              <a:rPr lang="en-US" altLang="ko-KR" sz="2400" dirty="0">
                <a:solidFill>
                  <a:schemeClr val="bg1"/>
                </a:solidFill>
                <a:latin typeface="Berlin Sans FB" panose="020E0602020502020306" pitchFamily="34" charset="0"/>
              </a:rPr>
              <a:t>Beamline Components : 3-Slits collimation geometry</a:t>
            </a:r>
          </a:p>
        </p:txBody>
      </p:sp>
      <p:sp>
        <p:nvSpPr>
          <p:cNvPr id="5" name="직사각형 4"/>
          <p:cNvSpPr/>
          <p:nvPr/>
        </p:nvSpPr>
        <p:spPr>
          <a:xfrm>
            <a:off x="127003" y="777026"/>
            <a:ext cx="5503430" cy="369332"/>
          </a:xfrm>
          <a:prstGeom prst="rect">
            <a:avLst/>
          </a:prstGeom>
        </p:spPr>
        <p:txBody>
          <a:bodyPr wrap="none">
            <a:spAutoFit/>
          </a:bodyPr>
          <a:lstStyle/>
          <a:p>
            <a:pPr marL="285750" indent="-285750">
              <a:buFont typeface="Wingdings" panose="05000000000000000000" pitchFamily="2" charset="2"/>
              <a:buChar char="ü"/>
            </a:pPr>
            <a:r>
              <a:rPr lang="en-US" altLang="ko-KR" b="1" dirty="0">
                <a:latin typeface="Times New Roman" panose="02020603050405020304" pitchFamily="18" charset="0"/>
                <a:cs typeface="Times New Roman" panose="02020603050405020304" pitchFamily="18" charset="0"/>
              </a:rPr>
              <a:t>3-Slits collimation --&gt; Minimal parasitic scattering </a:t>
            </a:r>
            <a:endParaRPr lang="ko-KR" altLang="en-US" b="1" dirty="0">
              <a:latin typeface="Times New Roman" panose="02020603050405020304" pitchFamily="18" charset="0"/>
              <a:cs typeface="Times New Roman" panose="02020603050405020304" pitchFamily="18" charset="0"/>
            </a:endParaRPr>
          </a:p>
        </p:txBody>
      </p:sp>
      <p:pic>
        <p:nvPicPr>
          <p:cNvPr id="36" name="그림 35"/>
          <p:cNvPicPr>
            <a:picLocks noChangeAspect="1"/>
          </p:cNvPicPr>
          <p:nvPr/>
        </p:nvPicPr>
        <p:blipFill>
          <a:blip r:embed="rId2"/>
          <a:stretch>
            <a:fillRect/>
          </a:stretch>
        </p:blipFill>
        <p:spPr>
          <a:xfrm>
            <a:off x="30155" y="1440009"/>
            <a:ext cx="5757509" cy="3931572"/>
          </a:xfrm>
          <a:prstGeom prst="rect">
            <a:avLst/>
          </a:prstGeom>
        </p:spPr>
      </p:pic>
      <p:pic>
        <p:nvPicPr>
          <p:cNvPr id="17" name="그림 16"/>
          <p:cNvPicPr>
            <a:picLocks noChangeAspect="1"/>
          </p:cNvPicPr>
          <p:nvPr/>
        </p:nvPicPr>
        <p:blipFill>
          <a:blip r:embed="rId3"/>
          <a:stretch>
            <a:fillRect/>
          </a:stretch>
        </p:blipFill>
        <p:spPr>
          <a:xfrm>
            <a:off x="5908751" y="1270301"/>
            <a:ext cx="3214721" cy="2150774"/>
          </a:xfrm>
          <a:prstGeom prst="rect">
            <a:avLst/>
          </a:prstGeom>
        </p:spPr>
      </p:pic>
      <p:pic>
        <p:nvPicPr>
          <p:cNvPr id="18" name="그림 17"/>
          <p:cNvPicPr>
            <a:picLocks noChangeAspect="1"/>
          </p:cNvPicPr>
          <p:nvPr/>
        </p:nvPicPr>
        <p:blipFill>
          <a:blip r:embed="rId4"/>
          <a:stretch>
            <a:fillRect/>
          </a:stretch>
        </p:blipFill>
        <p:spPr>
          <a:xfrm>
            <a:off x="5940719" y="3528476"/>
            <a:ext cx="3203281" cy="2110733"/>
          </a:xfrm>
          <a:prstGeom prst="rect">
            <a:avLst/>
          </a:prstGeom>
        </p:spPr>
      </p:pic>
      <p:sp>
        <p:nvSpPr>
          <p:cNvPr id="19" name="직사각형 18"/>
          <p:cNvSpPr/>
          <p:nvPr/>
        </p:nvSpPr>
        <p:spPr>
          <a:xfrm>
            <a:off x="755575" y="5610084"/>
            <a:ext cx="4738017" cy="307777"/>
          </a:xfrm>
          <a:prstGeom prst="rect">
            <a:avLst/>
          </a:prstGeom>
        </p:spPr>
        <p:txBody>
          <a:bodyPr wrap="square">
            <a:spAutoFit/>
          </a:bodyPr>
          <a:lstStyle/>
          <a:p>
            <a:r>
              <a:rPr lang="en-US" altLang="ko-KR" sz="1400" i="1" dirty="0">
                <a:solidFill>
                  <a:srgbClr val="0000FF"/>
                </a:solidFill>
                <a:latin typeface="Times New Roman" panose="02020603050405020304" pitchFamily="18" charset="0"/>
                <a:cs typeface="Times New Roman" panose="02020603050405020304" pitchFamily="18" charset="0"/>
              </a:rPr>
              <a:t>Journal of X-Ray Science and Technology 20 (2012) 331–338</a:t>
            </a:r>
          </a:p>
        </p:txBody>
      </p:sp>
      <p:sp>
        <p:nvSpPr>
          <p:cNvPr id="2" name="슬라이드 번호 개체 틀 1">
            <a:extLst>
              <a:ext uri="{FF2B5EF4-FFF2-40B4-BE49-F238E27FC236}">
                <a16:creationId xmlns:a16="http://schemas.microsoft.com/office/drawing/2014/main" id="{3787086E-6456-2CA4-E7D8-7F58305DD3EA}"/>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12</a:t>
            </a:fld>
            <a:r>
              <a:rPr lang="en-US" altLang="ko-KR" dirty="0"/>
              <a:t>/57</a:t>
            </a:r>
            <a:endParaRPr lang="ko-KR" altLang="en-US" dirty="0"/>
          </a:p>
        </p:txBody>
      </p:sp>
    </p:spTree>
    <p:extLst>
      <p:ext uri="{BB962C8B-B14F-4D97-AF65-F5344CB8AC3E}">
        <p14:creationId xmlns:p14="http://schemas.microsoft.com/office/powerpoint/2010/main" val="2306019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92CE2AF1-C5DB-DB60-06BA-F6F7089B633A}"/>
              </a:ext>
            </a:extLst>
          </p:cNvPr>
          <p:cNvPicPr>
            <a:picLocks noChangeAspect="1"/>
          </p:cNvPicPr>
          <p:nvPr/>
        </p:nvPicPr>
        <p:blipFill>
          <a:blip r:embed="rId2"/>
          <a:stretch>
            <a:fillRect/>
          </a:stretch>
        </p:blipFill>
        <p:spPr>
          <a:xfrm>
            <a:off x="226510" y="997341"/>
            <a:ext cx="4158882" cy="1367996"/>
          </a:xfrm>
          <a:prstGeom prst="rect">
            <a:avLst/>
          </a:prstGeom>
        </p:spPr>
      </p:pic>
      <p:sp>
        <p:nvSpPr>
          <p:cNvPr id="4" name="직사각형 3">
            <a:extLst>
              <a:ext uri="{FF2B5EF4-FFF2-40B4-BE49-F238E27FC236}">
                <a16:creationId xmlns:a16="http://schemas.microsoft.com/office/drawing/2014/main" id="{1F240B7E-5D01-14C1-6CAB-F518C5B78805}"/>
              </a:ext>
            </a:extLst>
          </p:cNvPr>
          <p:cNvSpPr/>
          <p:nvPr/>
        </p:nvSpPr>
        <p:spPr>
          <a:xfrm>
            <a:off x="197095" y="582946"/>
            <a:ext cx="4733029" cy="369332"/>
          </a:xfrm>
          <a:prstGeom prst="rect">
            <a:avLst/>
          </a:prstGeom>
        </p:spPr>
        <p:txBody>
          <a:bodyPr wrap="square">
            <a:spAutoFit/>
          </a:bodyPr>
          <a:lstStyle/>
          <a:p>
            <a:pPr marL="285750" indent="-285750">
              <a:buFont typeface="Wingdings" panose="05000000000000000000" pitchFamily="2" charset="2"/>
              <a:buChar char="ü"/>
            </a:pPr>
            <a:r>
              <a:rPr lang="en-US" altLang="ko-KR" b="1" dirty="0">
                <a:latin typeface="Times New Roman" panose="02020603050405020304" pitchFamily="18" charset="0"/>
                <a:cs typeface="Times New Roman" panose="02020603050405020304" pitchFamily="18" charset="0"/>
              </a:rPr>
              <a:t>2-Slits collimation W/ hybrid blade </a:t>
            </a:r>
            <a:endParaRPr lang="ko-KR" altLang="en-US" b="1" dirty="0">
              <a:latin typeface="Times New Roman" panose="02020603050405020304" pitchFamily="18" charset="0"/>
              <a:cs typeface="Times New Roman" panose="02020603050405020304" pitchFamily="18" charset="0"/>
            </a:endParaRPr>
          </a:p>
        </p:txBody>
      </p:sp>
      <p:pic>
        <p:nvPicPr>
          <p:cNvPr id="5" name="그림 4">
            <a:extLst>
              <a:ext uri="{FF2B5EF4-FFF2-40B4-BE49-F238E27FC236}">
                <a16:creationId xmlns:a16="http://schemas.microsoft.com/office/drawing/2014/main" id="{E581658A-51EA-865E-F648-999D4A0DE0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30617" y="702259"/>
            <a:ext cx="4582310" cy="5660092"/>
          </a:xfrm>
          <a:prstGeom prst="rect">
            <a:avLst/>
          </a:prstGeom>
        </p:spPr>
      </p:pic>
      <p:sp>
        <p:nvSpPr>
          <p:cNvPr id="6" name="TextBox 5">
            <a:extLst>
              <a:ext uri="{FF2B5EF4-FFF2-40B4-BE49-F238E27FC236}">
                <a16:creationId xmlns:a16="http://schemas.microsoft.com/office/drawing/2014/main" id="{0200141B-9F3B-927A-BC15-8B11C9888AC5}"/>
              </a:ext>
            </a:extLst>
          </p:cNvPr>
          <p:cNvSpPr txBox="1"/>
          <p:nvPr/>
        </p:nvSpPr>
        <p:spPr>
          <a:xfrm>
            <a:off x="5580112" y="6422113"/>
            <a:ext cx="3173539" cy="307777"/>
          </a:xfrm>
          <a:prstGeom prst="rect">
            <a:avLst/>
          </a:prstGeom>
          <a:noFill/>
        </p:spPr>
        <p:txBody>
          <a:bodyPr wrap="square">
            <a:spAutoFit/>
          </a:bodyPr>
          <a:lstStyle/>
          <a:p>
            <a:r>
              <a:rPr lang="it-IT" altLang="ko-KR" sz="1400" i="1" dirty="0">
                <a:solidFill>
                  <a:srgbClr val="2C23DD"/>
                </a:solidFill>
              </a:rPr>
              <a:t>J. Appl. Cryst. (2008) 41, 1134–1139</a:t>
            </a:r>
            <a:endParaRPr lang="ko-KR" altLang="en-US" sz="1400" i="1" dirty="0">
              <a:solidFill>
                <a:srgbClr val="2C23DD"/>
              </a:solidFill>
            </a:endParaRPr>
          </a:p>
        </p:txBody>
      </p:sp>
      <p:sp>
        <p:nvSpPr>
          <p:cNvPr id="10" name="Rectangle 8"/>
          <p:cNvSpPr>
            <a:spLocks noChangeArrowheads="1"/>
          </p:cNvSpPr>
          <p:nvPr/>
        </p:nvSpPr>
        <p:spPr bwMode="auto">
          <a:xfrm>
            <a:off x="226510" y="26943"/>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r>
              <a:rPr lang="en-US" altLang="ko-KR" sz="2400" dirty="0">
                <a:solidFill>
                  <a:schemeClr val="bg1"/>
                </a:solidFill>
                <a:latin typeface="Berlin Sans FB" panose="020E0602020502020306" pitchFamily="34" charset="0"/>
              </a:rPr>
              <a:t>Beamline Components : 2-Slits collimation geometry</a:t>
            </a:r>
          </a:p>
        </p:txBody>
      </p:sp>
      <p:grpSp>
        <p:nvGrpSpPr>
          <p:cNvPr id="12" name="그룹 11"/>
          <p:cNvGrpSpPr/>
          <p:nvPr/>
        </p:nvGrpSpPr>
        <p:grpSpPr>
          <a:xfrm>
            <a:off x="108928" y="2377368"/>
            <a:ext cx="4545291" cy="4370242"/>
            <a:chOff x="108928" y="2377368"/>
            <a:chExt cx="4545291" cy="4370242"/>
          </a:xfrm>
        </p:grpSpPr>
        <p:pic>
          <p:nvPicPr>
            <p:cNvPr id="7" name="그림 6">
              <a:extLst>
                <a:ext uri="{FF2B5EF4-FFF2-40B4-BE49-F238E27FC236}">
                  <a16:creationId xmlns:a16="http://schemas.microsoft.com/office/drawing/2014/main" id="{B1BE0347-8FC7-A5BA-22A0-1A4087508C2C}"/>
                </a:ext>
              </a:extLst>
            </p:cNvPr>
            <p:cNvPicPr>
              <a:picLocks noChangeAspect="1"/>
            </p:cNvPicPr>
            <p:nvPr/>
          </p:nvPicPr>
          <p:blipFill rotWithShape="1">
            <a:blip r:embed="rId4"/>
            <a:srcRect t="1" b="63537"/>
            <a:stretch/>
          </p:blipFill>
          <p:spPr>
            <a:xfrm>
              <a:off x="124319" y="2377368"/>
              <a:ext cx="4529900" cy="2314758"/>
            </a:xfrm>
            <a:prstGeom prst="rect">
              <a:avLst/>
            </a:prstGeom>
          </p:spPr>
        </p:pic>
        <p:pic>
          <p:nvPicPr>
            <p:cNvPr id="9" name="그림 8">
              <a:extLst>
                <a:ext uri="{FF2B5EF4-FFF2-40B4-BE49-F238E27FC236}">
                  <a16:creationId xmlns:a16="http://schemas.microsoft.com/office/drawing/2014/main" id="{CBB10ECE-0394-6A08-AB1C-F3651F45A354}"/>
                </a:ext>
              </a:extLst>
            </p:cNvPr>
            <p:cNvPicPr>
              <a:picLocks noChangeAspect="1"/>
            </p:cNvPicPr>
            <p:nvPr/>
          </p:nvPicPr>
          <p:blipFill rotWithShape="1">
            <a:blip r:embed="rId4"/>
            <a:srcRect t="53028" b="32451"/>
            <a:stretch/>
          </p:blipFill>
          <p:spPr>
            <a:xfrm>
              <a:off x="116213" y="4737189"/>
              <a:ext cx="4529900" cy="921853"/>
            </a:xfrm>
            <a:prstGeom prst="rect">
              <a:avLst/>
            </a:prstGeom>
          </p:spPr>
        </p:pic>
        <p:pic>
          <p:nvPicPr>
            <p:cNvPr id="11" name="그림 10">
              <a:extLst>
                <a:ext uri="{FF2B5EF4-FFF2-40B4-BE49-F238E27FC236}">
                  <a16:creationId xmlns:a16="http://schemas.microsoft.com/office/drawing/2014/main" id="{CBB10ECE-0394-6A08-AB1C-F3651F45A354}"/>
                </a:ext>
              </a:extLst>
            </p:cNvPr>
            <p:cNvPicPr>
              <a:picLocks noChangeAspect="1"/>
            </p:cNvPicPr>
            <p:nvPr/>
          </p:nvPicPr>
          <p:blipFill rotWithShape="1">
            <a:blip r:embed="rId4"/>
            <a:srcRect t="83013" b="1"/>
            <a:stretch/>
          </p:blipFill>
          <p:spPr>
            <a:xfrm>
              <a:off x="108928" y="5669269"/>
              <a:ext cx="4529900" cy="1078341"/>
            </a:xfrm>
            <a:prstGeom prst="rect">
              <a:avLst/>
            </a:prstGeom>
          </p:spPr>
        </p:pic>
      </p:grpSp>
      <p:sp>
        <p:nvSpPr>
          <p:cNvPr id="2" name="슬라이드 번호 개체 틀 1">
            <a:extLst>
              <a:ext uri="{FF2B5EF4-FFF2-40B4-BE49-F238E27FC236}">
                <a16:creationId xmlns:a16="http://schemas.microsoft.com/office/drawing/2014/main" id="{0495BF51-E809-9A81-54D9-0744A23F32AB}"/>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13</a:t>
            </a:fld>
            <a:r>
              <a:rPr lang="en-US" altLang="ko-KR" dirty="0"/>
              <a:t>/57</a:t>
            </a:r>
            <a:endParaRPr lang="ko-KR" altLang="en-US" dirty="0"/>
          </a:p>
        </p:txBody>
      </p:sp>
    </p:spTree>
    <p:extLst>
      <p:ext uri="{BB962C8B-B14F-4D97-AF65-F5344CB8AC3E}">
        <p14:creationId xmlns:p14="http://schemas.microsoft.com/office/powerpoint/2010/main" val="1982739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각 삼각형 42"/>
          <p:cNvSpPr/>
          <p:nvPr/>
        </p:nvSpPr>
        <p:spPr>
          <a:xfrm flipV="1">
            <a:off x="1259632" y="4790475"/>
            <a:ext cx="6756262" cy="527985"/>
          </a:xfrm>
          <a:prstGeom prst="rtTriangle">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각 삼각형 26"/>
          <p:cNvSpPr/>
          <p:nvPr/>
        </p:nvSpPr>
        <p:spPr>
          <a:xfrm>
            <a:off x="1254245" y="4242409"/>
            <a:ext cx="6756262" cy="527985"/>
          </a:xfrm>
          <a:prstGeom prst="rtTriangle">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직각 삼각형 43"/>
          <p:cNvSpPr/>
          <p:nvPr/>
        </p:nvSpPr>
        <p:spPr>
          <a:xfrm>
            <a:off x="1259632" y="4229714"/>
            <a:ext cx="711878" cy="539840"/>
          </a:xfrm>
          <a:prstGeom prst="rtTriangle">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각 삼각형 29"/>
          <p:cNvSpPr/>
          <p:nvPr/>
        </p:nvSpPr>
        <p:spPr>
          <a:xfrm flipV="1">
            <a:off x="1252286" y="4787525"/>
            <a:ext cx="711878" cy="539840"/>
          </a:xfrm>
          <a:prstGeom prst="rtTriangle">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836712"/>
            <a:ext cx="863291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직사각형 2"/>
          <p:cNvSpPr/>
          <p:nvPr/>
        </p:nvSpPr>
        <p:spPr>
          <a:xfrm>
            <a:off x="676222" y="4039947"/>
            <a:ext cx="576064" cy="1458121"/>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5" name="직선 화살표 연결선 4"/>
          <p:cNvCxnSpPr/>
          <p:nvPr/>
        </p:nvCxnSpPr>
        <p:spPr>
          <a:xfrm flipH="1" flipV="1">
            <a:off x="1288510" y="4779561"/>
            <a:ext cx="7020000" cy="0"/>
          </a:xfrm>
          <a:prstGeom prst="straightConnector1">
            <a:avLst/>
          </a:prstGeom>
          <a:ln w="190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7" name="타원 6"/>
          <p:cNvSpPr/>
          <p:nvPr/>
        </p:nvSpPr>
        <p:spPr>
          <a:xfrm>
            <a:off x="1226408" y="4735161"/>
            <a:ext cx="72008" cy="7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p:cNvSpPr/>
          <p:nvPr/>
        </p:nvSpPr>
        <p:spPr>
          <a:xfrm>
            <a:off x="1972366" y="4605667"/>
            <a:ext cx="45719" cy="32653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1625760" y="4872779"/>
            <a:ext cx="965329" cy="369332"/>
          </a:xfrm>
          <a:prstGeom prst="rect">
            <a:avLst/>
          </a:prstGeom>
          <a:noFill/>
        </p:spPr>
        <p:txBody>
          <a:bodyPr wrap="none" rtlCol="0">
            <a:spAutoFit/>
          </a:bodyPr>
          <a:lstStyle/>
          <a:p>
            <a:r>
              <a:rPr lang="en-US" altLang="ko-KR" b="1" dirty="0">
                <a:solidFill>
                  <a:schemeClr val="accent6">
                    <a:lumMod val="50000"/>
                  </a:schemeClr>
                </a:solidFill>
              </a:rPr>
              <a:t>sample</a:t>
            </a:r>
            <a:endParaRPr lang="ko-KR" altLang="en-US" b="1" dirty="0">
              <a:solidFill>
                <a:schemeClr val="accent6">
                  <a:lumMod val="50000"/>
                </a:schemeClr>
              </a:solidFill>
            </a:endParaRPr>
          </a:p>
        </p:txBody>
      </p:sp>
      <p:sp>
        <p:nvSpPr>
          <p:cNvPr id="11" name="TextBox 10"/>
          <p:cNvSpPr txBox="1"/>
          <p:nvPr/>
        </p:nvSpPr>
        <p:spPr>
          <a:xfrm rot="16200000">
            <a:off x="263395" y="4602489"/>
            <a:ext cx="1365887" cy="338554"/>
          </a:xfrm>
          <a:prstGeom prst="rect">
            <a:avLst/>
          </a:prstGeom>
          <a:noFill/>
        </p:spPr>
        <p:txBody>
          <a:bodyPr wrap="none" rtlCol="0">
            <a:spAutoFit/>
          </a:bodyPr>
          <a:lstStyle/>
          <a:p>
            <a:r>
              <a:rPr lang="en-US" altLang="ko-KR" sz="1600" b="1" dirty="0">
                <a:solidFill>
                  <a:schemeClr val="bg1"/>
                </a:solidFill>
              </a:rPr>
              <a:t>2D Detector</a:t>
            </a:r>
            <a:endParaRPr lang="ko-KR" altLang="en-US" sz="1600" b="1" dirty="0">
              <a:solidFill>
                <a:schemeClr val="bg1"/>
              </a:solidFill>
            </a:endParaRPr>
          </a:p>
        </p:txBody>
      </p:sp>
      <p:sp>
        <p:nvSpPr>
          <p:cNvPr id="13" name="TextBox 12"/>
          <p:cNvSpPr txBox="1"/>
          <p:nvPr/>
        </p:nvSpPr>
        <p:spPr>
          <a:xfrm>
            <a:off x="107504" y="5498068"/>
            <a:ext cx="1736501" cy="523220"/>
          </a:xfrm>
          <a:prstGeom prst="rect">
            <a:avLst/>
          </a:prstGeom>
          <a:noFill/>
        </p:spPr>
        <p:txBody>
          <a:bodyPr wrap="none" rtlCol="0">
            <a:spAutoFit/>
          </a:bodyPr>
          <a:lstStyle/>
          <a:p>
            <a:pPr algn="ctr"/>
            <a:r>
              <a:rPr lang="en-US" altLang="ko-KR" sz="1400" dirty="0" err="1"/>
              <a:t>Beamstop</a:t>
            </a:r>
            <a:endParaRPr lang="en-US" altLang="ko-KR" sz="1400" dirty="0"/>
          </a:p>
          <a:p>
            <a:pPr algn="ctr"/>
            <a:r>
              <a:rPr lang="en-US" altLang="ko-KR" sz="1400" dirty="0"/>
              <a:t>with a photodiode</a:t>
            </a:r>
            <a:endParaRPr lang="ko-KR" altLang="en-US" sz="1400" dirty="0"/>
          </a:p>
        </p:txBody>
      </p:sp>
      <p:cxnSp>
        <p:nvCxnSpPr>
          <p:cNvPr id="14" name="직선 화살표 연결선 13"/>
          <p:cNvCxnSpPr/>
          <p:nvPr/>
        </p:nvCxnSpPr>
        <p:spPr>
          <a:xfrm flipH="1">
            <a:off x="1252286" y="4779561"/>
            <a:ext cx="720080" cy="547804"/>
          </a:xfrm>
          <a:prstGeom prst="straightConnector1">
            <a:avLst/>
          </a:prstGeom>
          <a:ln w="190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직선 화살표 연결선 14"/>
          <p:cNvCxnSpPr/>
          <p:nvPr/>
        </p:nvCxnSpPr>
        <p:spPr>
          <a:xfrm flipV="1">
            <a:off x="975755" y="4838674"/>
            <a:ext cx="276531" cy="7563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98416" y="3847385"/>
            <a:ext cx="892424" cy="369332"/>
          </a:xfrm>
          <a:prstGeom prst="rect">
            <a:avLst/>
          </a:prstGeom>
          <a:noFill/>
        </p:spPr>
        <p:txBody>
          <a:bodyPr wrap="none" rtlCol="0">
            <a:spAutoFit/>
          </a:bodyPr>
          <a:lstStyle/>
          <a:p>
            <a:r>
              <a:rPr lang="en-US" altLang="ko-KR" b="1" dirty="0">
                <a:solidFill>
                  <a:schemeClr val="accent6">
                    <a:lumMod val="75000"/>
                  </a:schemeClr>
                </a:solidFill>
              </a:rPr>
              <a:t>WAXD</a:t>
            </a:r>
            <a:endParaRPr lang="ko-KR" altLang="en-US" b="1" dirty="0">
              <a:solidFill>
                <a:schemeClr val="accent6">
                  <a:lumMod val="75000"/>
                </a:schemeClr>
              </a:solidFill>
            </a:endParaRPr>
          </a:p>
        </p:txBody>
      </p:sp>
      <p:sp>
        <p:nvSpPr>
          <p:cNvPr id="21" name="직사각형 20"/>
          <p:cNvSpPr/>
          <p:nvPr/>
        </p:nvSpPr>
        <p:spPr>
          <a:xfrm>
            <a:off x="8048742" y="4615866"/>
            <a:ext cx="45719" cy="3265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Box 21"/>
          <p:cNvSpPr txBox="1"/>
          <p:nvPr/>
        </p:nvSpPr>
        <p:spPr>
          <a:xfrm>
            <a:off x="7549247" y="4921174"/>
            <a:ext cx="965329" cy="369332"/>
          </a:xfrm>
          <a:prstGeom prst="rect">
            <a:avLst/>
          </a:prstGeom>
          <a:noFill/>
        </p:spPr>
        <p:txBody>
          <a:bodyPr wrap="none" rtlCol="0">
            <a:spAutoFit/>
          </a:bodyPr>
          <a:lstStyle/>
          <a:p>
            <a:r>
              <a:rPr lang="en-US" altLang="ko-KR" b="1" dirty="0">
                <a:solidFill>
                  <a:srgbClr val="00B050"/>
                </a:solidFill>
              </a:rPr>
              <a:t>sample</a:t>
            </a:r>
            <a:endParaRPr lang="ko-KR" altLang="en-US" b="1" dirty="0">
              <a:solidFill>
                <a:srgbClr val="00B050"/>
              </a:solidFill>
            </a:endParaRPr>
          </a:p>
        </p:txBody>
      </p:sp>
      <p:sp>
        <p:nvSpPr>
          <p:cNvPr id="24" name="TextBox 23"/>
          <p:cNvSpPr txBox="1"/>
          <p:nvPr/>
        </p:nvSpPr>
        <p:spPr>
          <a:xfrm>
            <a:off x="7632038" y="4221131"/>
            <a:ext cx="756938" cy="369332"/>
          </a:xfrm>
          <a:prstGeom prst="rect">
            <a:avLst/>
          </a:prstGeom>
          <a:noFill/>
        </p:spPr>
        <p:txBody>
          <a:bodyPr wrap="none" rtlCol="0">
            <a:spAutoFit/>
          </a:bodyPr>
          <a:lstStyle/>
          <a:p>
            <a:r>
              <a:rPr lang="en-US" altLang="ko-KR" b="1" dirty="0">
                <a:solidFill>
                  <a:srgbClr val="00B050"/>
                </a:solidFill>
              </a:rPr>
              <a:t>SAXS</a:t>
            </a:r>
            <a:endParaRPr lang="ko-KR" altLang="en-US" b="1" dirty="0">
              <a:solidFill>
                <a:srgbClr val="00B050"/>
              </a:solidFill>
            </a:endParaRPr>
          </a:p>
        </p:txBody>
      </p:sp>
      <p:cxnSp>
        <p:nvCxnSpPr>
          <p:cNvPr id="25" name="직선 화살표 연결선 24"/>
          <p:cNvCxnSpPr>
            <a:endCxn id="27" idx="0"/>
          </p:cNvCxnSpPr>
          <p:nvPr/>
        </p:nvCxnSpPr>
        <p:spPr>
          <a:xfrm flipH="1" flipV="1">
            <a:off x="1254245" y="4242409"/>
            <a:ext cx="6794497" cy="536726"/>
          </a:xfrm>
          <a:prstGeom prst="straightConnector1">
            <a:avLst/>
          </a:prstGeom>
          <a:ln w="1905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8" name="직선 화살표 연결선 27"/>
          <p:cNvCxnSpPr>
            <a:endCxn id="30" idx="0"/>
          </p:cNvCxnSpPr>
          <p:nvPr/>
        </p:nvCxnSpPr>
        <p:spPr>
          <a:xfrm flipH="1">
            <a:off x="1252286" y="4771362"/>
            <a:ext cx="6813708" cy="556003"/>
          </a:xfrm>
          <a:prstGeom prst="straightConnector1">
            <a:avLst/>
          </a:prstGeom>
          <a:ln w="1905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2" name="직선 화살표 연결선 31"/>
          <p:cNvCxnSpPr/>
          <p:nvPr/>
        </p:nvCxnSpPr>
        <p:spPr>
          <a:xfrm flipH="1" flipV="1">
            <a:off x="1252286" y="4221131"/>
            <a:ext cx="720080" cy="547804"/>
          </a:xfrm>
          <a:prstGeom prst="straightConnector1">
            <a:avLst/>
          </a:prstGeom>
          <a:ln w="19050">
            <a:solidFill>
              <a:schemeClr val="accent6">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1" name="원호 30"/>
          <p:cNvSpPr/>
          <p:nvPr/>
        </p:nvSpPr>
        <p:spPr>
          <a:xfrm rot="20242100" flipH="1">
            <a:off x="1695110" y="4776575"/>
            <a:ext cx="127394" cy="154877"/>
          </a:xfrm>
          <a:prstGeom prst="arc">
            <a:avLst>
              <a:gd name="adj1" fmla="val 16847912"/>
              <a:gd name="adj2" fmla="val 4566187"/>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6" name="원호 35"/>
          <p:cNvSpPr/>
          <p:nvPr/>
        </p:nvSpPr>
        <p:spPr>
          <a:xfrm rot="232879" flipH="1">
            <a:off x="7371459" y="4672971"/>
            <a:ext cx="127394" cy="154877"/>
          </a:xfrm>
          <a:prstGeom prst="arc">
            <a:avLst>
              <a:gd name="adj1" fmla="val 20522391"/>
              <a:gd name="adj2" fmla="val 1428726"/>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7" name="Rectangle 8"/>
          <p:cNvSpPr>
            <a:spLocks noChangeArrowheads="1"/>
          </p:cNvSpPr>
          <p:nvPr/>
        </p:nvSpPr>
        <p:spPr bwMode="auto">
          <a:xfrm>
            <a:off x="226510" y="26943"/>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r>
              <a:rPr lang="en-US" altLang="ko-KR" sz="2400" dirty="0">
                <a:solidFill>
                  <a:schemeClr val="bg1"/>
                </a:solidFill>
                <a:latin typeface="Berlin Sans FB" panose="020E0602020502020306" pitchFamily="34" charset="0"/>
              </a:rPr>
              <a:t>SAXS &amp; WAXD Geometry</a:t>
            </a:r>
          </a:p>
        </p:txBody>
      </p:sp>
      <p:sp>
        <p:nvSpPr>
          <p:cNvPr id="38" name="직사각형 37"/>
          <p:cNvSpPr/>
          <p:nvPr/>
        </p:nvSpPr>
        <p:spPr>
          <a:xfrm>
            <a:off x="7120640" y="5296100"/>
            <a:ext cx="1987864" cy="646331"/>
          </a:xfrm>
          <a:prstGeom prst="rect">
            <a:avLst/>
          </a:prstGeom>
        </p:spPr>
        <p:txBody>
          <a:bodyPr wrap="square">
            <a:spAutoFit/>
          </a:bodyPr>
          <a:lstStyle/>
          <a:p>
            <a:pPr lvl="0" algn="ctr"/>
            <a:r>
              <a:rPr lang="en-US" altLang="ko-KR" b="1" dirty="0">
                <a:solidFill>
                  <a:srgbClr val="00B050"/>
                </a:solidFill>
              </a:rPr>
              <a:t>2</a:t>
            </a:r>
            <a:r>
              <a:rPr lang="en-US" altLang="ko-KR" b="1" dirty="0">
                <a:solidFill>
                  <a:srgbClr val="00B050"/>
                </a:solidFill>
                <a:latin typeface="Symbol" panose="05050102010706020507" pitchFamily="18" charset="2"/>
              </a:rPr>
              <a:t>q</a:t>
            </a:r>
            <a:r>
              <a:rPr lang="en-US" altLang="ko-KR" b="1" dirty="0">
                <a:solidFill>
                  <a:srgbClr val="00B050"/>
                </a:solidFill>
              </a:rPr>
              <a:t> = 0.02</a:t>
            </a:r>
            <a:r>
              <a:rPr lang="en-US" altLang="ko-KR" b="1" baseline="30000" dirty="0">
                <a:solidFill>
                  <a:srgbClr val="00B050"/>
                </a:solidFill>
              </a:rPr>
              <a:t>o</a:t>
            </a:r>
            <a:r>
              <a:rPr lang="en-US" altLang="ko-KR" b="1" dirty="0">
                <a:solidFill>
                  <a:srgbClr val="00B050"/>
                </a:solidFill>
              </a:rPr>
              <a:t> ~ 4</a:t>
            </a:r>
            <a:r>
              <a:rPr lang="en-US" altLang="ko-KR" b="1" baseline="30000" dirty="0">
                <a:solidFill>
                  <a:srgbClr val="00B050"/>
                </a:solidFill>
              </a:rPr>
              <a:t>o</a:t>
            </a:r>
            <a:endParaRPr lang="en-US" altLang="ko-KR" b="1" dirty="0">
              <a:solidFill>
                <a:srgbClr val="00B050"/>
              </a:solidFill>
            </a:endParaRPr>
          </a:p>
          <a:p>
            <a:pPr lvl="0" algn="ctr"/>
            <a:r>
              <a:rPr lang="en-US" altLang="ko-KR" b="1" dirty="0">
                <a:solidFill>
                  <a:srgbClr val="00B050"/>
                </a:solidFill>
              </a:rPr>
              <a:t>&gt; 0.5 m</a:t>
            </a:r>
            <a:endParaRPr lang="ko-KR" altLang="en-US" b="1" dirty="0">
              <a:solidFill>
                <a:srgbClr val="00B050"/>
              </a:solidFill>
            </a:endParaRPr>
          </a:p>
        </p:txBody>
      </p:sp>
      <p:sp>
        <p:nvSpPr>
          <p:cNvPr id="40" name="직사각형 39"/>
          <p:cNvSpPr/>
          <p:nvPr/>
        </p:nvSpPr>
        <p:spPr>
          <a:xfrm>
            <a:off x="2047000" y="3825878"/>
            <a:ext cx="2147307" cy="369332"/>
          </a:xfrm>
          <a:prstGeom prst="rect">
            <a:avLst/>
          </a:prstGeom>
        </p:spPr>
        <p:txBody>
          <a:bodyPr wrap="square">
            <a:spAutoFit/>
          </a:bodyPr>
          <a:lstStyle/>
          <a:p>
            <a:pPr lvl="0"/>
            <a:r>
              <a:rPr lang="en-US" altLang="ko-KR" b="1" dirty="0">
                <a:solidFill>
                  <a:schemeClr val="accent6">
                    <a:lumMod val="75000"/>
                  </a:schemeClr>
                </a:solidFill>
              </a:rPr>
              <a:t>(2</a:t>
            </a:r>
            <a:r>
              <a:rPr lang="en-US" altLang="ko-KR" b="1" dirty="0">
                <a:solidFill>
                  <a:schemeClr val="accent6">
                    <a:lumMod val="75000"/>
                  </a:schemeClr>
                </a:solidFill>
                <a:latin typeface="Symbol" panose="05050102010706020507" pitchFamily="18" charset="2"/>
              </a:rPr>
              <a:t>q</a:t>
            </a:r>
            <a:r>
              <a:rPr lang="en-US" altLang="ko-KR" b="1" dirty="0">
                <a:solidFill>
                  <a:schemeClr val="accent6">
                    <a:lumMod val="75000"/>
                  </a:schemeClr>
                </a:solidFill>
              </a:rPr>
              <a:t> = 0.8</a:t>
            </a:r>
            <a:r>
              <a:rPr lang="en-US" altLang="ko-KR" b="1" baseline="30000" dirty="0">
                <a:solidFill>
                  <a:schemeClr val="accent6">
                    <a:lumMod val="75000"/>
                  </a:schemeClr>
                </a:solidFill>
              </a:rPr>
              <a:t>o</a:t>
            </a:r>
            <a:r>
              <a:rPr lang="en-US" altLang="ko-KR" b="1" dirty="0">
                <a:solidFill>
                  <a:schemeClr val="accent6">
                    <a:lumMod val="75000"/>
                  </a:schemeClr>
                </a:solidFill>
              </a:rPr>
              <a:t> ~ 30</a:t>
            </a:r>
            <a:r>
              <a:rPr lang="en-US" altLang="ko-KR" b="1" baseline="30000" dirty="0">
                <a:solidFill>
                  <a:schemeClr val="accent6">
                    <a:lumMod val="75000"/>
                  </a:schemeClr>
                </a:solidFill>
              </a:rPr>
              <a:t>o</a:t>
            </a:r>
            <a:r>
              <a:rPr lang="en-US" altLang="ko-KR" b="1" dirty="0">
                <a:solidFill>
                  <a:schemeClr val="accent6">
                    <a:lumMod val="75000"/>
                  </a:schemeClr>
                </a:solidFill>
              </a:rPr>
              <a:t>)</a:t>
            </a:r>
            <a:endParaRPr lang="ko-KR" altLang="en-US" b="1" dirty="0">
              <a:solidFill>
                <a:schemeClr val="accent6">
                  <a:lumMod val="75000"/>
                </a:schemeClr>
              </a:solidFill>
            </a:endParaRPr>
          </a:p>
        </p:txBody>
      </p:sp>
      <p:sp>
        <p:nvSpPr>
          <p:cNvPr id="39" name="TextBox 38"/>
          <p:cNvSpPr txBox="1"/>
          <p:nvPr/>
        </p:nvSpPr>
        <p:spPr>
          <a:xfrm>
            <a:off x="8235992" y="4589754"/>
            <a:ext cx="771365" cy="369332"/>
          </a:xfrm>
          <a:prstGeom prst="rect">
            <a:avLst/>
          </a:prstGeom>
          <a:noFill/>
        </p:spPr>
        <p:txBody>
          <a:bodyPr wrap="none" rtlCol="0">
            <a:spAutoFit/>
          </a:bodyPr>
          <a:lstStyle/>
          <a:p>
            <a:r>
              <a:rPr lang="en-US" altLang="ko-KR" b="1" dirty="0">
                <a:solidFill>
                  <a:srgbClr val="FF0000"/>
                </a:solidFill>
              </a:rPr>
              <a:t>X-ray</a:t>
            </a:r>
            <a:endParaRPr lang="ko-KR" altLang="en-US" b="1" dirty="0">
              <a:solidFill>
                <a:srgbClr val="FF0000"/>
              </a:solidFill>
            </a:endParaRPr>
          </a:p>
        </p:txBody>
      </p:sp>
      <p:sp>
        <p:nvSpPr>
          <p:cNvPr id="41" name="직사각형 40"/>
          <p:cNvSpPr/>
          <p:nvPr/>
        </p:nvSpPr>
        <p:spPr>
          <a:xfrm>
            <a:off x="280547" y="3094172"/>
            <a:ext cx="2851293" cy="369332"/>
          </a:xfrm>
          <a:prstGeom prst="rect">
            <a:avLst/>
          </a:prstGeom>
        </p:spPr>
        <p:txBody>
          <a:bodyPr wrap="none">
            <a:spAutoFit/>
          </a:bodyPr>
          <a:lstStyle/>
          <a:p>
            <a:r>
              <a:rPr lang="en-US" altLang="ko-KR" b="1" dirty="0">
                <a:solidFill>
                  <a:schemeClr val="bg1"/>
                </a:solidFill>
              </a:rPr>
              <a:t>6D UNIST-PAL beamline</a:t>
            </a:r>
            <a:endParaRPr lang="ko-KR" altLang="en-US" dirty="0">
              <a:solidFill>
                <a:schemeClr val="bg1"/>
              </a:solidFill>
            </a:endParaRPr>
          </a:p>
        </p:txBody>
      </p:sp>
      <p:sp>
        <p:nvSpPr>
          <p:cNvPr id="46" name="TextBox 45"/>
          <p:cNvSpPr txBox="1"/>
          <p:nvPr/>
        </p:nvSpPr>
        <p:spPr>
          <a:xfrm>
            <a:off x="6349275" y="2060848"/>
            <a:ext cx="771365" cy="369332"/>
          </a:xfrm>
          <a:prstGeom prst="rect">
            <a:avLst/>
          </a:prstGeom>
          <a:noFill/>
        </p:spPr>
        <p:txBody>
          <a:bodyPr wrap="none" rtlCol="0">
            <a:spAutoFit/>
          </a:bodyPr>
          <a:lstStyle/>
          <a:p>
            <a:r>
              <a:rPr lang="en-US" altLang="ko-KR" b="1" dirty="0">
                <a:solidFill>
                  <a:srgbClr val="FF0000"/>
                </a:solidFill>
              </a:rPr>
              <a:t>X-ray</a:t>
            </a:r>
            <a:endParaRPr lang="ko-KR" altLang="en-US" b="1" dirty="0">
              <a:solidFill>
                <a:srgbClr val="FF0000"/>
              </a:solidFill>
            </a:endParaRPr>
          </a:p>
        </p:txBody>
      </p:sp>
      <p:sp>
        <p:nvSpPr>
          <p:cNvPr id="33" name="Text Box 14"/>
          <p:cNvSpPr txBox="1">
            <a:spLocks noChangeArrowheads="1"/>
          </p:cNvSpPr>
          <p:nvPr/>
        </p:nvSpPr>
        <p:spPr bwMode="auto">
          <a:xfrm>
            <a:off x="5004048" y="3819427"/>
            <a:ext cx="1460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50000"/>
              </a:spcBef>
              <a:buFontTx/>
              <a:buNone/>
            </a:pPr>
            <a:r>
              <a:rPr lang="en-US" altLang="ko-KR" sz="1800" b="1" i="1" u="none" dirty="0" err="1">
                <a:latin typeface="Arial Narrow" panose="020B0606020202030204" pitchFamily="34" charset="0"/>
              </a:rPr>
              <a:t>n</a:t>
            </a:r>
            <a:r>
              <a:rPr lang="en-US" altLang="ko-KR" sz="1800" b="1" i="1" u="none" dirty="0" err="1">
                <a:latin typeface="Symbol" panose="05050102010706020507" pitchFamily="18" charset="2"/>
              </a:rPr>
              <a:t>l</a:t>
            </a:r>
            <a:r>
              <a:rPr lang="en-US" altLang="ko-KR" sz="1800" b="1" u="none" dirty="0">
                <a:latin typeface="Symbol" panose="05050102010706020507" pitchFamily="18" charset="2"/>
              </a:rPr>
              <a:t> </a:t>
            </a:r>
            <a:r>
              <a:rPr lang="en-US" altLang="ko-KR" sz="1800" b="1" u="none" dirty="0">
                <a:latin typeface="Arial Narrow" panose="020B0606020202030204" pitchFamily="34" charset="0"/>
              </a:rPr>
              <a:t>= 2</a:t>
            </a:r>
            <a:r>
              <a:rPr lang="en-US" altLang="ko-KR" sz="1800" b="1" i="1" u="none" dirty="0">
                <a:latin typeface="Arial Narrow" panose="020B0606020202030204" pitchFamily="34" charset="0"/>
              </a:rPr>
              <a:t>d</a:t>
            </a:r>
            <a:r>
              <a:rPr lang="en-US" altLang="ko-KR" sz="1800" b="1" u="none" dirty="0">
                <a:latin typeface="Arial Narrow" panose="020B0606020202030204" pitchFamily="34" charset="0"/>
              </a:rPr>
              <a:t>· </a:t>
            </a:r>
            <a:r>
              <a:rPr lang="en-US" altLang="ko-KR" sz="1800" b="1" u="none" dirty="0" err="1">
                <a:latin typeface="Arial Narrow" panose="020B0606020202030204" pitchFamily="34" charset="0"/>
              </a:rPr>
              <a:t>sin</a:t>
            </a:r>
            <a:r>
              <a:rPr lang="en-US" altLang="ko-KR" sz="1800" b="1" u="none" dirty="0" err="1">
                <a:latin typeface="Symbol" panose="05050102010706020507" pitchFamily="18" charset="2"/>
              </a:rPr>
              <a:t>q</a:t>
            </a:r>
            <a:endParaRPr lang="en-US" altLang="ko-KR" sz="1800" b="1" u="none" dirty="0">
              <a:latin typeface="Symbol" panose="05050102010706020507" pitchFamily="18" charset="2"/>
            </a:endParaRPr>
          </a:p>
        </p:txBody>
      </p:sp>
      <p:sp>
        <p:nvSpPr>
          <p:cNvPr id="2" name="슬라이드 번호 개체 틀 1">
            <a:extLst>
              <a:ext uri="{FF2B5EF4-FFF2-40B4-BE49-F238E27FC236}">
                <a16:creationId xmlns:a16="http://schemas.microsoft.com/office/drawing/2014/main" id="{C6F43E16-6EEE-D55B-421E-A8187DC15ABE}"/>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14</a:t>
            </a:fld>
            <a:r>
              <a:rPr lang="en-US" altLang="ko-KR" dirty="0"/>
              <a:t>/57</a:t>
            </a:r>
            <a:endParaRPr lang="ko-KR" altLang="en-US" dirty="0"/>
          </a:p>
        </p:txBody>
      </p:sp>
    </p:spTree>
    <p:extLst>
      <p:ext uri="{BB962C8B-B14F-4D97-AF65-F5344CB8AC3E}">
        <p14:creationId xmlns:p14="http://schemas.microsoft.com/office/powerpoint/2010/main" val="3318330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rotWithShape="1">
          <a:blip r:embed="rId2"/>
          <a:srcRect t="3798"/>
          <a:stretch/>
        </p:blipFill>
        <p:spPr>
          <a:xfrm>
            <a:off x="72762" y="620688"/>
            <a:ext cx="8998476" cy="5847431"/>
          </a:xfrm>
          <a:prstGeom prst="rect">
            <a:avLst/>
          </a:prstGeom>
        </p:spPr>
      </p:pic>
      <p:sp>
        <p:nvSpPr>
          <p:cNvPr id="6" name="Rectangle 4"/>
          <p:cNvSpPr>
            <a:spLocks noChangeArrowheads="1"/>
          </p:cNvSpPr>
          <p:nvPr/>
        </p:nvSpPr>
        <p:spPr bwMode="auto">
          <a:xfrm>
            <a:off x="161764" y="0"/>
            <a:ext cx="8820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400" dirty="0">
                <a:solidFill>
                  <a:schemeClr val="bg1"/>
                </a:solidFill>
                <a:latin typeface="Berlin Sans FB" panose="020E0602020502020306" pitchFamily="34" charset="0"/>
              </a:rPr>
              <a:t>Solution Small-angle X-ray scattering (Sol-SAXS) ?</a:t>
            </a:r>
          </a:p>
        </p:txBody>
      </p:sp>
      <p:pic>
        <p:nvPicPr>
          <p:cNvPr id="4" name="그림 3"/>
          <p:cNvPicPr>
            <a:picLocks noChangeAspect="1"/>
          </p:cNvPicPr>
          <p:nvPr/>
        </p:nvPicPr>
        <p:blipFill rotWithShape="1">
          <a:blip r:embed="rId3"/>
          <a:srcRect r="41553"/>
          <a:stretch/>
        </p:blipFill>
        <p:spPr>
          <a:xfrm>
            <a:off x="6196418" y="5877268"/>
            <a:ext cx="2840078" cy="1013547"/>
          </a:xfrm>
          <a:prstGeom prst="rect">
            <a:avLst/>
          </a:prstGeom>
        </p:spPr>
      </p:pic>
      <p:sp>
        <p:nvSpPr>
          <p:cNvPr id="2" name="슬라이드 번호 개체 틀 1">
            <a:extLst>
              <a:ext uri="{FF2B5EF4-FFF2-40B4-BE49-F238E27FC236}">
                <a16:creationId xmlns:a16="http://schemas.microsoft.com/office/drawing/2014/main" id="{B11885AE-2B78-CB91-7367-7287F9A8C024}"/>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15</a:t>
            </a:fld>
            <a:r>
              <a:rPr lang="en-US" altLang="ko-KR" dirty="0"/>
              <a:t>/57</a:t>
            </a:r>
            <a:endParaRPr lang="ko-KR" altLang="en-US" dirty="0"/>
          </a:p>
        </p:txBody>
      </p:sp>
    </p:spTree>
    <p:extLst>
      <p:ext uri="{BB962C8B-B14F-4D97-AF65-F5344CB8AC3E}">
        <p14:creationId xmlns:p14="http://schemas.microsoft.com/office/powerpoint/2010/main" val="6345209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37D49F0C-8297-780B-5EC3-105A6347822F}"/>
              </a:ext>
            </a:extLst>
          </p:cNvPr>
          <p:cNvGrpSpPr>
            <a:grpSpLocks/>
          </p:cNvGrpSpPr>
          <p:nvPr/>
        </p:nvGrpSpPr>
        <p:grpSpPr bwMode="auto">
          <a:xfrm>
            <a:off x="6784197" y="1404182"/>
            <a:ext cx="1719262" cy="1927225"/>
            <a:chOff x="775" y="1586"/>
            <a:chExt cx="1083" cy="1214"/>
          </a:xfrm>
        </p:grpSpPr>
        <p:sp>
          <p:nvSpPr>
            <p:cNvPr id="4" name="Oval 4">
              <a:extLst>
                <a:ext uri="{FF2B5EF4-FFF2-40B4-BE49-F238E27FC236}">
                  <a16:creationId xmlns:a16="http://schemas.microsoft.com/office/drawing/2014/main" id="{0C45EED6-3AC6-3F31-76D2-FADFEC984F3D}"/>
                </a:ext>
              </a:extLst>
            </p:cNvPr>
            <p:cNvSpPr>
              <a:spLocks noChangeArrowheads="1"/>
            </p:cNvSpPr>
            <p:nvPr/>
          </p:nvSpPr>
          <p:spPr bwMode="auto">
            <a:xfrm>
              <a:off x="836" y="1810"/>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5" name="Oval 5">
              <a:extLst>
                <a:ext uri="{FF2B5EF4-FFF2-40B4-BE49-F238E27FC236}">
                  <a16:creationId xmlns:a16="http://schemas.microsoft.com/office/drawing/2014/main" id="{7FF6483B-C209-A26C-027A-C82059EF81D6}"/>
                </a:ext>
              </a:extLst>
            </p:cNvPr>
            <p:cNvSpPr>
              <a:spLocks noChangeArrowheads="1"/>
            </p:cNvSpPr>
            <p:nvPr/>
          </p:nvSpPr>
          <p:spPr bwMode="auto">
            <a:xfrm>
              <a:off x="1306" y="158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6" name="Oval 6">
              <a:extLst>
                <a:ext uri="{FF2B5EF4-FFF2-40B4-BE49-F238E27FC236}">
                  <a16:creationId xmlns:a16="http://schemas.microsoft.com/office/drawing/2014/main" id="{073DB691-C3EB-A868-8CB1-972EEEAC82D8}"/>
                </a:ext>
              </a:extLst>
            </p:cNvPr>
            <p:cNvSpPr>
              <a:spLocks noChangeArrowheads="1"/>
            </p:cNvSpPr>
            <p:nvPr/>
          </p:nvSpPr>
          <p:spPr bwMode="auto">
            <a:xfrm>
              <a:off x="1767" y="173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7" name="Oval 7">
              <a:extLst>
                <a:ext uri="{FF2B5EF4-FFF2-40B4-BE49-F238E27FC236}">
                  <a16:creationId xmlns:a16="http://schemas.microsoft.com/office/drawing/2014/main" id="{B16909C5-1579-12FD-51F4-9AE0ECD1DA2B}"/>
                </a:ext>
              </a:extLst>
            </p:cNvPr>
            <p:cNvSpPr>
              <a:spLocks noChangeArrowheads="1"/>
            </p:cNvSpPr>
            <p:nvPr/>
          </p:nvSpPr>
          <p:spPr bwMode="auto">
            <a:xfrm>
              <a:off x="1730" y="2333"/>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8" name="Oval 8">
              <a:extLst>
                <a:ext uri="{FF2B5EF4-FFF2-40B4-BE49-F238E27FC236}">
                  <a16:creationId xmlns:a16="http://schemas.microsoft.com/office/drawing/2014/main" id="{315088E6-7764-C34C-139D-23723F37B98C}"/>
                </a:ext>
              </a:extLst>
            </p:cNvPr>
            <p:cNvSpPr>
              <a:spLocks noChangeArrowheads="1"/>
            </p:cNvSpPr>
            <p:nvPr/>
          </p:nvSpPr>
          <p:spPr bwMode="auto">
            <a:xfrm>
              <a:off x="1268" y="2152"/>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9" name="Oval 9">
              <a:extLst>
                <a:ext uri="{FF2B5EF4-FFF2-40B4-BE49-F238E27FC236}">
                  <a16:creationId xmlns:a16="http://schemas.microsoft.com/office/drawing/2014/main" id="{430B263B-0FF1-B9E5-C249-419E5DE62239}"/>
                </a:ext>
              </a:extLst>
            </p:cNvPr>
            <p:cNvSpPr>
              <a:spLocks noChangeArrowheads="1"/>
            </p:cNvSpPr>
            <p:nvPr/>
          </p:nvSpPr>
          <p:spPr bwMode="auto">
            <a:xfrm>
              <a:off x="775" y="236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0" name="Oval 10">
              <a:extLst>
                <a:ext uri="{FF2B5EF4-FFF2-40B4-BE49-F238E27FC236}">
                  <a16:creationId xmlns:a16="http://schemas.microsoft.com/office/drawing/2014/main" id="{DC37EC1E-D778-4400-DAC6-F6CB06229C91}"/>
                </a:ext>
              </a:extLst>
            </p:cNvPr>
            <p:cNvSpPr>
              <a:spLocks noChangeArrowheads="1"/>
            </p:cNvSpPr>
            <p:nvPr/>
          </p:nvSpPr>
          <p:spPr bwMode="auto">
            <a:xfrm>
              <a:off x="1212" y="270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grpSp>
      <mc:AlternateContent xmlns:mc="http://schemas.openxmlformats.org/markup-compatibility/2006" xmlns:a14="http://schemas.microsoft.com/office/drawing/2010/main">
        <mc:Choice Requires="a14">
          <p:sp>
            <p:nvSpPr>
              <p:cNvPr id="11" name="Object 11">
                <a:extLst>
                  <a:ext uri="{FF2B5EF4-FFF2-40B4-BE49-F238E27FC236}">
                    <a16:creationId xmlns:a16="http://schemas.microsoft.com/office/drawing/2014/main" id="{4AF7A32E-344F-F52E-DFF0-60A6C9D6E96A}"/>
                  </a:ext>
                </a:extLst>
              </p:cNvPr>
              <p:cNvSpPr txBox="1"/>
              <p:nvPr/>
            </p:nvSpPr>
            <p:spPr bwMode="auto">
              <a:xfrm>
                <a:off x="2997275" y="2129337"/>
                <a:ext cx="647700" cy="5826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3600" i="1">
                          <a:solidFill>
                            <a:srgbClr val="000000"/>
                          </a:solidFill>
                          <a:latin typeface="Cambria Math" panose="02040503050406030204" pitchFamily="18" charset="0"/>
                        </a:rPr>
                        <m:t>=</m:t>
                      </m:r>
                    </m:oMath>
                  </m:oMathPara>
                </a14:m>
                <a:endParaRPr lang="ko-KR" altLang="en-US" sz="3600" dirty="0"/>
              </a:p>
            </p:txBody>
          </p:sp>
        </mc:Choice>
        <mc:Fallback xmlns="">
          <p:sp>
            <p:nvSpPr>
              <p:cNvPr id="11" name="Object 11">
                <a:extLst>
                  <a:ext uri="{FF2B5EF4-FFF2-40B4-BE49-F238E27FC236}">
                    <a16:creationId xmlns:a16="http://schemas.microsoft.com/office/drawing/2014/main" id="{4AF7A32E-344F-F52E-DFF0-60A6C9D6E96A}"/>
                  </a:ext>
                </a:extLst>
              </p:cNvPr>
              <p:cNvSpPr txBox="1">
                <a:spLocks noRot="1" noChangeAspect="1" noMove="1" noResize="1" noEditPoints="1" noAdjustHandles="1" noChangeArrowheads="1" noChangeShapeType="1" noTextEdit="1"/>
              </p:cNvSpPr>
              <p:nvPr/>
            </p:nvSpPr>
            <p:spPr bwMode="auto">
              <a:xfrm>
                <a:off x="2997275" y="2129337"/>
                <a:ext cx="647700" cy="582613"/>
              </a:xfrm>
              <a:prstGeom prst="rect">
                <a:avLst/>
              </a:prstGeom>
              <a:blipFill>
                <a:blip r:embed="rId2"/>
                <a:stretch>
                  <a:fillRect/>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Object 12">
                <a:extLst>
                  <a:ext uri="{FF2B5EF4-FFF2-40B4-BE49-F238E27FC236}">
                    <a16:creationId xmlns:a16="http://schemas.microsoft.com/office/drawing/2014/main" id="{FEED9DF2-38F4-811A-99F7-9C8626FF3167}"/>
                  </a:ext>
                </a:extLst>
              </p:cNvPr>
              <p:cNvSpPr txBox="1"/>
              <p:nvPr/>
            </p:nvSpPr>
            <p:spPr bwMode="auto">
              <a:xfrm>
                <a:off x="5597037" y="2121655"/>
                <a:ext cx="869950" cy="93821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ko-KR" altLang="en-US" sz="3600" i="1">
                          <a:solidFill>
                            <a:srgbClr val="000000"/>
                          </a:solidFill>
                          <a:latin typeface="Cambria Math" panose="02040503050406030204" pitchFamily="18" charset="0"/>
                        </a:rPr>
                        <m:t>⊗</m:t>
                      </m:r>
                    </m:oMath>
                  </m:oMathPara>
                </a14:m>
                <a:endParaRPr lang="ko-KR" altLang="en-US" sz="3600" dirty="0"/>
              </a:p>
            </p:txBody>
          </p:sp>
        </mc:Choice>
        <mc:Fallback xmlns="">
          <p:sp>
            <p:nvSpPr>
              <p:cNvPr id="12" name="Object 12">
                <a:extLst>
                  <a:ext uri="{FF2B5EF4-FFF2-40B4-BE49-F238E27FC236}">
                    <a16:creationId xmlns:a16="http://schemas.microsoft.com/office/drawing/2014/main" id="{FEED9DF2-38F4-811A-99F7-9C8626FF3167}"/>
                  </a:ext>
                </a:extLst>
              </p:cNvPr>
              <p:cNvSpPr txBox="1">
                <a:spLocks noRot="1" noChangeAspect="1" noMove="1" noResize="1" noEditPoints="1" noAdjustHandles="1" noChangeArrowheads="1" noChangeShapeType="1" noTextEdit="1"/>
              </p:cNvSpPr>
              <p:nvPr/>
            </p:nvSpPr>
            <p:spPr bwMode="auto">
              <a:xfrm>
                <a:off x="5597037" y="2121655"/>
                <a:ext cx="869950" cy="938213"/>
              </a:xfrm>
              <a:prstGeom prst="rect">
                <a:avLst/>
              </a:prstGeom>
              <a:blipFill>
                <a:blip r:embed="rId3"/>
                <a:stretch>
                  <a:fillRect/>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Object 13">
                <a:extLst>
                  <a:ext uri="{FF2B5EF4-FFF2-40B4-BE49-F238E27FC236}">
                    <a16:creationId xmlns:a16="http://schemas.microsoft.com/office/drawing/2014/main" id="{5067DA7F-E8EE-04E8-F5BE-58C3705F3CD7}"/>
                  </a:ext>
                </a:extLst>
              </p:cNvPr>
              <p:cNvSpPr txBox="1"/>
              <p:nvPr/>
            </p:nvSpPr>
            <p:spPr bwMode="auto">
              <a:xfrm>
                <a:off x="2411760" y="4149080"/>
                <a:ext cx="6343203" cy="2251075"/>
              </a:xfrm>
              <a:prstGeom prst="rect">
                <a:avLst/>
              </a:prstGeom>
              <a:noFill/>
              <a:ln>
                <a:noFill/>
              </a:ln>
              <a:effectLst/>
            </p:spPr>
            <p:txBody>
              <a:bodyPr>
                <a:noAutofit/>
              </a:bodyPr>
              <a:lstStyle/>
              <a:p>
                <a:pPr/>
                <a14:m>
                  <m:oMathPara xmlns:m="http://schemas.openxmlformats.org/officeDocument/2006/math">
                    <m:oMathParaPr>
                      <m:jc m:val="center"/>
                    </m:oMathParaPr>
                    <m:oMath xmlns:m="http://schemas.openxmlformats.org/officeDocument/2006/math">
                      <m:r>
                        <a:rPr lang="ko-KR" altLang="en-US" sz="3200" i="1" smtClean="0">
                          <a:solidFill>
                            <a:srgbClr val="000000"/>
                          </a:solidFill>
                          <a:latin typeface="Cambria Math" panose="02040503050406030204" pitchFamily="18" charset="0"/>
                        </a:rPr>
                        <m:t>𝐼</m:t>
                      </m:r>
                      <m:r>
                        <a:rPr lang="ko-KR" altLang="en-US" sz="3200" i="1" smtClean="0">
                          <a:solidFill>
                            <a:srgbClr val="000000"/>
                          </a:solidFill>
                          <a:latin typeface="Cambria Math" panose="02040503050406030204" pitchFamily="18" charset="0"/>
                        </a:rPr>
                        <m:t>=</m:t>
                      </m:r>
                      <m:sSub>
                        <m:sSubPr>
                          <m:ctrlPr>
                            <a:rPr lang="ko-KR" altLang="en-US" sz="3200" i="1">
                              <a:solidFill>
                                <a:srgbClr val="000000"/>
                              </a:solidFill>
                              <a:latin typeface="Cambria Math" panose="02040503050406030204" pitchFamily="18" charset="0"/>
                            </a:rPr>
                          </m:ctrlPr>
                        </m:sSubPr>
                        <m:e>
                          <m:r>
                            <a:rPr lang="ko-KR" altLang="en-US" sz="3200" i="1">
                              <a:solidFill>
                                <a:srgbClr val="000000"/>
                              </a:solidFill>
                              <a:latin typeface="Cambria Math" panose="02040503050406030204" pitchFamily="18" charset="0"/>
                            </a:rPr>
                            <m:t>𝑁</m:t>
                          </m:r>
                        </m:e>
                        <m:sub>
                          <m:r>
                            <a:rPr lang="ko-KR" altLang="en-US" sz="3200" i="1">
                              <a:solidFill>
                                <a:srgbClr val="000000"/>
                              </a:solidFill>
                              <a:latin typeface="Cambria Math" panose="02040503050406030204" pitchFamily="18" charset="0"/>
                            </a:rPr>
                            <m:t>𝑝</m:t>
                          </m:r>
                        </m:sub>
                      </m:sSub>
                      <m:sSup>
                        <m:sSupPr>
                          <m:ctrlPr>
                            <a:rPr lang="ko-KR" altLang="en-US" sz="3200" i="1">
                              <a:solidFill>
                                <a:srgbClr val="000000"/>
                              </a:solidFill>
                              <a:latin typeface="Cambria Math" panose="02040503050406030204" pitchFamily="18" charset="0"/>
                            </a:rPr>
                          </m:ctrlPr>
                        </m:sSupPr>
                        <m:e>
                          <m:d>
                            <m:dPr>
                              <m:ctrlPr>
                                <a:rPr lang="ko-KR" altLang="en-US" sz="3200" i="1">
                                  <a:solidFill>
                                    <a:srgbClr val="000000"/>
                                  </a:solidFill>
                                  <a:latin typeface="Cambria Math" panose="02040503050406030204" pitchFamily="18" charset="0"/>
                                </a:rPr>
                              </m:ctrlPr>
                            </m:dPr>
                            <m:e>
                              <m:r>
                                <m:rPr>
                                  <m:sty m:val="p"/>
                                </m:rPr>
                                <a:rPr lang="ko-KR" altLang="en-US" sz="3200" i="1">
                                  <a:solidFill>
                                    <a:srgbClr val="000000"/>
                                  </a:solidFill>
                                  <a:latin typeface="Cambria Math" panose="02040503050406030204" pitchFamily="18" charset="0"/>
                                </a:rPr>
                                <m:t>Δ</m:t>
                              </m:r>
                              <m:sSub>
                                <m:sSubPr>
                                  <m:ctrlPr>
                                    <a:rPr lang="ko-KR" altLang="en-US" sz="3200" i="1">
                                      <a:solidFill>
                                        <a:srgbClr val="000000"/>
                                      </a:solidFill>
                                      <a:latin typeface="Cambria Math" panose="02040503050406030204" pitchFamily="18" charset="0"/>
                                    </a:rPr>
                                  </m:ctrlPr>
                                </m:sSubPr>
                                <m:e>
                                  <m:r>
                                    <a:rPr lang="ko-KR" altLang="en-US" sz="3200" i="1">
                                      <a:solidFill>
                                        <a:srgbClr val="000000"/>
                                      </a:solidFill>
                                      <a:latin typeface="Cambria Math" panose="02040503050406030204" pitchFamily="18" charset="0"/>
                                    </a:rPr>
                                    <m:t>𝜌</m:t>
                                  </m:r>
                                </m:e>
                                <m:sub>
                                  <m:r>
                                    <a:rPr lang="ko-KR" altLang="en-US" sz="3200" i="1">
                                      <a:solidFill>
                                        <a:srgbClr val="000000"/>
                                      </a:solidFill>
                                      <a:latin typeface="Cambria Math" panose="02040503050406030204" pitchFamily="18" charset="0"/>
                                    </a:rPr>
                                    <m:t>𝑝</m:t>
                                  </m:r>
                                </m:sub>
                              </m:sSub>
                            </m:e>
                          </m:d>
                        </m:e>
                        <m:sup>
                          <m:r>
                            <a:rPr lang="ko-KR" altLang="en-US" sz="3200" i="1">
                              <a:solidFill>
                                <a:srgbClr val="000000"/>
                              </a:solidFill>
                              <a:latin typeface="Cambria Math" panose="02040503050406030204" pitchFamily="18" charset="0"/>
                            </a:rPr>
                            <m:t>2</m:t>
                          </m:r>
                        </m:sup>
                      </m:sSup>
                      <m:limLow>
                        <m:limLowPr>
                          <m:ctrlPr>
                            <a:rPr lang="ko-KR" altLang="en-US" sz="3200" i="1">
                              <a:solidFill>
                                <a:srgbClr val="000000"/>
                              </a:solidFill>
                              <a:latin typeface="Cambria Math" panose="02040503050406030204" pitchFamily="18" charset="0"/>
                            </a:rPr>
                          </m:ctrlPr>
                        </m:limLowPr>
                        <m:e>
                          <m:groupChr>
                            <m:groupChrPr>
                              <m:chr m:val="⏟"/>
                              <m:ctrlPr>
                                <a:rPr lang="ko-KR" altLang="en-US" sz="3200" i="1">
                                  <a:solidFill>
                                    <a:srgbClr val="000000"/>
                                  </a:solidFill>
                                  <a:latin typeface="Cambria Math" panose="02040503050406030204" pitchFamily="18" charset="0"/>
                                </a:rPr>
                              </m:ctrlPr>
                            </m:groupChrPr>
                            <m:e>
                              <m:r>
                                <a:rPr lang="ko-KR" altLang="en-US" sz="3200" i="1">
                                  <a:solidFill>
                                    <a:srgbClr val="000000"/>
                                  </a:solidFill>
                                  <a:latin typeface="Cambria Math" panose="02040503050406030204" pitchFamily="18" charset="0"/>
                                </a:rPr>
                                <m:t>𝑃</m:t>
                              </m:r>
                              <m:d>
                                <m:dPr>
                                  <m:ctrlPr>
                                    <a:rPr lang="ko-KR" altLang="en-US" sz="3200" i="1">
                                      <a:solidFill>
                                        <a:srgbClr val="000000"/>
                                      </a:solidFill>
                                      <a:latin typeface="Cambria Math" panose="02040503050406030204" pitchFamily="18" charset="0"/>
                                    </a:rPr>
                                  </m:ctrlPr>
                                </m:dPr>
                                <m:e>
                                  <m:r>
                                    <a:rPr lang="ko-KR" altLang="en-US" sz="3200" i="1">
                                      <a:solidFill>
                                        <a:srgbClr val="000000"/>
                                      </a:solidFill>
                                      <a:latin typeface="Cambria Math" panose="02040503050406030204" pitchFamily="18" charset="0"/>
                                    </a:rPr>
                                    <m:t>𝑞</m:t>
                                  </m:r>
                                </m:e>
                              </m:d>
                            </m:e>
                          </m:groupChr>
                        </m:e>
                        <m:lim>
                          <m:eqArr>
                            <m:eqArrPr>
                              <m:ctrlPr>
                                <a:rPr lang="ko-KR" altLang="en-US" sz="3200" i="1">
                                  <a:solidFill>
                                    <a:srgbClr val="000000"/>
                                  </a:solidFill>
                                  <a:latin typeface="Cambria Math" panose="02040503050406030204" pitchFamily="18" charset="0"/>
                                </a:rPr>
                              </m:ctrlPr>
                            </m:eqArrPr>
                            <m:e>
                              <m:r>
                                <a:rPr lang="ko-KR" altLang="en-US" sz="3200" i="1">
                                  <a:solidFill>
                                    <a:srgbClr val="000000"/>
                                  </a:solidFill>
                                  <a:latin typeface="Cambria Math" panose="02040503050406030204" pitchFamily="18" charset="0"/>
                                </a:rPr>
                                <m:t>&amp;</m:t>
                              </m:r>
                              <m:r>
                                <a:rPr lang="ko-KR" altLang="en-US" sz="3200" i="1">
                                  <a:solidFill>
                                    <a:srgbClr val="000000"/>
                                  </a:solidFill>
                                  <a:latin typeface="Cambria Math" panose="02040503050406030204" pitchFamily="18" charset="0"/>
                                </a:rPr>
                                <m:t>𝐹𝑜𝑟𝑚</m:t>
                              </m:r>
                            </m:e>
                            <m:e>
                              <m:r>
                                <a:rPr lang="ko-KR" altLang="en-US" sz="3200" i="1">
                                  <a:solidFill>
                                    <a:srgbClr val="000000"/>
                                  </a:solidFill>
                                  <a:latin typeface="Cambria Math" panose="02040503050406030204" pitchFamily="18" charset="0"/>
                                </a:rPr>
                                <m:t>&amp;</m:t>
                              </m:r>
                              <m:r>
                                <a:rPr lang="ko-KR" altLang="en-US" sz="3200" i="1">
                                  <a:solidFill>
                                    <a:srgbClr val="000000"/>
                                  </a:solidFill>
                                  <a:latin typeface="Cambria Math" panose="02040503050406030204" pitchFamily="18" charset="0"/>
                                </a:rPr>
                                <m:t>𝐹𝑎𝑐𝑡𝑜𝑟</m:t>
                              </m:r>
                            </m:e>
                          </m:eqArr>
                        </m:lim>
                      </m:limLow>
                      <m:limLow>
                        <m:limLowPr>
                          <m:ctrlPr>
                            <a:rPr lang="ko-KR" altLang="en-US" sz="3200" i="1">
                              <a:solidFill>
                                <a:srgbClr val="000000"/>
                              </a:solidFill>
                              <a:latin typeface="Cambria Math" panose="02040503050406030204" pitchFamily="18" charset="0"/>
                            </a:rPr>
                          </m:ctrlPr>
                        </m:limLowPr>
                        <m:e>
                          <m:groupChr>
                            <m:groupChrPr>
                              <m:chr m:val="⏟"/>
                              <m:ctrlPr>
                                <a:rPr lang="ko-KR" altLang="en-US" sz="3200" i="1">
                                  <a:solidFill>
                                    <a:srgbClr val="000000"/>
                                  </a:solidFill>
                                  <a:latin typeface="Cambria Math" panose="02040503050406030204" pitchFamily="18" charset="0"/>
                                </a:rPr>
                              </m:ctrlPr>
                            </m:groupChrPr>
                            <m:e>
                              <m:r>
                                <a:rPr lang="ko-KR" altLang="en-US" sz="3200" i="1">
                                  <a:solidFill>
                                    <a:srgbClr val="000000"/>
                                  </a:solidFill>
                                  <a:latin typeface="Cambria Math" panose="02040503050406030204" pitchFamily="18" charset="0"/>
                                </a:rPr>
                                <m:t>𝑆</m:t>
                              </m:r>
                              <m:d>
                                <m:dPr>
                                  <m:ctrlPr>
                                    <a:rPr lang="ko-KR" altLang="en-US" sz="3200" i="1">
                                      <a:solidFill>
                                        <a:srgbClr val="000000"/>
                                      </a:solidFill>
                                      <a:latin typeface="Cambria Math" panose="02040503050406030204" pitchFamily="18" charset="0"/>
                                    </a:rPr>
                                  </m:ctrlPr>
                                </m:dPr>
                                <m:e>
                                  <m:r>
                                    <a:rPr lang="ko-KR" altLang="en-US" sz="3200" i="1">
                                      <a:solidFill>
                                        <a:srgbClr val="000000"/>
                                      </a:solidFill>
                                      <a:latin typeface="Cambria Math" panose="02040503050406030204" pitchFamily="18" charset="0"/>
                                    </a:rPr>
                                    <m:t>𝑞</m:t>
                                  </m:r>
                                </m:e>
                              </m:d>
                            </m:e>
                          </m:groupChr>
                        </m:e>
                        <m:lim>
                          <m:eqArr>
                            <m:eqArrPr>
                              <m:ctrlPr>
                                <a:rPr lang="ko-KR" altLang="en-US" sz="3200" i="1">
                                  <a:solidFill>
                                    <a:srgbClr val="000000"/>
                                  </a:solidFill>
                                  <a:latin typeface="Cambria Math" panose="02040503050406030204" pitchFamily="18" charset="0"/>
                                </a:rPr>
                              </m:ctrlPr>
                            </m:eqArrPr>
                            <m:e>
                              <m:r>
                                <a:rPr lang="ko-KR" altLang="en-US" sz="3200" i="1">
                                  <a:solidFill>
                                    <a:srgbClr val="000000"/>
                                  </a:solidFill>
                                  <a:latin typeface="Cambria Math" panose="02040503050406030204" pitchFamily="18" charset="0"/>
                                </a:rPr>
                                <m:t>&amp;</m:t>
                              </m:r>
                              <m:r>
                                <a:rPr lang="en-US" altLang="ko-KR" sz="3200" b="0" i="1" smtClean="0">
                                  <a:solidFill>
                                    <a:srgbClr val="000000"/>
                                  </a:solidFill>
                                  <a:latin typeface="Cambria Math" panose="02040503050406030204" pitchFamily="18" charset="0"/>
                                </a:rPr>
                                <m:t> </m:t>
                              </m:r>
                              <m:r>
                                <a:rPr lang="ko-KR" altLang="en-US" sz="3200" i="1">
                                  <a:solidFill>
                                    <a:srgbClr val="000000"/>
                                  </a:solidFill>
                                  <a:latin typeface="Cambria Math" panose="02040503050406030204" pitchFamily="18" charset="0"/>
                                </a:rPr>
                                <m:t>𝑆𝑡𝑟𝑢𝑐𝑡𝑢𝑟𝑒</m:t>
                              </m:r>
                            </m:e>
                            <m:e>
                              <m:r>
                                <a:rPr lang="ko-KR" altLang="en-US" sz="3200" i="1">
                                  <a:solidFill>
                                    <a:srgbClr val="000000"/>
                                  </a:solidFill>
                                  <a:latin typeface="Cambria Math" panose="02040503050406030204" pitchFamily="18" charset="0"/>
                                </a:rPr>
                                <m:t>&amp;</m:t>
                              </m:r>
                              <m:r>
                                <a:rPr lang="en-US" altLang="ko-KR" sz="3200" b="0" i="1" smtClean="0">
                                  <a:solidFill>
                                    <a:srgbClr val="000000"/>
                                  </a:solidFill>
                                  <a:latin typeface="Cambria Math" panose="02040503050406030204" pitchFamily="18" charset="0"/>
                                </a:rPr>
                                <m:t> </m:t>
                              </m:r>
                              <m:r>
                                <a:rPr lang="ko-KR" altLang="en-US" sz="3200" i="1">
                                  <a:solidFill>
                                    <a:srgbClr val="000000"/>
                                  </a:solidFill>
                                  <a:latin typeface="Cambria Math" panose="02040503050406030204" pitchFamily="18" charset="0"/>
                                </a:rPr>
                                <m:t>𝐹𝑎𝑐𝑡𝑜𝑟</m:t>
                              </m:r>
                            </m:e>
                          </m:eqArr>
                        </m:lim>
                      </m:limLow>
                    </m:oMath>
                  </m:oMathPara>
                </a14:m>
                <a:br>
                  <a:rPr lang="ko-KR" altLang="en-US" sz="3200" i="1" dirty="0">
                    <a:solidFill>
                      <a:srgbClr val="000000"/>
                    </a:solidFill>
                    <a:latin typeface="Cambria Math" panose="02040503050406030204" pitchFamily="18" charset="0"/>
                  </a:rPr>
                </a:br>
                <a:endParaRPr lang="en-US" altLang="ko-KR" sz="3200" i="1" dirty="0">
                  <a:solidFill>
                    <a:srgbClr val="000000"/>
                  </a:solidFill>
                  <a:latin typeface="Cambria Math" panose="02040503050406030204" pitchFamily="18" charset="0"/>
                </a:endParaRPr>
              </a:p>
              <a:p>
                <a:endParaRPr lang="en-US" altLang="ko-KR" sz="2400" i="1" dirty="0">
                  <a:solidFill>
                    <a:srgbClr val="0000FF"/>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ko-KR" sz="2400" b="0" i="1" smtClean="0">
                          <a:solidFill>
                            <a:srgbClr val="0000FF"/>
                          </a:solidFill>
                          <a:latin typeface="Cambria Math" panose="02040503050406030204" pitchFamily="18" charset="0"/>
                        </a:rPr>
                        <m:t>                            </m:t>
                      </m:r>
                      <m:r>
                        <a:rPr lang="ko-KR" altLang="en-US" sz="2400" i="1" smtClean="0">
                          <a:solidFill>
                            <a:srgbClr val="0000FF"/>
                          </a:solidFill>
                          <a:latin typeface="Cambria Math" panose="02040503050406030204" pitchFamily="18" charset="0"/>
                        </a:rPr>
                        <m:t>𝑆</m:t>
                      </m:r>
                      <m:d>
                        <m:dPr>
                          <m:ctrlPr>
                            <a:rPr lang="ko-KR" altLang="en-US" sz="2400" i="1">
                              <a:solidFill>
                                <a:srgbClr val="0000FF"/>
                              </a:solidFill>
                              <a:latin typeface="Cambria Math" panose="02040503050406030204" pitchFamily="18" charset="0"/>
                            </a:rPr>
                          </m:ctrlPr>
                        </m:dPr>
                        <m:e>
                          <m:r>
                            <a:rPr lang="ko-KR" altLang="en-US" sz="2400" i="1">
                              <a:solidFill>
                                <a:srgbClr val="0000FF"/>
                              </a:solidFill>
                              <a:latin typeface="Cambria Math" panose="02040503050406030204" pitchFamily="18" charset="0"/>
                            </a:rPr>
                            <m:t>𝑞</m:t>
                          </m:r>
                        </m:e>
                      </m:d>
                      <m:r>
                        <a:rPr lang="ko-KR" altLang="en-US" sz="2400" i="1">
                          <a:solidFill>
                            <a:srgbClr val="0000FF"/>
                          </a:solidFill>
                          <a:latin typeface="Cambria Math" panose="02040503050406030204" pitchFamily="18" charset="0"/>
                        </a:rPr>
                        <m:t>≈1</m:t>
                      </m:r>
                      <m:r>
                        <m:rPr>
                          <m:nor/>
                        </m:rPr>
                        <a:rPr lang="ko-KR" altLang="en-US" sz="2400" i="0">
                          <a:solidFill>
                            <a:srgbClr val="0000FF"/>
                          </a:solidFill>
                          <a:latin typeface="Cambria Math" panose="02040503050406030204" pitchFamily="18" charset="0"/>
                        </a:rPr>
                        <m:t> </m:t>
                      </m:r>
                      <m:r>
                        <m:rPr>
                          <m:nor/>
                        </m:rPr>
                        <a:rPr lang="ko-KR" altLang="en-US" sz="2400" i="0">
                          <a:solidFill>
                            <a:srgbClr val="0000FF"/>
                          </a:solidFill>
                          <a:latin typeface="Cambria Math" panose="02040503050406030204" pitchFamily="18" charset="0"/>
                        </a:rPr>
                        <m:t>for</m:t>
                      </m:r>
                      <m:r>
                        <m:rPr>
                          <m:nor/>
                        </m:rPr>
                        <a:rPr lang="ko-KR" altLang="en-US" sz="2400" i="0">
                          <a:solidFill>
                            <a:srgbClr val="0000FF"/>
                          </a:solidFill>
                          <a:latin typeface="Cambria Math" panose="02040503050406030204" pitchFamily="18" charset="0"/>
                        </a:rPr>
                        <m:t> </m:t>
                      </m:r>
                      <m:r>
                        <m:rPr>
                          <m:nor/>
                        </m:rPr>
                        <a:rPr lang="ko-KR" altLang="en-US" sz="2400" i="0">
                          <a:solidFill>
                            <a:srgbClr val="0000FF"/>
                          </a:solidFill>
                          <a:latin typeface="Cambria Math" panose="02040503050406030204" pitchFamily="18" charset="0"/>
                        </a:rPr>
                        <m:t>dilute</m:t>
                      </m:r>
                      <m:r>
                        <m:rPr>
                          <m:nor/>
                        </m:rPr>
                        <a:rPr lang="ko-KR" altLang="en-US" sz="2400" i="0">
                          <a:solidFill>
                            <a:srgbClr val="0000FF"/>
                          </a:solidFill>
                          <a:latin typeface="Cambria Math" panose="02040503050406030204" pitchFamily="18" charset="0"/>
                        </a:rPr>
                        <m:t> </m:t>
                      </m:r>
                      <m:r>
                        <m:rPr>
                          <m:nor/>
                        </m:rPr>
                        <a:rPr lang="ko-KR" altLang="en-US" sz="2400" i="0">
                          <a:solidFill>
                            <a:srgbClr val="0000FF"/>
                          </a:solidFill>
                          <a:latin typeface="Cambria Math" panose="02040503050406030204" pitchFamily="18" charset="0"/>
                        </a:rPr>
                        <m:t>solution</m:t>
                      </m:r>
                    </m:oMath>
                  </m:oMathPara>
                </a14:m>
                <a:endParaRPr lang="ko-KR" altLang="en-US" sz="2400" dirty="0">
                  <a:solidFill>
                    <a:srgbClr val="0000FF"/>
                  </a:solidFill>
                </a:endParaRPr>
              </a:p>
            </p:txBody>
          </p:sp>
        </mc:Choice>
        <mc:Fallback xmlns="">
          <p:sp>
            <p:nvSpPr>
              <p:cNvPr id="13" name="Object 13">
                <a:extLst>
                  <a:ext uri="{FF2B5EF4-FFF2-40B4-BE49-F238E27FC236}">
                    <a16:creationId xmlns:a16="http://schemas.microsoft.com/office/drawing/2014/main" id="{5067DA7F-E8EE-04E8-F5BE-58C3705F3CD7}"/>
                  </a:ext>
                </a:extLst>
              </p:cNvPr>
              <p:cNvSpPr txBox="1">
                <a:spLocks noRot="1" noChangeAspect="1" noMove="1" noResize="1" noEditPoints="1" noAdjustHandles="1" noChangeArrowheads="1" noChangeShapeType="1" noTextEdit="1"/>
              </p:cNvSpPr>
              <p:nvPr/>
            </p:nvSpPr>
            <p:spPr bwMode="auto">
              <a:xfrm>
                <a:off x="2411760" y="4149080"/>
                <a:ext cx="6343203" cy="2251075"/>
              </a:xfrm>
              <a:prstGeom prst="rect">
                <a:avLst/>
              </a:prstGeom>
              <a:blipFill>
                <a:blip r:embed="rId4"/>
                <a:stretch>
                  <a:fillRect/>
                </a:stretch>
              </a:blipFill>
              <a:ln>
                <a:noFill/>
              </a:ln>
              <a:effectLst/>
            </p:spPr>
            <p:txBody>
              <a:bodyPr/>
              <a:lstStyle/>
              <a:p>
                <a:r>
                  <a:rPr lang="ko-KR" altLang="en-US">
                    <a:noFill/>
                  </a:rPr>
                  <a:t> </a:t>
                </a:r>
              </a:p>
            </p:txBody>
          </p:sp>
        </mc:Fallback>
      </mc:AlternateContent>
      <p:sp>
        <p:nvSpPr>
          <p:cNvPr id="14" name="Line 14">
            <a:extLst>
              <a:ext uri="{FF2B5EF4-FFF2-40B4-BE49-F238E27FC236}">
                <a16:creationId xmlns:a16="http://schemas.microsoft.com/office/drawing/2014/main" id="{6DF7D267-0BE6-31E4-A864-590D5EC45C93}"/>
              </a:ext>
            </a:extLst>
          </p:cNvPr>
          <p:cNvSpPr>
            <a:spLocks noChangeShapeType="1"/>
          </p:cNvSpPr>
          <p:nvPr/>
        </p:nvSpPr>
        <p:spPr bwMode="auto">
          <a:xfrm>
            <a:off x="4839509" y="2771019"/>
            <a:ext cx="1223963" cy="158432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15" name="Line 15">
            <a:extLst>
              <a:ext uri="{FF2B5EF4-FFF2-40B4-BE49-F238E27FC236}">
                <a16:creationId xmlns:a16="http://schemas.microsoft.com/office/drawing/2014/main" id="{FF258A5A-B856-11F5-E810-AAA3BDB0C239}"/>
              </a:ext>
            </a:extLst>
          </p:cNvPr>
          <p:cNvSpPr>
            <a:spLocks noChangeShapeType="1"/>
          </p:cNvSpPr>
          <p:nvPr/>
        </p:nvSpPr>
        <p:spPr bwMode="auto">
          <a:xfrm flipH="1">
            <a:off x="7144559" y="3420307"/>
            <a:ext cx="358775" cy="9350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nvGrpSpPr>
          <p:cNvPr id="178" name="Group 178">
            <a:extLst>
              <a:ext uri="{FF2B5EF4-FFF2-40B4-BE49-F238E27FC236}">
                <a16:creationId xmlns:a16="http://schemas.microsoft.com/office/drawing/2014/main" id="{82DE0CD3-4AA1-B37F-0973-B93FBD766536}"/>
              </a:ext>
            </a:extLst>
          </p:cNvPr>
          <p:cNvGrpSpPr>
            <a:grpSpLocks noChangeAspect="1"/>
          </p:cNvGrpSpPr>
          <p:nvPr/>
        </p:nvGrpSpPr>
        <p:grpSpPr bwMode="auto">
          <a:xfrm rot="1800000">
            <a:off x="4263247" y="1762957"/>
            <a:ext cx="931862" cy="935037"/>
            <a:chOff x="1104" y="2160"/>
            <a:chExt cx="2107" cy="2011"/>
          </a:xfrm>
        </p:grpSpPr>
        <p:grpSp>
          <p:nvGrpSpPr>
            <p:cNvPr id="179" name="Group 179">
              <a:extLst>
                <a:ext uri="{FF2B5EF4-FFF2-40B4-BE49-F238E27FC236}">
                  <a16:creationId xmlns:a16="http://schemas.microsoft.com/office/drawing/2014/main" id="{287491FB-7D8E-24B4-BF21-AF797E596D49}"/>
                </a:ext>
              </a:extLst>
            </p:cNvPr>
            <p:cNvGrpSpPr>
              <a:grpSpLocks noChangeAspect="1"/>
            </p:cNvGrpSpPr>
            <p:nvPr/>
          </p:nvGrpSpPr>
          <p:grpSpPr bwMode="auto">
            <a:xfrm>
              <a:off x="1152" y="2832"/>
              <a:ext cx="1032" cy="280"/>
              <a:chOff x="1065" y="2814"/>
              <a:chExt cx="1032" cy="280"/>
            </a:xfrm>
          </p:grpSpPr>
          <p:sp>
            <p:nvSpPr>
              <p:cNvPr id="216" name="Freeform 180">
                <a:extLst>
                  <a:ext uri="{FF2B5EF4-FFF2-40B4-BE49-F238E27FC236}">
                    <a16:creationId xmlns:a16="http://schemas.microsoft.com/office/drawing/2014/main" id="{CA9C4422-AF32-6A3C-946D-5B7789302D13}"/>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17" name="Freeform 181">
                <a:extLst>
                  <a:ext uri="{FF2B5EF4-FFF2-40B4-BE49-F238E27FC236}">
                    <a16:creationId xmlns:a16="http://schemas.microsoft.com/office/drawing/2014/main" id="{269E40F0-D55D-5308-E993-9F9F0C870553}"/>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0" name="Group 182">
              <a:extLst>
                <a:ext uri="{FF2B5EF4-FFF2-40B4-BE49-F238E27FC236}">
                  <a16:creationId xmlns:a16="http://schemas.microsoft.com/office/drawing/2014/main" id="{0EA5EC81-DE26-7253-FC0D-4C5F4DB0F0C4}"/>
                </a:ext>
              </a:extLst>
            </p:cNvPr>
            <p:cNvGrpSpPr>
              <a:grpSpLocks noChangeAspect="1"/>
            </p:cNvGrpSpPr>
            <p:nvPr/>
          </p:nvGrpSpPr>
          <p:grpSpPr bwMode="auto">
            <a:xfrm>
              <a:off x="1344" y="2544"/>
              <a:ext cx="917" cy="478"/>
              <a:chOff x="1308" y="2526"/>
              <a:chExt cx="917" cy="478"/>
            </a:xfrm>
          </p:grpSpPr>
          <p:sp>
            <p:nvSpPr>
              <p:cNvPr id="214" name="Freeform 183">
                <a:extLst>
                  <a:ext uri="{FF2B5EF4-FFF2-40B4-BE49-F238E27FC236}">
                    <a16:creationId xmlns:a16="http://schemas.microsoft.com/office/drawing/2014/main" id="{7B2E366D-54EE-BA8A-C367-1AD2FD9AF2C6}"/>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15" name="Freeform 184">
                <a:extLst>
                  <a:ext uri="{FF2B5EF4-FFF2-40B4-BE49-F238E27FC236}">
                    <a16:creationId xmlns:a16="http://schemas.microsoft.com/office/drawing/2014/main" id="{194B962D-A9A9-2D4B-4C9F-080D04966D1D}"/>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1" name="Group 185">
              <a:extLst>
                <a:ext uri="{FF2B5EF4-FFF2-40B4-BE49-F238E27FC236}">
                  <a16:creationId xmlns:a16="http://schemas.microsoft.com/office/drawing/2014/main" id="{D0B7E9E6-3B75-2F60-B48D-0536FC7B99A0}"/>
                </a:ext>
              </a:extLst>
            </p:cNvPr>
            <p:cNvGrpSpPr>
              <a:grpSpLocks noChangeAspect="1"/>
            </p:cNvGrpSpPr>
            <p:nvPr/>
          </p:nvGrpSpPr>
          <p:grpSpPr bwMode="auto">
            <a:xfrm>
              <a:off x="2256" y="2160"/>
              <a:ext cx="189" cy="1052"/>
              <a:chOff x="2231" y="2065"/>
              <a:chExt cx="189" cy="1052"/>
            </a:xfrm>
          </p:grpSpPr>
          <p:sp>
            <p:nvSpPr>
              <p:cNvPr id="212" name="Freeform 186">
                <a:extLst>
                  <a:ext uri="{FF2B5EF4-FFF2-40B4-BE49-F238E27FC236}">
                    <a16:creationId xmlns:a16="http://schemas.microsoft.com/office/drawing/2014/main" id="{D387C167-66EA-E312-DE42-B31A00BD0537}"/>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13" name="Freeform 187">
                <a:extLst>
                  <a:ext uri="{FF2B5EF4-FFF2-40B4-BE49-F238E27FC236}">
                    <a16:creationId xmlns:a16="http://schemas.microsoft.com/office/drawing/2014/main" id="{82B00DFC-4F77-B41C-55EA-67B75327E4CE}"/>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2" name="Group 188">
              <a:extLst>
                <a:ext uri="{FF2B5EF4-FFF2-40B4-BE49-F238E27FC236}">
                  <a16:creationId xmlns:a16="http://schemas.microsoft.com/office/drawing/2014/main" id="{9AE2B4B7-BF9B-C62A-F3C3-B2E609612EE5}"/>
                </a:ext>
              </a:extLst>
            </p:cNvPr>
            <p:cNvGrpSpPr>
              <a:grpSpLocks noChangeAspect="1"/>
            </p:cNvGrpSpPr>
            <p:nvPr/>
          </p:nvGrpSpPr>
          <p:grpSpPr bwMode="auto">
            <a:xfrm>
              <a:off x="2359" y="2243"/>
              <a:ext cx="405" cy="973"/>
              <a:chOff x="2359" y="2243"/>
              <a:chExt cx="405" cy="973"/>
            </a:xfrm>
          </p:grpSpPr>
          <p:sp>
            <p:nvSpPr>
              <p:cNvPr id="210" name="Freeform 189">
                <a:extLst>
                  <a:ext uri="{FF2B5EF4-FFF2-40B4-BE49-F238E27FC236}">
                    <a16:creationId xmlns:a16="http://schemas.microsoft.com/office/drawing/2014/main" id="{0B24A180-680B-18AD-4B24-D8D6FF792377}"/>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11" name="Freeform 190">
                <a:extLst>
                  <a:ext uri="{FF2B5EF4-FFF2-40B4-BE49-F238E27FC236}">
                    <a16:creationId xmlns:a16="http://schemas.microsoft.com/office/drawing/2014/main" id="{5F8AA588-FAB1-FF24-F3A9-FC6E221ABF49}"/>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3" name="Group 191">
              <a:extLst>
                <a:ext uri="{FF2B5EF4-FFF2-40B4-BE49-F238E27FC236}">
                  <a16:creationId xmlns:a16="http://schemas.microsoft.com/office/drawing/2014/main" id="{D1663C8C-4417-FFD1-CB3E-A1C10D0749BF}"/>
                </a:ext>
              </a:extLst>
            </p:cNvPr>
            <p:cNvGrpSpPr>
              <a:grpSpLocks noChangeAspect="1"/>
            </p:cNvGrpSpPr>
            <p:nvPr/>
          </p:nvGrpSpPr>
          <p:grpSpPr bwMode="auto">
            <a:xfrm>
              <a:off x="1104" y="3072"/>
              <a:ext cx="1056" cy="144"/>
              <a:chOff x="1056" y="3072"/>
              <a:chExt cx="1056" cy="144"/>
            </a:xfrm>
          </p:grpSpPr>
          <p:sp>
            <p:nvSpPr>
              <p:cNvPr id="208" name="Freeform 192">
                <a:extLst>
                  <a:ext uri="{FF2B5EF4-FFF2-40B4-BE49-F238E27FC236}">
                    <a16:creationId xmlns:a16="http://schemas.microsoft.com/office/drawing/2014/main" id="{E1936D5D-C3EA-A709-C2E6-7A9BFC11FB53}"/>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09" name="Freeform 193">
                <a:extLst>
                  <a:ext uri="{FF2B5EF4-FFF2-40B4-BE49-F238E27FC236}">
                    <a16:creationId xmlns:a16="http://schemas.microsoft.com/office/drawing/2014/main" id="{BE074767-B697-AE53-9A56-89842FAEBACB}"/>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4" name="Group 194">
              <a:extLst>
                <a:ext uri="{FF2B5EF4-FFF2-40B4-BE49-F238E27FC236}">
                  <a16:creationId xmlns:a16="http://schemas.microsoft.com/office/drawing/2014/main" id="{88312E21-262B-17D2-75BB-F4B41C6F20B4}"/>
                </a:ext>
              </a:extLst>
            </p:cNvPr>
            <p:cNvGrpSpPr>
              <a:grpSpLocks noChangeAspect="1"/>
            </p:cNvGrpSpPr>
            <p:nvPr/>
          </p:nvGrpSpPr>
          <p:grpSpPr bwMode="auto">
            <a:xfrm>
              <a:off x="1184" y="3262"/>
              <a:ext cx="998" cy="367"/>
              <a:chOff x="1184" y="3262"/>
              <a:chExt cx="998" cy="367"/>
            </a:xfrm>
          </p:grpSpPr>
          <p:sp>
            <p:nvSpPr>
              <p:cNvPr id="206" name="Freeform 195">
                <a:extLst>
                  <a:ext uri="{FF2B5EF4-FFF2-40B4-BE49-F238E27FC236}">
                    <a16:creationId xmlns:a16="http://schemas.microsoft.com/office/drawing/2014/main" id="{43738919-BF9E-035B-BACF-33ABB582651A}"/>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07" name="Freeform 196">
                <a:extLst>
                  <a:ext uri="{FF2B5EF4-FFF2-40B4-BE49-F238E27FC236}">
                    <a16:creationId xmlns:a16="http://schemas.microsoft.com/office/drawing/2014/main" id="{42FEF007-B828-C5D5-1ABB-0049F9F6DAF5}"/>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5" name="Group 197">
              <a:extLst>
                <a:ext uri="{FF2B5EF4-FFF2-40B4-BE49-F238E27FC236}">
                  <a16:creationId xmlns:a16="http://schemas.microsoft.com/office/drawing/2014/main" id="{4780EC71-364F-3FE0-1AB9-F8AD4295D861}"/>
                </a:ext>
              </a:extLst>
            </p:cNvPr>
            <p:cNvGrpSpPr>
              <a:grpSpLocks noChangeAspect="1"/>
            </p:cNvGrpSpPr>
            <p:nvPr/>
          </p:nvGrpSpPr>
          <p:grpSpPr bwMode="auto">
            <a:xfrm>
              <a:off x="1920" y="2160"/>
              <a:ext cx="298" cy="1022"/>
              <a:chOff x="1854" y="2078"/>
              <a:chExt cx="298" cy="1022"/>
            </a:xfrm>
          </p:grpSpPr>
          <p:sp>
            <p:nvSpPr>
              <p:cNvPr id="204" name="Freeform 198">
                <a:extLst>
                  <a:ext uri="{FF2B5EF4-FFF2-40B4-BE49-F238E27FC236}">
                    <a16:creationId xmlns:a16="http://schemas.microsoft.com/office/drawing/2014/main" id="{912DE6D1-B0FF-BA92-BA52-650C437F08FE}"/>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05" name="Freeform 199">
                <a:extLst>
                  <a:ext uri="{FF2B5EF4-FFF2-40B4-BE49-F238E27FC236}">
                    <a16:creationId xmlns:a16="http://schemas.microsoft.com/office/drawing/2014/main" id="{4A155943-9D61-150A-7588-23325B5F5B14}"/>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6" name="Group 200">
              <a:extLst>
                <a:ext uri="{FF2B5EF4-FFF2-40B4-BE49-F238E27FC236}">
                  <a16:creationId xmlns:a16="http://schemas.microsoft.com/office/drawing/2014/main" id="{FD9F5D76-94F2-26E8-E092-9E13D632EBF3}"/>
                </a:ext>
              </a:extLst>
            </p:cNvPr>
            <p:cNvGrpSpPr>
              <a:grpSpLocks noChangeAspect="1"/>
            </p:cNvGrpSpPr>
            <p:nvPr/>
          </p:nvGrpSpPr>
          <p:grpSpPr bwMode="auto">
            <a:xfrm>
              <a:off x="2214" y="2704"/>
              <a:ext cx="955" cy="420"/>
              <a:chOff x="2214" y="2704"/>
              <a:chExt cx="955" cy="420"/>
            </a:xfrm>
          </p:grpSpPr>
          <p:sp>
            <p:nvSpPr>
              <p:cNvPr id="202" name="Freeform 201">
                <a:extLst>
                  <a:ext uri="{FF2B5EF4-FFF2-40B4-BE49-F238E27FC236}">
                    <a16:creationId xmlns:a16="http://schemas.microsoft.com/office/drawing/2014/main" id="{C70F6AEA-7845-02BE-3306-EF0F73104983}"/>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03" name="Freeform 202">
                <a:extLst>
                  <a:ext uri="{FF2B5EF4-FFF2-40B4-BE49-F238E27FC236}">
                    <a16:creationId xmlns:a16="http://schemas.microsoft.com/office/drawing/2014/main" id="{50F88DC5-6BF5-BFC2-7047-34640A105A40}"/>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7" name="Group 203">
              <a:extLst>
                <a:ext uri="{FF2B5EF4-FFF2-40B4-BE49-F238E27FC236}">
                  <a16:creationId xmlns:a16="http://schemas.microsoft.com/office/drawing/2014/main" id="{DBE8737A-AEA0-ABFE-6214-83AD9B92ED59}"/>
                </a:ext>
              </a:extLst>
            </p:cNvPr>
            <p:cNvGrpSpPr>
              <a:grpSpLocks noChangeAspect="1"/>
            </p:cNvGrpSpPr>
            <p:nvPr/>
          </p:nvGrpSpPr>
          <p:grpSpPr bwMode="auto">
            <a:xfrm rot="-600000">
              <a:off x="1632" y="3168"/>
              <a:ext cx="475" cy="909"/>
              <a:chOff x="1611" y="3141"/>
              <a:chExt cx="475" cy="909"/>
            </a:xfrm>
          </p:grpSpPr>
          <p:sp>
            <p:nvSpPr>
              <p:cNvPr id="200" name="Freeform 204">
                <a:extLst>
                  <a:ext uri="{FF2B5EF4-FFF2-40B4-BE49-F238E27FC236}">
                    <a16:creationId xmlns:a16="http://schemas.microsoft.com/office/drawing/2014/main" id="{88970A2A-7D49-AEC3-6916-86C16538C4BF}"/>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01" name="Freeform 205">
                <a:extLst>
                  <a:ext uri="{FF2B5EF4-FFF2-40B4-BE49-F238E27FC236}">
                    <a16:creationId xmlns:a16="http://schemas.microsoft.com/office/drawing/2014/main" id="{AF776618-5209-745F-0EEC-BE73557EEF78}"/>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8" name="Group 206">
              <a:extLst>
                <a:ext uri="{FF2B5EF4-FFF2-40B4-BE49-F238E27FC236}">
                  <a16:creationId xmlns:a16="http://schemas.microsoft.com/office/drawing/2014/main" id="{7D3C8F44-8AE8-EE0E-AD77-1B10FBDACDAB}"/>
                </a:ext>
              </a:extLst>
            </p:cNvPr>
            <p:cNvGrpSpPr>
              <a:grpSpLocks noChangeAspect="1"/>
            </p:cNvGrpSpPr>
            <p:nvPr/>
          </p:nvGrpSpPr>
          <p:grpSpPr bwMode="auto">
            <a:xfrm rot="1800000">
              <a:off x="2256" y="2976"/>
              <a:ext cx="955" cy="420"/>
              <a:chOff x="2214" y="2704"/>
              <a:chExt cx="955" cy="420"/>
            </a:xfrm>
          </p:grpSpPr>
          <p:sp>
            <p:nvSpPr>
              <p:cNvPr id="198" name="Freeform 207">
                <a:extLst>
                  <a:ext uri="{FF2B5EF4-FFF2-40B4-BE49-F238E27FC236}">
                    <a16:creationId xmlns:a16="http://schemas.microsoft.com/office/drawing/2014/main" id="{F65E75D6-689F-35E4-7EA3-C8AC48D3F7F4}"/>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199" name="Freeform 208">
                <a:extLst>
                  <a:ext uri="{FF2B5EF4-FFF2-40B4-BE49-F238E27FC236}">
                    <a16:creationId xmlns:a16="http://schemas.microsoft.com/office/drawing/2014/main" id="{66D8A09A-EF59-215E-B2C4-96CAAD4F603A}"/>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89" name="Group 209">
              <a:extLst>
                <a:ext uri="{FF2B5EF4-FFF2-40B4-BE49-F238E27FC236}">
                  <a16:creationId xmlns:a16="http://schemas.microsoft.com/office/drawing/2014/main" id="{9ED03C0A-D4B2-95B2-48FE-9C9A59303C31}"/>
                </a:ext>
              </a:extLst>
            </p:cNvPr>
            <p:cNvGrpSpPr>
              <a:grpSpLocks noChangeAspect="1"/>
            </p:cNvGrpSpPr>
            <p:nvPr/>
          </p:nvGrpSpPr>
          <p:grpSpPr bwMode="auto">
            <a:xfrm rot="7200000">
              <a:off x="2252" y="3172"/>
              <a:ext cx="405" cy="973"/>
              <a:chOff x="2359" y="2243"/>
              <a:chExt cx="405" cy="973"/>
            </a:xfrm>
          </p:grpSpPr>
          <p:sp>
            <p:nvSpPr>
              <p:cNvPr id="196" name="Freeform 210">
                <a:extLst>
                  <a:ext uri="{FF2B5EF4-FFF2-40B4-BE49-F238E27FC236}">
                    <a16:creationId xmlns:a16="http://schemas.microsoft.com/office/drawing/2014/main" id="{67FA8456-5758-7DB0-51BE-FF143B51BA0F}"/>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197" name="Freeform 211">
                <a:extLst>
                  <a:ext uri="{FF2B5EF4-FFF2-40B4-BE49-F238E27FC236}">
                    <a16:creationId xmlns:a16="http://schemas.microsoft.com/office/drawing/2014/main" id="{0CDA59A5-2ADC-D19C-4512-2C61228E6E64}"/>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90" name="Group 212">
              <a:extLst>
                <a:ext uri="{FF2B5EF4-FFF2-40B4-BE49-F238E27FC236}">
                  <a16:creationId xmlns:a16="http://schemas.microsoft.com/office/drawing/2014/main" id="{9B6DDB89-A91E-172D-99B1-68551670EE29}"/>
                </a:ext>
              </a:extLst>
            </p:cNvPr>
            <p:cNvGrpSpPr>
              <a:grpSpLocks noChangeAspect="1"/>
            </p:cNvGrpSpPr>
            <p:nvPr/>
          </p:nvGrpSpPr>
          <p:grpSpPr bwMode="auto">
            <a:xfrm rot="3780000">
              <a:off x="2228" y="3292"/>
              <a:ext cx="955" cy="420"/>
              <a:chOff x="2214" y="2704"/>
              <a:chExt cx="955" cy="420"/>
            </a:xfrm>
          </p:grpSpPr>
          <p:sp>
            <p:nvSpPr>
              <p:cNvPr id="194" name="Freeform 213">
                <a:extLst>
                  <a:ext uri="{FF2B5EF4-FFF2-40B4-BE49-F238E27FC236}">
                    <a16:creationId xmlns:a16="http://schemas.microsoft.com/office/drawing/2014/main" id="{90F0D140-71AE-B830-B95E-EE7A4CE4AA47}"/>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195" name="Freeform 214">
                <a:extLst>
                  <a:ext uri="{FF2B5EF4-FFF2-40B4-BE49-F238E27FC236}">
                    <a16:creationId xmlns:a16="http://schemas.microsoft.com/office/drawing/2014/main" id="{A03A20A8-B243-EF5B-EC1B-140368E0EEF9}"/>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191" name="Group 215">
              <a:extLst>
                <a:ext uri="{FF2B5EF4-FFF2-40B4-BE49-F238E27FC236}">
                  <a16:creationId xmlns:a16="http://schemas.microsoft.com/office/drawing/2014/main" id="{B1393178-1633-0E95-49F5-89B9C29ED9BA}"/>
                </a:ext>
              </a:extLst>
            </p:cNvPr>
            <p:cNvGrpSpPr>
              <a:grpSpLocks noChangeAspect="1"/>
            </p:cNvGrpSpPr>
            <p:nvPr/>
          </p:nvGrpSpPr>
          <p:grpSpPr bwMode="auto">
            <a:xfrm rot="7800000">
              <a:off x="1652" y="3484"/>
              <a:ext cx="955" cy="420"/>
              <a:chOff x="2214" y="2704"/>
              <a:chExt cx="955" cy="420"/>
            </a:xfrm>
          </p:grpSpPr>
          <p:sp>
            <p:nvSpPr>
              <p:cNvPr id="192" name="Freeform 216">
                <a:extLst>
                  <a:ext uri="{FF2B5EF4-FFF2-40B4-BE49-F238E27FC236}">
                    <a16:creationId xmlns:a16="http://schemas.microsoft.com/office/drawing/2014/main" id="{62E6DD13-D933-041C-8053-C1BDEBDAEDE2}"/>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solidFill>
                <a:schemeClr val="hlink"/>
              </a:solid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193" name="Freeform 217">
                <a:extLst>
                  <a:ext uri="{FF2B5EF4-FFF2-40B4-BE49-F238E27FC236}">
                    <a16:creationId xmlns:a16="http://schemas.microsoft.com/office/drawing/2014/main" id="{7FCCB853-DEEA-C076-DB61-397752852D8D}"/>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solidFill>
                <a:schemeClr val="hlink"/>
              </a:solid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sp>
        <p:nvSpPr>
          <p:cNvPr id="218" name="Rectangle 4">
            <a:extLst>
              <a:ext uri="{FF2B5EF4-FFF2-40B4-BE49-F238E27FC236}">
                <a16:creationId xmlns:a16="http://schemas.microsoft.com/office/drawing/2014/main" id="{1ABE6E70-6E7D-D9F2-195F-0FAA2AF3399C}"/>
              </a:ext>
            </a:extLst>
          </p:cNvPr>
          <p:cNvSpPr>
            <a:spLocks noChangeArrowheads="1"/>
          </p:cNvSpPr>
          <p:nvPr/>
        </p:nvSpPr>
        <p:spPr bwMode="auto">
          <a:xfrm>
            <a:off x="161764" y="0"/>
            <a:ext cx="8820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400" dirty="0">
                <a:solidFill>
                  <a:schemeClr val="bg1"/>
                </a:solidFill>
                <a:latin typeface="Berlin Sans FB" panose="020E0602020502020306" pitchFamily="34" charset="0"/>
              </a:rPr>
              <a:t>Solution Small-angle X-ray scattering (Sol-SAXS) ?</a:t>
            </a:r>
          </a:p>
        </p:txBody>
      </p:sp>
      <p:grpSp>
        <p:nvGrpSpPr>
          <p:cNvPr id="219" name="Group 3">
            <a:extLst>
              <a:ext uri="{FF2B5EF4-FFF2-40B4-BE49-F238E27FC236}">
                <a16:creationId xmlns:a16="http://schemas.microsoft.com/office/drawing/2014/main" id="{CBC45213-200C-88E9-48F1-417207E103BF}"/>
              </a:ext>
            </a:extLst>
          </p:cNvPr>
          <p:cNvGrpSpPr>
            <a:grpSpLocks/>
          </p:cNvGrpSpPr>
          <p:nvPr/>
        </p:nvGrpSpPr>
        <p:grpSpPr bwMode="auto">
          <a:xfrm>
            <a:off x="646316" y="1957697"/>
            <a:ext cx="1719262" cy="1927225"/>
            <a:chOff x="775" y="1586"/>
            <a:chExt cx="1083" cy="1214"/>
          </a:xfrm>
        </p:grpSpPr>
        <p:sp>
          <p:nvSpPr>
            <p:cNvPr id="220" name="Oval 4">
              <a:extLst>
                <a:ext uri="{FF2B5EF4-FFF2-40B4-BE49-F238E27FC236}">
                  <a16:creationId xmlns:a16="http://schemas.microsoft.com/office/drawing/2014/main" id="{5627B5D5-F67A-ECED-0B52-35050444DCB0}"/>
                </a:ext>
              </a:extLst>
            </p:cNvPr>
            <p:cNvSpPr>
              <a:spLocks noChangeArrowheads="1"/>
            </p:cNvSpPr>
            <p:nvPr/>
          </p:nvSpPr>
          <p:spPr bwMode="auto">
            <a:xfrm>
              <a:off x="836" y="1810"/>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221" name="Oval 5">
              <a:extLst>
                <a:ext uri="{FF2B5EF4-FFF2-40B4-BE49-F238E27FC236}">
                  <a16:creationId xmlns:a16="http://schemas.microsoft.com/office/drawing/2014/main" id="{279DC18D-9B3F-17BA-D717-B4626249B1BC}"/>
                </a:ext>
              </a:extLst>
            </p:cNvPr>
            <p:cNvSpPr>
              <a:spLocks noChangeArrowheads="1"/>
            </p:cNvSpPr>
            <p:nvPr/>
          </p:nvSpPr>
          <p:spPr bwMode="auto">
            <a:xfrm>
              <a:off x="1306" y="158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222" name="Oval 6">
              <a:extLst>
                <a:ext uri="{FF2B5EF4-FFF2-40B4-BE49-F238E27FC236}">
                  <a16:creationId xmlns:a16="http://schemas.microsoft.com/office/drawing/2014/main" id="{84F37A5A-7F28-1881-D5B2-27288D66D392}"/>
                </a:ext>
              </a:extLst>
            </p:cNvPr>
            <p:cNvSpPr>
              <a:spLocks noChangeArrowheads="1"/>
            </p:cNvSpPr>
            <p:nvPr/>
          </p:nvSpPr>
          <p:spPr bwMode="auto">
            <a:xfrm>
              <a:off x="1767" y="173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223" name="Oval 7">
              <a:extLst>
                <a:ext uri="{FF2B5EF4-FFF2-40B4-BE49-F238E27FC236}">
                  <a16:creationId xmlns:a16="http://schemas.microsoft.com/office/drawing/2014/main" id="{A9CA75F9-1B80-03AC-A711-B26A326B4353}"/>
                </a:ext>
              </a:extLst>
            </p:cNvPr>
            <p:cNvSpPr>
              <a:spLocks noChangeArrowheads="1"/>
            </p:cNvSpPr>
            <p:nvPr/>
          </p:nvSpPr>
          <p:spPr bwMode="auto">
            <a:xfrm>
              <a:off x="1730" y="2333"/>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224" name="Oval 8">
              <a:extLst>
                <a:ext uri="{FF2B5EF4-FFF2-40B4-BE49-F238E27FC236}">
                  <a16:creationId xmlns:a16="http://schemas.microsoft.com/office/drawing/2014/main" id="{9B491EC5-2788-E3C6-F5B3-6AD6D405229B}"/>
                </a:ext>
              </a:extLst>
            </p:cNvPr>
            <p:cNvSpPr>
              <a:spLocks noChangeArrowheads="1"/>
            </p:cNvSpPr>
            <p:nvPr/>
          </p:nvSpPr>
          <p:spPr bwMode="auto">
            <a:xfrm>
              <a:off x="1268" y="2152"/>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225" name="Oval 9">
              <a:extLst>
                <a:ext uri="{FF2B5EF4-FFF2-40B4-BE49-F238E27FC236}">
                  <a16:creationId xmlns:a16="http://schemas.microsoft.com/office/drawing/2014/main" id="{586E3732-9284-74AB-9407-17C7CD394CC7}"/>
                </a:ext>
              </a:extLst>
            </p:cNvPr>
            <p:cNvSpPr>
              <a:spLocks noChangeArrowheads="1"/>
            </p:cNvSpPr>
            <p:nvPr/>
          </p:nvSpPr>
          <p:spPr bwMode="auto">
            <a:xfrm>
              <a:off x="775" y="2368"/>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226" name="Oval 10">
              <a:extLst>
                <a:ext uri="{FF2B5EF4-FFF2-40B4-BE49-F238E27FC236}">
                  <a16:creationId xmlns:a16="http://schemas.microsoft.com/office/drawing/2014/main" id="{D1EA87A0-C9C8-46F2-FD5F-3B483E475BB4}"/>
                </a:ext>
              </a:extLst>
            </p:cNvPr>
            <p:cNvSpPr>
              <a:spLocks noChangeArrowheads="1"/>
            </p:cNvSpPr>
            <p:nvPr/>
          </p:nvSpPr>
          <p:spPr bwMode="auto">
            <a:xfrm>
              <a:off x="1212" y="2709"/>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grpSp>
      <p:sp>
        <p:nvSpPr>
          <p:cNvPr id="227" name="AutoShape 56">
            <a:extLst>
              <a:ext uri="{FF2B5EF4-FFF2-40B4-BE49-F238E27FC236}">
                <a16:creationId xmlns:a16="http://schemas.microsoft.com/office/drawing/2014/main" id="{5644DF8B-B5F3-4FE9-627C-2DBFA17639E6}"/>
              </a:ext>
            </a:extLst>
          </p:cNvPr>
          <p:cNvSpPr>
            <a:spLocks noChangeAspect="1" noChangeArrowheads="1"/>
          </p:cNvSpPr>
          <p:nvPr/>
        </p:nvSpPr>
        <p:spPr bwMode="auto">
          <a:xfrm>
            <a:off x="374852" y="611548"/>
            <a:ext cx="2397125" cy="3585263"/>
          </a:xfrm>
          <a:prstGeom prst="can">
            <a:avLst>
              <a:gd name="adj" fmla="val 300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228" name="AutoShape 177">
            <a:extLst>
              <a:ext uri="{FF2B5EF4-FFF2-40B4-BE49-F238E27FC236}">
                <a16:creationId xmlns:a16="http://schemas.microsoft.com/office/drawing/2014/main" id="{F4DA744A-8C45-FA08-2E59-8CB0CFE6756A}"/>
              </a:ext>
            </a:extLst>
          </p:cNvPr>
          <p:cNvSpPr>
            <a:spLocks noChangeAspect="1" noChangeArrowheads="1"/>
          </p:cNvSpPr>
          <p:nvPr/>
        </p:nvSpPr>
        <p:spPr bwMode="auto">
          <a:xfrm>
            <a:off x="374852" y="899580"/>
            <a:ext cx="2397125" cy="3297231"/>
          </a:xfrm>
          <a:prstGeom prst="can">
            <a:avLst>
              <a:gd name="adj" fmla="val 33556"/>
            </a:avLst>
          </a:prstGeom>
          <a:solidFill>
            <a:schemeClr val="accent2">
              <a:alpha val="38823"/>
            </a:scheme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grpSp>
        <p:nvGrpSpPr>
          <p:cNvPr id="229" name="Group 97">
            <a:extLst>
              <a:ext uri="{FF2B5EF4-FFF2-40B4-BE49-F238E27FC236}">
                <a16:creationId xmlns:a16="http://schemas.microsoft.com/office/drawing/2014/main" id="{07D31E84-7620-D14D-B42D-EE921761C6C2}"/>
              </a:ext>
            </a:extLst>
          </p:cNvPr>
          <p:cNvGrpSpPr>
            <a:grpSpLocks noChangeAspect="1"/>
          </p:cNvGrpSpPr>
          <p:nvPr/>
        </p:nvGrpSpPr>
        <p:grpSpPr bwMode="auto">
          <a:xfrm rot="1800000">
            <a:off x="433924" y="2988237"/>
            <a:ext cx="565054" cy="566231"/>
            <a:chOff x="1104" y="2160"/>
            <a:chExt cx="2107" cy="2011"/>
          </a:xfrm>
        </p:grpSpPr>
        <p:grpSp>
          <p:nvGrpSpPr>
            <p:cNvPr id="230" name="Group 98">
              <a:extLst>
                <a:ext uri="{FF2B5EF4-FFF2-40B4-BE49-F238E27FC236}">
                  <a16:creationId xmlns:a16="http://schemas.microsoft.com/office/drawing/2014/main" id="{B5A103D0-2ADE-3E5D-A247-70CAF56D5B2A}"/>
                </a:ext>
              </a:extLst>
            </p:cNvPr>
            <p:cNvGrpSpPr>
              <a:grpSpLocks noChangeAspect="1"/>
            </p:cNvGrpSpPr>
            <p:nvPr/>
          </p:nvGrpSpPr>
          <p:grpSpPr bwMode="auto">
            <a:xfrm>
              <a:off x="1152" y="2832"/>
              <a:ext cx="1032" cy="280"/>
              <a:chOff x="1065" y="2814"/>
              <a:chExt cx="1032" cy="280"/>
            </a:xfrm>
          </p:grpSpPr>
          <p:sp>
            <p:nvSpPr>
              <p:cNvPr id="267" name="Freeform 99">
                <a:extLst>
                  <a:ext uri="{FF2B5EF4-FFF2-40B4-BE49-F238E27FC236}">
                    <a16:creationId xmlns:a16="http://schemas.microsoft.com/office/drawing/2014/main" id="{D99335CB-5AEC-285E-4568-D7863C833071}"/>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68" name="Freeform 100">
                <a:extLst>
                  <a:ext uri="{FF2B5EF4-FFF2-40B4-BE49-F238E27FC236}">
                    <a16:creationId xmlns:a16="http://schemas.microsoft.com/office/drawing/2014/main" id="{9FA085EB-84E7-15D7-4375-5C71035D707A}"/>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1" name="Group 101">
              <a:extLst>
                <a:ext uri="{FF2B5EF4-FFF2-40B4-BE49-F238E27FC236}">
                  <a16:creationId xmlns:a16="http://schemas.microsoft.com/office/drawing/2014/main" id="{17203592-06E9-2E2A-C212-1A688F068735}"/>
                </a:ext>
              </a:extLst>
            </p:cNvPr>
            <p:cNvGrpSpPr>
              <a:grpSpLocks noChangeAspect="1"/>
            </p:cNvGrpSpPr>
            <p:nvPr/>
          </p:nvGrpSpPr>
          <p:grpSpPr bwMode="auto">
            <a:xfrm>
              <a:off x="1344" y="2544"/>
              <a:ext cx="917" cy="478"/>
              <a:chOff x="1308" y="2526"/>
              <a:chExt cx="917" cy="478"/>
            </a:xfrm>
          </p:grpSpPr>
          <p:sp>
            <p:nvSpPr>
              <p:cNvPr id="265" name="Freeform 102">
                <a:extLst>
                  <a:ext uri="{FF2B5EF4-FFF2-40B4-BE49-F238E27FC236}">
                    <a16:creationId xmlns:a16="http://schemas.microsoft.com/office/drawing/2014/main" id="{D61092A7-27BD-4063-8745-2153FB7DF765}"/>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66" name="Freeform 103">
                <a:extLst>
                  <a:ext uri="{FF2B5EF4-FFF2-40B4-BE49-F238E27FC236}">
                    <a16:creationId xmlns:a16="http://schemas.microsoft.com/office/drawing/2014/main" id="{DA25CD3A-018B-A3F6-EFD2-95379BC6656C}"/>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2" name="Group 104">
              <a:extLst>
                <a:ext uri="{FF2B5EF4-FFF2-40B4-BE49-F238E27FC236}">
                  <a16:creationId xmlns:a16="http://schemas.microsoft.com/office/drawing/2014/main" id="{2331BA4B-7C3A-C719-9797-DEE727A2E1F0}"/>
                </a:ext>
              </a:extLst>
            </p:cNvPr>
            <p:cNvGrpSpPr>
              <a:grpSpLocks noChangeAspect="1"/>
            </p:cNvGrpSpPr>
            <p:nvPr/>
          </p:nvGrpSpPr>
          <p:grpSpPr bwMode="auto">
            <a:xfrm>
              <a:off x="2256" y="2160"/>
              <a:ext cx="189" cy="1052"/>
              <a:chOff x="2231" y="2065"/>
              <a:chExt cx="189" cy="1052"/>
            </a:xfrm>
          </p:grpSpPr>
          <p:sp>
            <p:nvSpPr>
              <p:cNvPr id="263" name="Freeform 105">
                <a:extLst>
                  <a:ext uri="{FF2B5EF4-FFF2-40B4-BE49-F238E27FC236}">
                    <a16:creationId xmlns:a16="http://schemas.microsoft.com/office/drawing/2014/main" id="{3956A995-FE72-2DD3-75C0-A22CF2E44852}"/>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64" name="Freeform 106">
                <a:extLst>
                  <a:ext uri="{FF2B5EF4-FFF2-40B4-BE49-F238E27FC236}">
                    <a16:creationId xmlns:a16="http://schemas.microsoft.com/office/drawing/2014/main" id="{6BC2E487-F281-C0BD-E505-85FC2F3E38E5}"/>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3" name="Group 107">
              <a:extLst>
                <a:ext uri="{FF2B5EF4-FFF2-40B4-BE49-F238E27FC236}">
                  <a16:creationId xmlns:a16="http://schemas.microsoft.com/office/drawing/2014/main" id="{5BBA1DEB-8D2C-E810-3DE0-EDA321403A55}"/>
                </a:ext>
              </a:extLst>
            </p:cNvPr>
            <p:cNvGrpSpPr>
              <a:grpSpLocks noChangeAspect="1"/>
            </p:cNvGrpSpPr>
            <p:nvPr/>
          </p:nvGrpSpPr>
          <p:grpSpPr bwMode="auto">
            <a:xfrm>
              <a:off x="2359" y="2243"/>
              <a:ext cx="405" cy="973"/>
              <a:chOff x="2359" y="2243"/>
              <a:chExt cx="405" cy="973"/>
            </a:xfrm>
          </p:grpSpPr>
          <p:sp>
            <p:nvSpPr>
              <p:cNvPr id="261" name="Freeform 108">
                <a:extLst>
                  <a:ext uri="{FF2B5EF4-FFF2-40B4-BE49-F238E27FC236}">
                    <a16:creationId xmlns:a16="http://schemas.microsoft.com/office/drawing/2014/main" id="{73168CCC-A704-3D50-4B46-5D13E636854E}"/>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62" name="Freeform 109">
                <a:extLst>
                  <a:ext uri="{FF2B5EF4-FFF2-40B4-BE49-F238E27FC236}">
                    <a16:creationId xmlns:a16="http://schemas.microsoft.com/office/drawing/2014/main" id="{47DC4E4D-91F1-0F3C-E729-1F9219E073FF}"/>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4" name="Group 110">
              <a:extLst>
                <a:ext uri="{FF2B5EF4-FFF2-40B4-BE49-F238E27FC236}">
                  <a16:creationId xmlns:a16="http://schemas.microsoft.com/office/drawing/2014/main" id="{AE4AB4B5-05D3-B629-4654-17F67E9C908C}"/>
                </a:ext>
              </a:extLst>
            </p:cNvPr>
            <p:cNvGrpSpPr>
              <a:grpSpLocks noChangeAspect="1"/>
            </p:cNvGrpSpPr>
            <p:nvPr/>
          </p:nvGrpSpPr>
          <p:grpSpPr bwMode="auto">
            <a:xfrm>
              <a:off x="1104" y="3072"/>
              <a:ext cx="1056" cy="144"/>
              <a:chOff x="1056" y="3072"/>
              <a:chExt cx="1056" cy="144"/>
            </a:xfrm>
          </p:grpSpPr>
          <p:sp>
            <p:nvSpPr>
              <p:cNvPr id="259" name="Freeform 111">
                <a:extLst>
                  <a:ext uri="{FF2B5EF4-FFF2-40B4-BE49-F238E27FC236}">
                    <a16:creationId xmlns:a16="http://schemas.microsoft.com/office/drawing/2014/main" id="{273D0A7D-71D7-F775-3A38-518B68EE2144}"/>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60" name="Freeform 112">
                <a:extLst>
                  <a:ext uri="{FF2B5EF4-FFF2-40B4-BE49-F238E27FC236}">
                    <a16:creationId xmlns:a16="http://schemas.microsoft.com/office/drawing/2014/main" id="{E75F6281-0E0F-ADC0-0187-D5590A93172E}"/>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5" name="Group 113">
              <a:extLst>
                <a:ext uri="{FF2B5EF4-FFF2-40B4-BE49-F238E27FC236}">
                  <a16:creationId xmlns:a16="http://schemas.microsoft.com/office/drawing/2014/main" id="{AA0933B0-CF74-B060-A24B-43F9911018CD}"/>
                </a:ext>
              </a:extLst>
            </p:cNvPr>
            <p:cNvGrpSpPr>
              <a:grpSpLocks noChangeAspect="1"/>
            </p:cNvGrpSpPr>
            <p:nvPr/>
          </p:nvGrpSpPr>
          <p:grpSpPr bwMode="auto">
            <a:xfrm>
              <a:off x="1184" y="3262"/>
              <a:ext cx="998" cy="367"/>
              <a:chOff x="1184" y="3262"/>
              <a:chExt cx="998" cy="367"/>
            </a:xfrm>
          </p:grpSpPr>
          <p:sp>
            <p:nvSpPr>
              <p:cNvPr id="257" name="Freeform 114">
                <a:extLst>
                  <a:ext uri="{FF2B5EF4-FFF2-40B4-BE49-F238E27FC236}">
                    <a16:creationId xmlns:a16="http://schemas.microsoft.com/office/drawing/2014/main" id="{3F18F948-E34A-B2BB-BFE7-FB78B934B13C}"/>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58" name="Freeform 115">
                <a:extLst>
                  <a:ext uri="{FF2B5EF4-FFF2-40B4-BE49-F238E27FC236}">
                    <a16:creationId xmlns:a16="http://schemas.microsoft.com/office/drawing/2014/main" id="{AFD9FCE2-F515-8857-2EEE-EAF335D07559}"/>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6" name="Group 116">
              <a:extLst>
                <a:ext uri="{FF2B5EF4-FFF2-40B4-BE49-F238E27FC236}">
                  <a16:creationId xmlns:a16="http://schemas.microsoft.com/office/drawing/2014/main" id="{D661CAE3-D0BD-2728-5D12-DAC8A220A553}"/>
                </a:ext>
              </a:extLst>
            </p:cNvPr>
            <p:cNvGrpSpPr>
              <a:grpSpLocks noChangeAspect="1"/>
            </p:cNvGrpSpPr>
            <p:nvPr/>
          </p:nvGrpSpPr>
          <p:grpSpPr bwMode="auto">
            <a:xfrm>
              <a:off x="1920" y="2160"/>
              <a:ext cx="298" cy="1022"/>
              <a:chOff x="1854" y="2078"/>
              <a:chExt cx="298" cy="1022"/>
            </a:xfrm>
          </p:grpSpPr>
          <p:sp>
            <p:nvSpPr>
              <p:cNvPr id="255" name="Freeform 117">
                <a:extLst>
                  <a:ext uri="{FF2B5EF4-FFF2-40B4-BE49-F238E27FC236}">
                    <a16:creationId xmlns:a16="http://schemas.microsoft.com/office/drawing/2014/main" id="{6CB7C87A-4799-2DF1-5D30-6063FF5DB5D5}"/>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56" name="Freeform 118">
                <a:extLst>
                  <a:ext uri="{FF2B5EF4-FFF2-40B4-BE49-F238E27FC236}">
                    <a16:creationId xmlns:a16="http://schemas.microsoft.com/office/drawing/2014/main" id="{4ED539F2-9C37-0C15-9AB8-81C1771915E6}"/>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7" name="Group 119">
              <a:extLst>
                <a:ext uri="{FF2B5EF4-FFF2-40B4-BE49-F238E27FC236}">
                  <a16:creationId xmlns:a16="http://schemas.microsoft.com/office/drawing/2014/main" id="{FF662FC3-5E34-80E8-C34C-33A398A73DD5}"/>
                </a:ext>
              </a:extLst>
            </p:cNvPr>
            <p:cNvGrpSpPr>
              <a:grpSpLocks noChangeAspect="1"/>
            </p:cNvGrpSpPr>
            <p:nvPr/>
          </p:nvGrpSpPr>
          <p:grpSpPr bwMode="auto">
            <a:xfrm>
              <a:off x="2214" y="2704"/>
              <a:ext cx="955" cy="420"/>
              <a:chOff x="2214" y="2704"/>
              <a:chExt cx="955" cy="420"/>
            </a:xfrm>
          </p:grpSpPr>
          <p:sp>
            <p:nvSpPr>
              <p:cNvPr id="253" name="Freeform 120">
                <a:extLst>
                  <a:ext uri="{FF2B5EF4-FFF2-40B4-BE49-F238E27FC236}">
                    <a16:creationId xmlns:a16="http://schemas.microsoft.com/office/drawing/2014/main" id="{1853C556-1B25-4290-FB2A-4FA6114AE452}"/>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54" name="Freeform 121">
                <a:extLst>
                  <a:ext uri="{FF2B5EF4-FFF2-40B4-BE49-F238E27FC236}">
                    <a16:creationId xmlns:a16="http://schemas.microsoft.com/office/drawing/2014/main" id="{94B4BBFC-A7C8-A3A5-E67B-B96A5A9C16A0}"/>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8" name="Group 122">
              <a:extLst>
                <a:ext uri="{FF2B5EF4-FFF2-40B4-BE49-F238E27FC236}">
                  <a16:creationId xmlns:a16="http://schemas.microsoft.com/office/drawing/2014/main" id="{69BC7766-2708-15CD-C84E-C67EA01F5632}"/>
                </a:ext>
              </a:extLst>
            </p:cNvPr>
            <p:cNvGrpSpPr>
              <a:grpSpLocks noChangeAspect="1"/>
            </p:cNvGrpSpPr>
            <p:nvPr/>
          </p:nvGrpSpPr>
          <p:grpSpPr bwMode="auto">
            <a:xfrm rot="-600000">
              <a:off x="1632" y="3168"/>
              <a:ext cx="475" cy="909"/>
              <a:chOff x="1611" y="3141"/>
              <a:chExt cx="475" cy="909"/>
            </a:xfrm>
          </p:grpSpPr>
          <p:sp>
            <p:nvSpPr>
              <p:cNvPr id="251" name="Freeform 123">
                <a:extLst>
                  <a:ext uri="{FF2B5EF4-FFF2-40B4-BE49-F238E27FC236}">
                    <a16:creationId xmlns:a16="http://schemas.microsoft.com/office/drawing/2014/main" id="{C4D96D86-F7C7-095C-76B9-CE8E09CA7434}"/>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52" name="Freeform 124">
                <a:extLst>
                  <a:ext uri="{FF2B5EF4-FFF2-40B4-BE49-F238E27FC236}">
                    <a16:creationId xmlns:a16="http://schemas.microsoft.com/office/drawing/2014/main" id="{AF87CAB6-FCAE-6658-47E8-3F51DC809A1D}"/>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39" name="Group 125">
              <a:extLst>
                <a:ext uri="{FF2B5EF4-FFF2-40B4-BE49-F238E27FC236}">
                  <a16:creationId xmlns:a16="http://schemas.microsoft.com/office/drawing/2014/main" id="{2744D3A4-812E-751F-6678-955DFEE29FF1}"/>
                </a:ext>
              </a:extLst>
            </p:cNvPr>
            <p:cNvGrpSpPr>
              <a:grpSpLocks noChangeAspect="1"/>
            </p:cNvGrpSpPr>
            <p:nvPr/>
          </p:nvGrpSpPr>
          <p:grpSpPr bwMode="auto">
            <a:xfrm rot="1800000">
              <a:off x="2256" y="2976"/>
              <a:ext cx="955" cy="420"/>
              <a:chOff x="2214" y="2704"/>
              <a:chExt cx="955" cy="420"/>
            </a:xfrm>
          </p:grpSpPr>
          <p:sp>
            <p:nvSpPr>
              <p:cNvPr id="249" name="Freeform 126">
                <a:extLst>
                  <a:ext uri="{FF2B5EF4-FFF2-40B4-BE49-F238E27FC236}">
                    <a16:creationId xmlns:a16="http://schemas.microsoft.com/office/drawing/2014/main" id="{365982C6-B608-61FE-5DDC-D1DD91716FCE}"/>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50" name="Freeform 127">
                <a:extLst>
                  <a:ext uri="{FF2B5EF4-FFF2-40B4-BE49-F238E27FC236}">
                    <a16:creationId xmlns:a16="http://schemas.microsoft.com/office/drawing/2014/main" id="{1CADF96D-5E13-44E1-AE48-811F43F07002}"/>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40" name="Group 128">
              <a:extLst>
                <a:ext uri="{FF2B5EF4-FFF2-40B4-BE49-F238E27FC236}">
                  <a16:creationId xmlns:a16="http://schemas.microsoft.com/office/drawing/2014/main" id="{AEF744D3-4EB8-71FE-6AFF-AF54F96FA04B}"/>
                </a:ext>
              </a:extLst>
            </p:cNvPr>
            <p:cNvGrpSpPr>
              <a:grpSpLocks noChangeAspect="1"/>
            </p:cNvGrpSpPr>
            <p:nvPr/>
          </p:nvGrpSpPr>
          <p:grpSpPr bwMode="auto">
            <a:xfrm rot="7200000">
              <a:off x="2252" y="3172"/>
              <a:ext cx="405" cy="973"/>
              <a:chOff x="2359" y="2243"/>
              <a:chExt cx="405" cy="973"/>
            </a:xfrm>
          </p:grpSpPr>
          <p:sp>
            <p:nvSpPr>
              <p:cNvPr id="247" name="Freeform 129">
                <a:extLst>
                  <a:ext uri="{FF2B5EF4-FFF2-40B4-BE49-F238E27FC236}">
                    <a16:creationId xmlns:a16="http://schemas.microsoft.com/office/drawing/2014/main" id="{6B9088A5-FD71-1F16-DD13-04AA5DED12EC}"/>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48" name="Freeform 130">
                <a:extLst>
                  <a:ext uri="{FF2B5EF4-FFF2-40B4-BE49-F238E27FC236}">
                    <a16:creationId xmlns:a16="http://schemas.microsoft.com/office/drawing/2014/main" id="{6EE8EE5C-66A9-1EFE-9F44-C739BFBCDE65}"/>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41" name="Group 131">
              <a:extLst>
                <a:ext uri="{FF2B5EF4-FFF2-40B4-BE49-F238E27FC236}">
                  <a16:creationId xmlns:a16="http://schemas.microsoft.com/office/drawing/2014/main" id="{07DDD205-F0B7-A0A3-A91D-4D821ABE6C90}"/>
                </a:ext>
              </a:extLst>
            </p:cNvPr>
            <p:cNvGrpSpPr>
              <a:grpSpLocks noChangeAspect="1"/>
            </p:cNvGrpSpPr>
            <p:nvPr/>
          </p:nvGrpSpPr>
          <p:grpSpPr bwMode="auto">
            <a:xfrm rot="3780000">
              <a:off x="2228" y="3292"/>
              <a:ext cx="955" cy="420"/>
              <a:chOff x="2214" y="2704"/>
              <a:chExt cx="955" cy="420"/>
            </a:xfrm>
          </p:grpSpPr>
          <p:sp>
            <p:nvSpPr>
              <p:cNvPr id="245" name="Freeform 132">
                <a:extLst>
                  <a:ext uri="{FF2B5EF4-FFF2-40B4-BE49-F238E27FC236}">
                    <a16:creationId xmlns:a16="http://schemas.microsoft.com/office/drawing/2014/main" id="{743E93FE-C31A-5D90-5A98-C54B30DA643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46" name="Freeform 133">
                <a:extLst>
                  <a:ext uri="{FF2B5EF4-FFF2-40B4-BE49-F238E27FC236}">
                    <a16:creationId xmlns:a16="http://schemas.microsoft.com/office/drawing/2014/main" id="{4373EA27-088D-B842-2A9E-23E804C86F5D}"/>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42" name="Group 134">
              <a:extLst>
                <a:ext uri="{FF2B5EF4-FFF2-40B4-BE49-F238E27FC236}">
                  <a16:creationId xmlns:a16="http://schemas.microsoft.com/office/drawing/2014/main" id="{429DB02F-B929-8A68-B1DA-6A497BAA7852}"/>
                </a:ext>
              </a:extLst>
            </p:cNvPr>
            <p:cNvGrpSpPr>
              <a:grpSpLocks noChangeAspect="1"/>
            </p:cNvGrpSpPr>
            <p:nvPr/>
          </p:nvGrpSpPr>
          <p:grpSpPr bwMode="auto">
            <a:xfrm rot="7800000">
              <a:off x="1652" y="3484"/>
              <a:ext cx="955" cy="420"/>
              <a:chOff x="2214" y="2704"/>
              <a:chExt cx="955" cy="420"/>
            </a:xfrm>
          </p:grpSpPr>
          <p:sp>
            <p:nvSpPr>
              <p:cNvPr id="243" name="Freeform 135">
                <a:extLst>
                  <a:ext uri="{FF2B5EF4-FFF2-40B4-BE49-F238E27FC236}">
                    <a16:creationId xmlns:a16="http://schemas.microsoft.com/office/drawing/2014/main" id="{7D3FA605-3B8B-0791-6704-0396B842F70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44" name="Freeform 136">
                <a:extLst>
                  <a:ext uri="{FF2B5EF4-FFF2-40B4-BE49-F238E27FC236}">
                    <a16:creationId xmlns:a16="http://schemas.microsoft.com/office/drawing/2014/main" id="{4AFB9176-FDF1-D250-C50D-3A11CC497043}"/>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269" name="Group 97">
            <a:extLst>
              <a:ext uri="{FF2B5EF4-FFF2-40B4-BE49-F238E27FC236}">
                <a16:creationId xmlns:a16="http://schemas.microsoft.com/office/drawing/2014/main" id="{6E78CB15-1454-5E45-04FE-82861765C689}"/>
              </a:ext>
            </a:extLst>
          </p:cNvPr>
          <p:cNvGrpSpPr>
            <a:grpSpLocks noChangeAspect="1"/>
          </p:cNvGrpSpPr>
          <p:nvPr/>
        </p:nvGrpSpPr>
        <p:grpSpPr bwMode="auto">
          <a:xfrm rot="1800000">
            <a:off x="521119" y="2094661"/>
            <a:ext cx="565054" cy="566231"/>
            <a:chOff x="1104" y="2160"/>
            <a:chExt cx="2107" cy="2011"/>
          </a:xfrm>
        </p:grpSpPr>
        <p:grpSp>
          <p:nvGrpSpPr>
            <p:cNvPr id="270" name="Group 98">
              <a:extLst>
                <a:ext uri="{FF2B5EF4-FFF2-40B4-BE49-F238E27FC236}">
                  <a16:creationId xmlns:a16="http://schemas.microsoft.com/office/drawing/2014/main" id="{89D1AB2D-2F81-0953-AEAF-EAA65277990F}"/>
                </a:ext>
              </a:extLst>
            </p:cNvPr>
            <p:cNvGrpSpPr>
              <a:grpSpLocks noChangeAspect="1"/>
            </p:cNvGrpSpPr>
            <p:nvPr/>
          </p:nvGrpSpPr>
          <p:grpSpPr bwMode="auto">
            <a:xfrm>
              <a:off x="1152" y="2832"/>
              <a:ext cx="1032" cy="280"/>
              <a:chOff x="1065" y="2814"/>
              <a:chExt cx="1032" cy="280"/>
            </a:xfrm>
          </p:grpSpPr>
          <p:sp>
            <p:nvSpPr>
              <p:cNvPr id="307" name="Freeform 99">
                <a:extLst>
                  <a:ext uri="{FF2B5EF4-FFF2-40B4-BE49-F238E27FC236}">
                    <a16:creationId xmlns:a16="http://schemas.microsoft.com/office/drawing/2014/main" id="{F5D26269-1DB8-4999-32AE-C886E1ECF66D}"/>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08" name="Freeform 100">
                <a:extLst>
                  <a:ext uri="{FF2B5EF4-FFF2-40B4-BE49-F238E27FC236}">
                    <a16:creationId xmlns:a16="http://schemas.microsoft.com/office/drawing/2014/main" id="{4C61E423-9034-CBCC-8E6A-93E7CEBCAC90}"/>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1" name="Group 101">
              <a:extLst>
                <a:ext uri="{FF2B5EF4-FFF2-40B4-BE49-F238E27FC236}">
                  <a16:creationId xmlns:a16="http://schemas.microsoft.com/office/drawing/2014/main" id="{0163A031-7011-3580-60DC-8C3109DD752B}"/>
                </a:ext>
              </a:extLst>
            </p:cNvPr>
            <p:cNvGrpSpPr>
              <a:grpSpLocks noChangeAspect="1"/>
            </p:cNvGrpSpPr>
            <p:nvPr/>
          </p:nvGrpSpPr>
          <p:grpSpPr bwMode="auto">
            <a:xfrm>
              <a:off x="1344" y="2544"/>
              <a:ext cx="917" cy="478"/>
              <a:chOff x="1308" y="2526"/>
              <a:chExt cx="917" cy="478"/>
            </a:xfrm>
          </p:grpSpPr>
          <p:sp>
            <p:nvSpPr>
              <p:cNvPr id="305" name="Freeform 102">
                <a:extLst>
                  <a:ext uri="{FF2B5EF4-FFF2-40B4-BE49-F238E27FC236}">
                    <a16:creationId xmlns:a16="http://schemas.microsoft.com/office/drawing/2014/main" id="{7FB4299B-104C-44FA-0208-D7D3329E944F}"/>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06" name="Freeform 103">
                <a:extLst>
                  <a:ext uri="{FF2B5EF4-FFF2-40B4-BE49-F238E27FC236}">
                    <a16:creationId xmlns:a16="http://schemas.microsoft.com/office/drawing/2014/main" id="{08CBD84F-93AE-7119-7A71-7D9215B26E8E}"/>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2" name="Group 104">
              <a:extLst>
                <a:ext uri="{FF2B5EF4-FFF2-40B4-BE49-F238E27FC236}">
                  <a16:creationId xmlns:a16="http://schemas.microsoft.com/office/drawing/2014/main" id="{4D779C40-BF32-DC57-FA5E-BA8A645C569C}"/>
                </a:ext>
              </a:extLst>
            </p:cNvPr>
            <p:cNvGrpSpPr>
              <a:grpSpLocks noChangeAspect="1"/>
            </p:cNvGrpSpPr>
            <p:nvPr/>
          </p:nvGrpSpPr>
          <p:grpSpPr bwMode="auto">
            <a:xfrm>
              <a:off x="2256" y="2160"/>
              <a:ext cx="189" cy="1052"/>
              <a:chOff x="2231" y="2065"/>
              <a:chExt cx="189" cy="1052"/>
            </a:xfrm>
          </p:grpSpPr>
          <p:sp>
            <p:nvSpPr>
              <p:cNvPr id="303" name="Freeform 105">
                <a:extLst>
                  <a:ext uri="{FF2B5EF4-FFF2-40B4-BE49-F238E27FC236}">
                    <a16:creationId xmlns:a16="http://schemas.microsoft.com/office/drawing/2014/main" id="{E2547EA7-C47A-031F-FD09-80F261EE5595}"/>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04" name="Freeform 106">
                <a:extLst>
                  <a:ext uri="{FF2B5EF4-FFF2-40B4-BE49-F238E27FC236}">
                    <a16:creationId xmlns:a16="http://schemas.microsoft.com/office/drawing/2014/main" id="{A84BC849-A3FF-4360-16BC-B3397672B8E4}"/>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3" name="Group 107">
              <a:extLst>
                <a:ext uri="{FF2B5EF4-FFF2-40B4-BE49-F238E27FC236}">
                  <a16:creationId xmlns:a16="http://schemas.microsoft.com/office/drawing/2014/main" id="{A274DFC7-0B1F-DB3E-66B8-B82C41A8F7C2}"/>
                </a:ext>
              </a:extLst>
            </p:cNvPr>
            <p:cNvGrpSpPr>
              <a:grpSpLocks noChangeAspect="1"/>
            </p:cNvGrpSpPr>
            <p:nvPr/>
          </p:nvGrpSpPr>
          <p:grpSpPr bwMode="auto">
            <a:xfrm>
              <a:off x="2359" y="2243"/>
              <a:ext cx="405" cy="973"/>
              <a:chOff x="2359" y="2243"/>
              <a:chExt cx="405" cy="973"/>
            </a:xfrm>
          </p:grpSpPr>
          <p:sp>
            <p:nvSpPr>
              <p:cNvPr id="301" name="Freeform 108">
                <a:extLst>
                  <a:ext uri="{FF2B5EF4-FFF2-40B4-BE49-F238E27FC236}">
                    <a16:creationId xmlns:a16="http://schemas.microsoft.com/office/drawing/2014/main" id="{FA6EF860-075B-147B-9F5F-A8046CE46D8D}"/>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02" name="Freeform 109">
                <a:extLst>
                  <a:ext uri="{FF2B5EF4-FFF2-40B4-BE49-F238E27FC236}">
                    <a16:creationId xmlns:a16="http://schemas.microsoft.com/office/drawing/2014/main" id="{8CB27F4B-A413-25C5-B2F6-7ED89B39CDC6}"/>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4" name="Group 110">
              <a:extLst>
                <a:ext uri="{FF2B5EF4-FFF2-40B4-BE49-F238E27FC236}">
                  <a16:creationId xmlns:a16="http://schemas.microsoft.com/office/drawing/2014/main" id="{D34C3986-3D8B-76D8-284E-D0B7E5147A7C}"/>
                </a:ext>
              </a:extLst>
            </p:cNvPr>
            <p:cNvGrpSpPr>
              <a:grpSpLocks noChangeAspect="1"/>
            </p:cNvGrpSpPr>
            <p:nvPr/>
          </p:nvGrpSpPr>
          <p:grpSpPr bwMode="auto">
            <a:xfrm>
              <a:off x="1104" y="3072"/>
              <a:ext cx="1056" cy="144"/>
              <a:chOff x="1056" y="3072"/>
              <a:chExt cx="1056" cy="144"/>
            </a:xfrm>
          </p:grpSpPr>
          <p:sp>
            <p:nvSpPr>
              <p:cNvPr id="299" name="Freeform 111">
                <a:extLst>
                  <a:ext uri="{FF2B5EF4-FFF2-40B4-BE49-F238E27FC236}">
                    <a16:creationId xmlns:a16="http://schemas.microsoft.com/office/drawing/2014/main" id="{C9ED9847-1905-3226-AFF8-D5D16F3901BA}"/>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00" name="Freeform 112">
                <a:extLst>
                  <a:ext uri="{FF2B5EF4-FFF2-40B4-BE49-F238E27FC236}">
                    <a16:creationId xmlns:a16="http://schemas.microsoft.com/office/drawing/2014/main" id="{C26A54D8-3C52-D376-D417-F62485B673BA}"/>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5" name="Group 113">
              <a:extLst>
                <a:ext uri="{FF2B5EF4-FFF2-40B4-BE49-F238E27FC236}">
                  <a16:creationId xmlns:a16="http://schemas.microsoft.com/office/drawing/2014/main" id="{FF1BA125-4BF8-EEC7-BBF3-144F3B672B30}"/>
                </a:ext>
              </a:extLst>
            </p:cNvPr>
            <p:cNvGrpSpPr>
              <a:grpSpLocks noChangeAspect="1"/>
            </p:cNvGrpSpPr>
            <p:nvPr/>
          </p:nvGrpSpPr>
          <p:grpSpPr bwMode="auto">
            <a:xfrm>
              <a:off x="1184" y="3262"/>
              <a:ext cx="998" cy="367"/>
              <a:chOff x="1184" y="3262"/>
              <a:chExt cx="998" cy="367"/>
            </a:xfrm>
          </p:grpSpPr>
          <p:sp>
            <p:nvSpPr>
              <p:cNvPr id="297" name="Freeform 114">
                <a:extLst>
                  <a:ext uri="{FF2B5EF4-FFF2-40B4-BE49-F238E27FC236}">
                    <a16:creationId xmlns:a16="http://schemas.microsoft.com/office/drawing/2014/main" id="{AF835CEB-ADFF-32DA-8733-2AAAC721FA89}"/>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98" name="Freeform 115">
                <a:extLst>
                  <a:ext uri="{FF2B5EF4-FFF2-40B4-BE49-F238E27FC236}">
                    <a16:creationId xmlns:a16="http://schemas.microsoft.com/office/drawing/2014/main" id="{0B2E29AE-0F68-EB30-9382-C2A2C04C12DE}"/>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6" name="Group 116">
              <a:extLst>
                <a:ext uri="{FF2B5EF4-FFF2-40B4-BE49-F238E27FC236}">
                  <a16:creationId xmlns:a16="http://schemas.microsoft.com/office/drawing/2014/main" id="{85079E87-D07E-465F-E9FD-972E954FBB4A}"/>
                </a:ext>
              </a:extLst>
            </p:cNvPr>
            <p:cNvGrpSpPr>
              <a:grpSpLocks noChangeAspect="1"/>
            </p:cNvGrpSpPr>
            <p:nvPr/>
          </p:nvGrpSpPr>
          <p:grpSpPr bwMode="auto">
            <a:xfrm>
              <a:off x="1920" y="2160"/>
              <a:ext cx="298" cy="1022"/>
              <a:chOff x="1854" y="2078"/>
              <a:chExt cx="298" cy="1022"/>
            </a:xfrm>
          </p:grpSpPr>
          <p:sp>
            <p:nvSpPr>
              <p:cNvPr id="295" name="Freeform 117">
                <a:extLst>
                  <a:ext uri="{FF2B5EF4-FFF2-40B4-BE49-F238E27FC236}">
                    <a16:creationId xmlns:a16="http://schemas.microsoft.com/office/drawing/2014/main" id="{41C9EECF-45B0-22E4-4751-ECF4F5EDD61B}"/>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96" name="Freeform 118">
                <a:extLst>
                  <a:ext uri="{FF2B5EF4-FFF2-40B4-BE49-F238E27FC236}">
                    <a16:creationId xmlns:a16="http://schemas.microsoft.com/office/drawing/2014/main" id="{F068A1D1-C013-E7CE-51E0-B50D6E9C126D}"/>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7" name="Group 119">
              <a:extLst>
                <a:ext uri="{FF2B5EF4-FFF2-40B4-BE49-F238E27FC236}">
                  <a16:creationId xmlns:a16="http://schemas.microsoft.com/office/drawing/2014/main" id="{F204BC81-19C6-1D78-16D4-394AB5ABCAF2}"/>
                </a:ext>
              </a:extLst>
            </p:cNvPr>
            <p:cNvGrpSpPr>
              <a:grpSpLocks noChangeAspect="1"/>
            </p:cNvGrpSpPr>
            <p:nvPr/>
          </p:nvGrpSpPr>
          <p:grpSpPr bwMode="auto">
            <a:xfrm>
              <a:off x="2214" y="2704"/>
              <a:ext cx="955" cy="420"/>
              <a:chOff x="2214" y="2704"/>
              <a:chExt cx="955" cy="420"/>
            </a:xfrm>
          </p:grpSpPr>
          <p:sp>
            <p:nvSpPr>
              <p:cNvPr id="293" name="Freeform 120">
                <a:extLst>
                  <a:ext uri="{FF2B5EF4-FFF2-40B4-BE49-F238E27FC236}">
                    <a16:creationId xmlns:a16="http://schemas.microsoft.com/office/drawing/2014/main" id="{19227A5A-B40A-073A-F57F-EB2EECDAD826}"/>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94" name="Freeform 121">
                <a:extLst>
                  <a:ext uri="{FF2B5EF4-FFF2-40B4-BE49-F238E27FC236}">
                    <a16:creationId xmlns:a16="http://schemas.microsoft.com/office/drawing/2014/main" id="{C3E8D597-8079-E369-61E8-AEA1E9B6771F}"/>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8" name="Group 122">
              <a:extLst>
                <a:ext uri="{FF2B5EF4-FFF2-40B4-BE49-F238E27FC236}">
                  <a16:creationId xmlns:a16="http://schemas.microsoft.com/office/drawing/2014/main" id="{9A473916-16C9-D01B-7C9A-F2DBB59F37BC}"/>
                </a:ext>
              </a:extLst>
            </p:cNvPr>
            <p:cNvGrpSpPr>
              <a:grpSpLocks noChangeAspect="1"/>
            </p:cNvGrpSpPr>
            <p:nvPr/>
          </p:nvGrpSpPr>
          <p:grpSpPr bwMode="auto">
            <a:xfrm rot="-600000">
              <a:off x="1632" y="3168"/>
              <a:ext cx="475" cy="909"/>
              <a:chOff x="1611" y="3141"/>
              <a:chExt cx="475" cy="909"/>
            </a:xfrm>
          </p:grpSpPr>
          <p:sp>
            <p:nvSpPr>
              <p:cNvPr id="291" name="Freeform 123">
                <a:extLst>
                  <a:ext uri="{FF2B5EF4-FFF2-40B4-BE49-F238E27FC236}">
                    <a16:creationId xmlns:a16="http://schemas.microsoft.com/office/drawing/2014/main" id="{B526583C-2FCA-9260-C2DB-716AEDAB58D8}"/>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92" name="Freeform 124">
                <a:extLst>
                  <a:ext uri="{FF2B5EF4-FFF2-40B4-BE49-F238E27FC236}">
                    <a16:creationId xmlns:a16="http://schemas.microsoft.com/office/drawing/2014/main" id="{DB83C579-709E-AC4C-43C9-AB7236C4A46C}"/>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9" name="Group 125">
              <a:extLst>
                <a:ext uri="{FF2B5EF4-FFF2-40B4-BE49-F238E27FC236}">
                  <a16:creationId xmlns:a16="http://schemas.microsoft.com/office/drawing/2014/main" id="{BC276DFC-7190-DCC2-01FB-4F981058A055}"/>
                </a:ext>
              </a:extLst>
            </p:cNvPr>
            <p:cNvGrpSpPr>
              <a:grpSpLocks noChangeAspect="1"/>
            </p:cNvGrpSpPr>
            <p:nvPr/>
          </p:nvGrpSpPr>
          <p:grpSpPr bwMode="auto">
            <a:xfrm rot="1800000">
              <a:off x="2256" y="2976"/>
              <a:ext cx="955" cy="420"/>
              <a:chOff x="2214" y="2704"/>
              <a:chExt cx="955" cy="420"/>
            </a:xfrm>
          </p:grpSpPr>
          <p:sp>
            <p:nvSpPr>
              <p:cNvPr id="289" name="Freeform 126">
                <a:extLst>
                  <a:ext uri="{FF2B5EF4-FFF2-40B4-BE49-F238E27FC236}">
                    <a16:creationId xmlns:a16="http://schemas.microsoft.com/office/drawing/2014/main" id="{6DAE6F71-D3D3-5E1F-DC49-5C43538E32C3}"/>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90" name="Freeform 127">
                <a:extLst>
                  <a:ext uri="{FF2B5EF4-FFF2-40B4-BE49-F238E27FC236}">
                    <a16:creationId xmlns:a16="http://schemas.microsoft.com/office/drawing/2014/main" id="{654DCF14-79EC-DC3A-ACA2-FC40B655E3DE}"/>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80" name="Group 128">
              <a:extLst>
                <a:ext uri="{FF2B5EF4-FFF2-40B4-BE49-F238E27FC236}">
                  <a16:creationId xmlns:a16="http://schemas.microsoft.com/office/drawing/2014/main" id="{511134C4-938E-1A77-2B71-5517A1A0B5D3}"/>
                </a:ext>
              </a:extLst>
            </p:cNvPr>
            <p:cNvGrpSpPr>
              <a:grpSpLocks noChangeAspect="1"/>
            </p:cNvGrpSpPr>
            <p:nvPr/>
          </p:nvGrpSpPr>
          <p:grpSpPr bwMode="auto">
            <a:xfrm rot="7200000">
              <a:off x="2252" y="3172"/>
              <a:ext cx="405" cy="973"/>
              <a:chOff x="2359" y="2243"/>
              <a:chExt cx="405" cy="973"/>
            </a:xfrm>
          </p:grpSpPr>
          <p:sp>
            <p:nvSpPr>
              <p:cNvPr id="287" name="Freeform 129">
                <a:extLst>
                  <a:ext uri="{FF2B5EF4-FFF2-40B4-BE49-F238E27FC236}">
                    <a16:creationId xmlns:a16="http://schemas.microsoft.com/office/drawing/2014/main" id="{F210BA6D-CDAE-C076-BED1-F6256C8F59DF}"/>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88" name="Freeform 130">
                <a:extLst>
                  <a:ext uri="{FF2B5EF4-FFF2-40B4-BE49-F238E27FC236}">
                    <a16:creationId xmlns:a16="http://schemas.microsoft.com/office/drawing/2014/main" id="{AF782625-173E-E4A8-1C5D-10B27A7E5980}"/>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81" name="Group 131">
              <a:extLst>
                <a:ext uri="{FF2B5EF4-FFF2-40B4-BE49-F238E27FC236}">
                  <a16:creationId xmlns:a16="http://schemas.microsoft.com/office/drawing/2014/main" id="{D003CFF6-CE89-1A6B-A577-FD64D9513275}"/>
                </a:ext>
              </a:extLst>
            </p:cNvPr>
            <p:cNvGrpSpPr>
              <a:grpSpLocks noChangeAspect="1"/>
            </p:cNvGrpSpPr>
            <p:nvPr/>
          </p:nvGrpSpPr>
          <p:grpSpPr bwMode="auto">
            <a:xfrm rot="3780000">
              <a:off x="2228" y="3292"/>
              <a:ext cx="955" cy="420"/>
              <a:chOff x="2214" y="2704"/>
              <a:chExt cx="955" cy="420"/>
            </a:xfrm>
          </p:grpSpPr>
          <p:sp>
            <p:nvSpPr>
              <p:cNvPr id="285" name="Freeform 132">
                <a:extLst>
                  <a:ext uri="{FF2B5EF4-FFF2-40B4-BE49-F238E27FC236}">
                    <a16:creationId xmlns:a16="http://schemas.microsoft.com/office/drawing/2014/main" id="{DBF3F3D3-9B6C-7E52-88CB-B92F88389CD8}"/>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86" name="Freeform 133">
                <a:extLst>
                  <a:ext uri="{FF2B5EF4-FFF2-40B4-BE49-F238E27FC236}">
                    <a16:creationId xmlns:a16="http://schemas.microsoft.com/office/drawing/2014/main" id="{843DDA76-8BD2-DA60-D7DA-6CAB06895021}"/>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82" name="Group 134">
              <a:extLst>
                <a:ext uri="{FF2B5EF4-FFF2-40B4-BE49-F238E27FC236}">
                  <a16:creationId xmlns:a16="http://schemas.microsoft.com/office/drawing/2014/main" id="{2F1C3FEA-0BAF-4313-4448-ABAD198D0A98}"/>
                </a:ext>
              </a:extLst>
            </p:cNvPr>
            <p:cNvGrpSpPr>
              <a:grpSpLocks noChangeAspect="1"/>
            </p:cNvGrpSpPr>
            <p:nvPr/>
          </p:nvGrpSpPr>
          <p:grpSpPr bwMode="auto">
            <a:xfrm rot="7800000">
              <a:off x="1652" y="3484"/>
              <a:ext cx="955" cy="420"/>
              <a:chOff x="2214" y="2704"/>
              <a:chExt cx="955" cy="420"/>
            </a:xfrm>
          </p:grpSpPr>
          <p:sp>
            <p:nvSpPr>
              <p:cNvPr id="283" name="Freeform 135">
                <a:extLst>
                  <a:ext uri="{FF2B5EF4-FFF2-40B4-BE49-F238E27FC236}">
                    <a16:creationId xmlns:a16="http://schemas.microsoft.com/office/drawing/2014/main" id="{497823D5-7B6F-6DE4-89BB-BBB4166C4824}"/>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84" name="Freeform 136">
                <a:extLst>
                  <a:ext uri="{FF2B5EF4-FFF2-40B4-BE49-F238E27FC236}">
                    <a16:creationId xmlns:a16="http://schemas.microsoft.com/office/drawing/2014/main" id="{30DE9195-6D99-D3D4-0E42-A115CE4E5905}"/>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309" name="Group 97">
            <a:extLst>
              <a:ext uri="{FF2B5EF4-FFF2-40B4-BE49-F238E27FC236}">
                <a16:creationId xmlns:a16="http://schemas.microsoft.com/office/drawing/2014/main" id="{EC6FF81B-AD78-03B2-9326-671B04F88DB7}"/>
              </a:ext>
            </a:extLst>
          </p:cNvPr>
          <p:cNvGrpSpPr>
            <a:grpSpLocks noChangeAspect="1"/>
          </p:cNvGrpSpPr>
          <p:nvPr/>
        </p:nvGrpSpPr>
        <p:grpSpPr bwMode="auto">
          <a:xfrm rot="1800000">
            <a:off x="1266086" y="1742549"/>
            <a:ext cx="565054" cy="566231"/>
            <a:chOff x="1104" y="2160"/>
            <a:chExt cx="2107" cy="2011"/>
          </a:xfrm>
        </p:grpSpPr>
        <p:grpSp>
          <p:nvGrpSpPr>
            <p:cNvPr id="310" name="Group 98">
              <a:extLst>
                <a:ext uri="{FF2B5EF4-FFF2-40B4-BE49-F238E27FC236}">
                  <a16:creationId xmlns:a16="http://schemas.microsoft.com/office/drawing/2014/main" id="{BAB36B7A-04CA-CCC4-A236-A50160E82885}"/>
                </a:ext>
              </a:extLst>
            </p:cNvPr>
            <p:cNvGrpSpPr>
              <a:grpSpLocks noChangeAspect="1"/>
            </p:cNvGrpSpPr>
            <p:nvPr/>
          </p:nvGrpSpPr>
          <p:grpSpPr bwMode="auto">
            <a:xfrm>
              <a:off x="1152" y="2832"/>
              <a:ext cx="1032" cy="280"/>
              <a:chOff x="1065" y="2814"/>
              <a:chExt cx="1032" cy="280"/>
            </a:xfrm>
          </p:grpSpPr>
          <p:sp>
            <p:nvSpPr>
              <p:cNvPr id="347" name="Freeform 99">
                <a:extLst>
                  <a:ext uri="{FF2B5EF4-FFF2-40B4-BE49-F238E27FC236}">
                    <a16:creationId xmlns:a16="http://schemas.microsoft.com/office/drawing/2014/main" id="{0FBC9313-8A0D-06C5-F08C-8BA1C8983157}"/>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48" name="Freeform 100">
                <a:extLst>
                  <a:ext uri="{FF2B5EF4-FFF2-40B4-BE49-F238E27FC236}">
                    <a16:creationId xmlns:a16="http://schemas.microsoft.com/office/drawing/2014/main" id="{7D1DBD66-1044-D2C2-C58D-40F078673659}"/>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1" name="Group 101">
              <a:extLst>
                <a:ext uri="{FF2B5EF4-FFF2-40B4-BE49-F238E27FC236}">
                  <a16:creationId xmlns:a16="http://schemas.microsoft.com/office/drawing/2014/main" id="{A057BE8A-4864-4C6E-7E85-F3B1D06A3932}"/>
                </a:ext>
              </a:extLst>
            </p:cNvPr>
            <p:cNvGrpSpPr>
              <a:grpSpLocks noChangeAspect="1"/>
            </p:cNvGrpSpPr>
            <p:nvPr/>
          </p:nvGrpSpPr>
          <p:grpSpPr bwMode="auto">
            <a:xfrm>
              <a:off x="1344" y="2544"/>
              <a:ext cx="917" cy="478"/>
              <a:chOff x="1308" y="2526"/>
              <a:chExt cx="917" cy="478"/>
            </a:xfrm>
          </p:grpSpPr>
          <p:sp>
            <p:nvSpPr>
              <p:cNvPr id="345" name="Freeform 102">
                <a:extLst>
                  <a:ext uri="{FF2B5EF4-FFF2-40B4-BE49-F238E27FC236}">
                    <a16:creationId xmlns:a16="http://schemas.microsoft.com/office/drawing/2014/main" id="{4B7F0339-FDFF-05C7-70C9-97C557F01093}"/>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46" name="Freeform 103">
                <a:extLst>
                  <a:ext uri="{FF2B5EF4-FFF2-40B4-BE49-F238E27FC236}">
                    <a16:creationId xmlns:a16="http://schemas.microsoft.com/office/drawing/2014/main" id="{F7CCF7E8-98D8-4F7A-57C3-1F6CBA4AD54F}"/>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2" name="Group 104">
              <a:extLst>
                <a:ext uri="{FF2B5EF4-FFF2-40B4-BE49-F238E27FC236}">
                  <a16:creationId xmlns:a16="http://schemas.microsoft.com/office/drawing/2014/main" id="{CA3E19BB-AE18-D077-8046-0A926B1332EE}"/>
                </a:ext>
              </a:extLst>
            </p:cNvPr>
            <p:cNvGrpSpPr>
              <a:grpSpLocks noChangeAspect="1"/>
            </p:cNvGrpSpPr>
            <p:nvPr/>
          </p:nvGrpSpPr>
          <p:grpSpPr bwMode="auto">
            <a:xfrm>
              <a:off x="2256" y="2160"/>
              <a:ext cx="189" cy="1052"/>
              <a:chOff x="2231" y="2065"/>
              <a:chExt cx="189" cy="1052"/>
            </a:xfrm>
          </p:grpSpPr>
          <p:sp>
            <p:nvSpPr>
              <p:cNvPr id="343" name="Freeform 105">
                <a:extLst>
                  <a:ext uri="{FF2B5EF4-FFF2-40B4-BE49-F238E27FC236}">
                    <a16:creationId xmlns:a16="http://schemas.microsoft.com/office/drawing/2014/main" id="{31E039C4-8F10-93BF-C64A-102988FE83E6}"/>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44" name="Freeform 106">
                <a:extLst>
                  <a:ext uri="{FF2B5EF4-FFF2-40B4-BE49-F238E27FC236}">
                    <a16:creationId xmlns:a16="http://schemas.microsoft.com/office/drawing/2014/main" id="{0819B037-151F-1B1B-8219-E98C2E9FEDD8}"/>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3" name="Group 107">
              <a:extLst>
                <a:ext uri="{FF2B5EF4-FFF2-40B4-BE49-F238E27FC236}">
                  <a16:creationId xmlns:a16="http://schemas.microsoft.com/office/drawing/2014/main" id="{3513E373-E4BC-4D98-ABD7-36B807984AB6}"/>
                </a:ext>
              </a:extLst>
            </p:cNvPr>
            <p:cNvGrpSpPr>
              <a:grpSpLocks noChangeAspect="1"/>
            </p:cNvGrpSpPr>
            <p:nvPr/>
          </p:nvGrpSpPr>
          <p:grpSpPr bwMode="auto">
            <a:xfrm>
              <a:off x="2359" y="2243"/>
              <a:ext cx="405" cy="973"/>
              <a:chOff x="2359" y="2243"/>
              <a:chExt cx="405" cy="973"/>
            </a:xfrm>
          </p:grpSpPr>
          <p:sp>
            <p:nvSpPr>
              <p:cNvPr id="341" name="Freeform 108">
                <a:extLst>
                  <a:ext uri="{FF2B5EF4-FFF2-40B4-BE49-F238E27FC236}">
                    <a16:creationId xmlns:a16="http://schemas.microsoft.com/office/drawing/2014/main" id="{A888DF18-D06C-C187-922B-1A78AEDBE3BB}"/>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42" name="Freeform 109">
                <a:extLst>
                  <a:ext uri="{FF2B5EF4-FFF2-40B4-BE49-F238E27FC236}">
                    <a16:creationId xmlns:a16="http://schemas.microsoft.com/office/drawing/2014/main" id="{B1FDB71A-53B3-5C5F-5524-666443A27408}"/>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4" name="Group 110">
              <a:extLst>
                <a:ext uri="{FF2B5EF4-FFF2-40B4-BE49-F238E27FC236}">
                  <a16:creationId xmlns:a16="http://schemas.microsoft.com/office/drawing/2014/main" id="{EEFA09FF-D1F8-7250-534F-CD0F0BC2F46C}"/>
                </a:ext>
              </a:extLst>
            </p:cNvPr>
            <p:cNvGrpSpPr>
              <a:grpSpLocks noChangeAspect="1"/>
            </p:cNvGrpSpPr>
            <p:nvPr/>
          </p:nvGrpSpPr>
          <p:grpSpPr bwMode="auto">
            <a:xfrm>
              <a:off x="1104" y="3072"/>
              <a:ext cx="1056" cy="144"/>
              <a:chOff x="1056" y="3072"/>
              <a:chExt cx="1056" cy="144"/>
            </a:xfrm>
          </p:grpSpPr>
          <p:sp>
            <p:nvSpPr>
              <p:cNvPr id="339" name="Freeform 111">
                <a:extLst>
                  <a:ext uri="{FF2B5EF4-FFF2-40B4-BE49-F238E27FC236}">
                    <a16:creationId xmlns:a16="http://schemas.microsoft.com/office/drawing/2014/main" id="{E8023217-0420-AADB-9FB5-31E86B4639A2}"/>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40" name="Freeform 112">
                <a:extLst>
                  <a:ext uri="{FF2B5EF4-FFF2-40B4-BE49-F238E27FC236}">
                    <a16:creationId xmlns:a16="http://schemas.microsoft.com/office/drawing/2014/main" id="{42EE89E2-5CE7-1F55-E2B7-3426D69BA985}"/>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5" name="Group 113">
              <a:extLst>
                <a:ext uri="{FF2B5EF4-FFF2-40B4-BE49-F238E27FC236}">
                  <a16:creationId xmlns:a16="http://schemas.microsoft.com/office/drawing/2014/main" id="{F929AFC0-A8AC-2BD4-04E5-17EBE77CD3F7}"/>
                </a:ext>
              </a:extLst>
            </p:cNvPr>
            <p:cNvGrpSpPr>
              <a:grpSpLocks noChangeAspect="1"/>
            </p:cNvGrpSpPr>
            <p:nvPr/>
          </p:nvGrpSpPr>
          <p:grpSpPr bwMode="auto">
            <a:xfrm>
              <a:off x="1184" y="3262"/>
              <a:ext cx="998" cy="367"/>
              <a:chOff x="1184" y="3262"/>
              <a:chExt cx="998" cy="367"/>
            </a:xfrm>
          </p:grpSpPr>
          <p:sp>
            <p:nvSpPr>
              <p:cNvPr id="337" name="Freeform 114">
                <a:extLst>
                  <a:ext uri="{FF2B5EF4-FFF2-40B4-BE49-F238E27FC236}">
                    <a16:creationId xmlns:a16="http://schemas.microsoft.com/office/drawing/2014/main" id="{652EB43C-9C8A-C894-276D-84DB3F0A1401}"/>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38" name="Freeform 115">
                <a:extLst>
                  <a:ext uri="{FF2B5EF4-FFF2-40B4-BE49-F238E27FC236}">
                    <a16:creationId xmlns:a16="http://schemas.microsoft.com/office/drawing/2014/main" id="{6E786A22-2643-0598-89C6-EEF846355164}"/>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6" name="Group 116">
              <a:extLst>
                <a:ext uri="{FF2B5EF4-FFF2-40B4-BE49-F238E27FC236}">
                  <a16:creationId xmlns:a16="http://schemas.microsoft.com/office/drawing/2014/main" id="{7EE95435-BBE1-72BF-0A36-242DDBF01A10}"/>
                </a:ext>
              </a:extLst>
            </p:cNvPr>
            <p:cNvGrpSpPr>
              <a:grpSpLocks noChangeAspect="1"/>
            </p:cNvGrpSpPr>
            <p:nvPr/>
          </p:nvGrpSpPr>
          <p:grpSpPr bwMode="auto">
            <a:xfrm>
              <a:off x="1920" y="2160"/>
              <a:ext cx="298" cy="1022"/>
              <a:chOff x="1854" y="2078"/>
              <a:chExt cx="298" cy="1022"/>
            </a:xfrm>
          </p:grpSpPr>
          <p:sp>
            <p:nvSpPr>
              <p:cNvPr id="335" name="Freeform 117">
                <a:extLst>
                  <a:ext uri="{FF2B5EF4-FFF2-40B4-BE49-F238E27FC236}">
                    <a16:creationId xmlns:a16="http://schemas.microsoft.com/office/drawing/2014/main" id="{FAED716B-C878-5F85-5A75-1DF790E28BD3}"/>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36" name="Freeform 118">
                <a:extLst>
                  <a:ext uri="{FF2B5EF4-FFF2-40B4-BE49-F238E27FC236}">
                    <a16:creationId xmlns:a16="http://schemas.microsoft.com/office/drawing/2014/main" id="{C79772C6-E35E-973D-836E-153BE30B3CF0}"/>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7" name="Group 119">
              <a:extLst>
                <a:ext uri="{FF2B5EF4-FFF2-40B4-BE49-F238E27FC236}">
                  <a16:creationId xmlns:a16="http://schemas.microsoft.com/office/drawing/2014/main" id="{67029862-D997-05F6-C1C9-99BF89146578}"/>
                </a:ext>
              </a:extLst>
            </p:cNvPr>
            <p:cNvGrpSpPr>
              <a:grpSpLocks noChangeAspect="1"/>
            </p:cNvGrpSpPr>
            <p:nvPr/>
          </p:nvGrpSpPr>
          <p:grpSpPr bwMode="auto">
            <a:xfrm>
              <a:off x="2214" y="2704"/>
              <a:ext cx="955" cy="420"/>
              <a:chOff x="2214" y="2704"/>
              <a:chExt cx="955" cy="420"/>
            </a:xfrm>
          </p:grpSpPr>
          <p:sp>
            <p:nvSpPr>
              <p:cNvPr id="333" name="Freeform 120">
                <a:extLst>
                  <a:ext uri="{FF2B5EF4-FFF2-40B4-BE49-F238E27FC236}">
                    <a16:creationId xmlns:a16="http://schemas.microsoft.com/office/drawing/2014/main" id="{16769A79-B2EB-4811-3702-4D11A205D1CE}"/>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34" name="Freeform 121">
                <a:extLst>
                  <a:ext uri="{FF2B5EF4-FFF2-40B4-BE49-F238E27FC236}">
                    <a16:creationId xmlns:a16="http://schemas.microsoft.com/office/drawing/2014/main" id="{AD254B19-9A63-BDD4-FF8D-8BF8A20E88AE}"/>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8" name="Group 122">
              <a:extLst>
                <a:ext uri="{FF2B5EF4-FFF2-40B4-BE49-F238E27FC236}">
                  <a16:creationId xmlns:a16="http://schemas.microsoft.com/office/drawing/2014/main" id="{BA2C35F4-3994-2541-E9E6-1D7AE5972937}"/>
                </a:ext>
              </a:extLst>
            </p:cNvPr>
            <p:cNvGrpSpPr>
              <a:grpSpLocks noChangeAspect="1"/>
            </p:cNvGrpSpPr>
            <p:nvPr/>
          </p:nvGrpSpPr>
          <p:grpSpPr bwMode="auto">
            <a:xfrm rot="-600000">
              <a:off x="1632" y="3168"/>
              <a:ext cx="475" cy="909"/>
              <a:chOff x="1611" y="3141"/>
              <a:chExt cx="475" cy="909"/>
            </a:xfrm>
          </p:grpSpPr>
          <p:sp>
            <p:nvSpPr>
              <p:cNvPr id="331" name="Freeform 123">
                <a:extLst>
                  <a:ext uri="{FF2B5EF4-FFF2-40B4-BE49-F238E27FC236}">
                    <a16:creationId xmlns:a16="http://schemas.microsoft.com/office/drawing/2014/main" id="{5AF1F6BE-B9F8-6A86-7A69-6EDB40016DAA}"/>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32" name="Freeform 124">
                <a:extLst>
                  <a:ext uri="{FF2B5EF4-FFF2-40B4-BE49-F238E27FC236}">
                    <a16:creationId xmlns:a16="http://schemas.microsoft.com/office/drawing/2014/main" id="{9FEBAA41-5057-5E06-AAF4-8596CC4A30FF}"/>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9" name="Group 125">
              <a:extLst>
                <a:ext uri="{FF2B5EF4-FFF2-40B4-BE49-F238E27FC236}">
                  <a16:creationId xmlns:a16="http://schemas.microsoft.com/office/drawing/2014/main" id="{0A745E6E-1607-0365-618C-80471DA788D7}"/>
                </a:ext>
              </a:extLst>
            </p:cNvPr>
            <p:cNvGrpSpPr>
              <a:grpSpLocks noChangeAspect="1"/>
            </p:cNvGrpSpPr>
            <p:nvPr/>
          </p:nvGrpSpPr>
          <p:grpSpPr bwMode="auto">
            <a:xfrm rot="1800000">
              <a:off x="2256" y="2976"/>
              <a:ext cx="955" cy="420"/>
              <a:chOff x="2214" y="2704"/>
              <a:chExt cx="955" cy="420"/>
            </a:xfrm>
          </p:grpSpPr>
          <p:sp>
            <p:nvSpPr>
              <p:cNvPr id="329" name="Freeform 126">
                <a:extLst>
                  <a:ext uri="{FF2B5EF4-FFF2-40B4-BE49-F238E27FC236}">
                    <a16:creationId xmlns:a16="http://schemas.microsoft.com/office/drawing/2014/main" id="{A952D1EF-BE14-122B-A46D-19EB183EC4AC}"/>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30" name="Freeform 127">
                <a:extLst>
                  <a:ext uri="{FF2B5EF4-FFF2-40B4-BE49-F238E27FC236}">
                    <a16:creationId xmlns:a16="http://schemas.microsoft.com/office/drawing/2014/main" id="{3D337123-C917-0EE2-4315-4C9D40A1EC13}"/>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20" name="Group 128">
              <a:extLst>
                <a:ext uri="{FF2B5EF4-FFF2-40B4-BE49-F238E27FC236}">
                  <a16:creationId xmlns:a16="http://schemas.microsoft.com/office/drawing/2014/main" id="{EB8D4F3C-6763-D6B1-0585-4948282B8EAA}"/>
                </a:ext>
              </a:extLst>
            </p:cNvPr>
            <p:cNvGrpSpPr>
              <a:grpSpLocks noChangeAspect="1"/>
            </p:cNvGrpSpPr>
            <p:nvPr/>
          </p:nvGrpSpPr>
          <p:grpSpPr bwMode="auto">
            <a:xfrm rot="7200000">
              <a:off x="2252" y="3172"/>
              <a:ext cx="405" cy="973"/>
              <a:chOff x="2359" y="2243"/>
              <a:chExt cx="405" cy="973"/>
            </a:xfrm>
          </p:grpSpPr>
          <p:sp>
            <p:nvSpPr>
              <p:cNvPr id="327" name="Freeform 129">
                <a:extLst>
                  <a:ext uri="{FF2B5EF4-FFF2-40B4-BE49-F238E27FC236}">
                    <a16:creationId xmlns:a16="http://schemas.microsoft.com/office/drawing/2014/main" id="{2529BD63-1649-EFD1-3C21-8996EEFDB95C}"/>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28" name="Freeform 130">
                <a:extLst>
                  <a:ext uri="{FF2B5EF4-FFF2-40B4-BE49-F238E27FC236}">
                    <a16:creationId xmlns:a16="http://schemas.microsoft.com/office/drawing/2014/main" id="{C688E27D-6EAE-9D30-0D4C-9A52E326ACCB}"/>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21" name="Group 131">
              <a:extLst>
                <a:ext uri="{FF2B5EF4-FFF2-40B4-BE49-F238E27FC236}">
                  <a16:creationId xmlns:a16="http://schemas.microsoft.com/office/drawing/2014/main" id="{EFCB94FD-05B4-09EB-6F93-352E3DEA3AAB}"/>
                </a:ext>
              </a:extLst>
            </p:cNvPr>
            <p:cNvGrpSpPr>
              <a:grpSpLocks noChangeAspect="1"/>
            </p:cNvGrpSpPr>
            <p:nvPr/>
          </p:nvGrpSpPr>
          <p:grpSpPr bwMode="auto">
            <a:xfrm rot="3780000">
              <a:off x="2228" y="3292"/>
              <a:ext cx="955" cy="420"/>
              <a:chOff x="2214" y="2704"/>
              <a:chExt cx="955" cy="420"/>
            </a:xfrm>
          </p:grpSpPr>
          <p:sp>
            <p:nvSpPr>
              <p:cNvPr id="325" name="Freeform 132">
                <a:extLst>
                  <a:ext uri="{FF2B5EF4-FFF2-40B4-BE49-F238E27FC236}">
                    <a16:creationId xmlns:a16="http://schemas.microsoft.com/office/drawing/2014/main" id="{061F631D-3A1D-3E25-92F3-AB61B8C51FFD}"/>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26" name="Freeform 133">
                <a:extLst>
                  <a:ext uri="{FF2B5EF4-FFF2-40B4-BE49-F238E27FC236}">
                    <a16:creationId xmlns:a16="http://schemas.microsoft.com/office/drawing/2014/main" id="{ED747D4B-06CC-0483-13EE-2E75660735AE}"/>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22" name="Group 134">
              <a:extLst>
                <a:ext uri="{FF2B5EF4-FFF2-40B4-BE49-F238E27FC236}">
                  <a16:creationId xmlns:a16="http://schemas.microsoft.com/office/drawing/2014/main" id="{BBD9B3D3-843A-AE34-BBC0-7C573A6268BA}"/>
                </a:ext>
              </a:extLst>
            </p:cNvPr>
            <p:cNvGrpSpPr>
              <a:grpSpLocks noChangeAspect="1"/>
            </p:cNvGrpSpPr>
            <p:nvPr/>
          </p:nvGrpSpPr>
          <p:grpSpPr bwMode="auto">
            <a:xfrm rot="7800000">
              <a:off x="1652" y="3484"/>
              <a:ext cx="955" cy="420"/>
              <a:chOff x="2214" y="2704"/>
              <a:chExt cx="955" cy="420"/>
            </a:xfrm>
          </p:grpSpPr>
          <p:sp>
            <p:nvSpPr>
              <p:cNvPr id="323" name="Freeform 135">
                <a:extLst>
                  <a:ext uri="{FF2B5EF4-FFF2-40B4-BE49-F238E27FC236}">
                    <a16:creationId xmlns:a16="http://schemas.microsoft.com/office/drawing/2014/main" id="{FDFCF9BC-D721-018E-2FEA-C095F2307EAD}"/>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24" name="Freeform 136">
                <a:extLst>
                  <a:ext uri="{FF2B5EF4-FFF2-40B4-BE49-F238E27FC236}">
                    <a16:creationId xmlns:a16="http://schemas.microsoft.com/office/drawing/2014/main" id="{494701AF-7667-55DF-AF97-B552DCE104F3}"/>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349" name="Group 97">
            <a:extLst>
              <a:ext uri="{FF2B5EF4-FFF2-40B4-BE49-F238E27FC236}">
                <a16:creationId xmlns:a16="http://schemas.microsoft.com/office/drawing/2014/main" id="{99FA867F-987B-3AA3-5175-CC2535805A9B}"/>
              </a:ext>
            </a:extLst>
          </p:cNvPr>
          <p:cNvGrpSpPr>
            <a:grpSpLocks noChangeAspect="1"/>
          </p:cNvGrpSpPr>
          <p:nvPr/>
        </p:nvGrpSpPr>
        <p:grpSpPr bwMode="auto">
          <a:xfrm rot="1800000">
            <a:off x="1207120" y="2640484"/>
            <a:ext cx="565054" cy="566231"/>
            <a:chOff x="1104" y="2160"/>
            <a:chExt cx="2107" cy="2011"/>
          </a:xfrm>
        </p:grpSpPr>
        <p:grpSp>
          <p:nvGrpSpPr>
            <p:cNvPr id="350" name="Group 98">
              <a:extLst>
                <a:ext uri="{FF2B5EF4-FFF2-40B4-BE49-F238E27FC236}">
                  <a16:creationId xmlns:a16="http://schemas.microsoft.com/office/drawing/2014/main" id="{7543EEBD-9B04-5E26-7E6C-0022977E522E}"/>
                </a:ext>
              </a:extLst>
            </p:cNvPr>
            <p:cNvGrpSpPr>
              <a:grpSpLocks noChangeAspect="1"/>
            </p:cNvGrpSpPr>
            <p:nvPr/>
          </p:nvGrpSpPr>
          <p:grpSpPr bwMode="auto">
            <a:xfrm>
              <a:off x="1152" y="2832"/>
              <a:ext cx="1032" cy="280"/>
              <a:chOff x="1065" y="2814"/>
              <a:chExt cx="1032" cy="280"/>
            </a:xfrm>
          </p:grpSpPr>
          <p:sp>
            <p:nvSpPr>
              <p:cNvPr id="387" name="Freeform 99">
                <a:extLst>
                  <a:ext uri="{FF2B5EF4-FFF2-40B4-BE49-F238E27FC236}">
                    <a16:creationId xmlns:a16="http://schemas.microsoft.com/office/drawing/2014/main" id="{B816F898-2E1C-0AD0-9B13-D647F2E47194}"/>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88" name="Freeform 100">
                <a:extLst>
                  <a:ext uri="{FF2B5EF4-FFF2-40B4-BE49-F238E27FC236}">
                    <a16:creationId xmlns:a16="http://schemas.microsoft.com/office/drawing/2014/main" id="{EE4A3A19-8DE3-19A6-44C9-09262BFE67F3}"/>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1" name="Group 101">
              <a:extLst>
                <a:ext uri="{FF2B5EF4-FFF2-40B4-BE49-F238E27FC236}">
                  <a16:creationId xmlns:a16="http://schemas.microsoft.com/office/drawing/2014/main" id="{8E56C134-9974-FA27-71D7-ECE741F55307}"/>
                </a:ext>
              </a:extLst>
            </p:cNvPr>
            <p:cNvGrpSpPr>
              <a:grpSpLocks noChangeAspect="1"/>
            </p:cNvGrpSpPr>
            <p:nvPr/>
          </p:nvGrpSpPr>
          <p:grpSpPr bwMode="auto">
            <a:xfrm>
              <a:off x="1344" y="2544"/>
              <a:ext cx="917" cy="478"/>
              <a:chOff x="1308" y="2526"/>
              <a:chExt cx="917" cy="478"/>
            </a:xfrm>
          </p:grpSpPr>
          <p:sp>
            <p:nvSpPr>
              <p:cNvPr id="385" name="Freeform 102">
                <a:extLst>
                  <a:ext uri="{FF2B5EF4-FFF2-40B4-BE49-F238E27FC236}">
                    <a16:creationId xmlns:a16="http://schemas.microsoft.com/office/drawing/2014/main" id="{1117EAD5-963C-B1BB-E129-12DAC541CCE5}"/>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86" name="Freeform 103">
                <a:extLst>
                  <a:ext uri="{FF2B5EF4-FFF2-40B4-BE49-F238E27FC236}">
                    <a16:creationId xmlns:a16="http://schemas.microsoft.com/office/drawing/2014/main" id="{C79AB2EF-F95D-9877-DCCD-10A72ACCC9D9}"/>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2" name="Group 104">
              <a:extLst>
                <a:ext uri="{FF2B5EF4-FFF2-40B4-BE49-F238E27FC236}">
                  <a16:creationId xmlns:a16="http://schemas.microsoft.com/office/drawing/2014/main" id="{12BBAC38-896C-C825-1C5E-EBD2093515AA}"/>
                </a:ext>
              </a:extLst>
            </p:cNvPr>
            <p:cNvGrpSpPr>
              <a:grpSpLocks noChangeAspect="1"/>
            </p:cNvGrpSpPr>
            <p:nvPr/>
          </p:nvGrpSpPr>
          <p:grpSpPr bwMode="auto">
            <a:xfrm>
              <a:off x="2256" y="2160"/>
              <a:ext cx="189" cy="1052"/>
              <a:chOff x="2231" y="2065"/>
              <a:chExt cx="189" cy="1052"/>
            </a:xfrm>
          </p:grpSpPr>
          <p:sp>
            <p:nvSpPr>
              <p:cNvPr id="383" name="Freeform 105">
                <a:extLst>
                  <a:ext uri="{FF2B5EF4-FFF2-40B4-BE49-F238E27FC236}">
                    <a16:creationId xmlns:a16="http://schemas.microsoft.com/office/drawing/2014/main" id="{A2810E43-660C-8D4E-3CD9-287EEAF9E282}"/>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84" name="Freeform 106">
                <a:extLst>
                  <a:ext uri="{FF2B5EF4-FFF2-40B4-BE49-F238E27FC236}">
                    <a16:creationId xmlns:a16="http://schemas.microsoft.com/office/drawing/2014/main" id="{79162861-224F-363C-08F7-5FEEA906A227}"/>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3" name="Group 107">
              <a:extLst>
                <a:ext uri="{FF2B5EF4-FFF2-40B4-BE49-F238E27FC236}">
                  <a16:creationId xmlns:a16="http://schemas.microsoft.com/office/drawing/2014/main" id="{A0940AAB-2C4E-7064-4C9A-D86A02F9B31E}"/>
                </a:ext>
              </a:extLst>
            </p:cNvPr>
            <p:cNvGrpSpPr>
              <a:grpSpLocks noChangeAspect="1"/>
            </p:cNvGrpSpPr>
            <p:nvPr/>
          </p:nvGrpSpPr>
          <p:grpSpPr bwMode="auto">
            <a:xfrm>
              <a:off x="2359" y="2243"/>
              <a:ext cx="405" cy="973"/>
              <a:chOff x="2359" y="2243"/>
              <a:chExt cx="405" cy="973"/>
            </a:xfrm>
          </p:grpSpPr>
          <p:sp>
            <p:nvSpPr>
              <p:cNvPr id="381" name="Freeform 108">
                <a:extLst>
                  <a:ext uri="{FF2B5EF4-FFF2-40B4-BE49-F238E27FC236}">
                    <a16:creationId xmlns:a16="http://schemas.microsoft.com/office/drawing/2014/main" id="{F3E80119-7312-0A82-783A-571D9D17D912}"/>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82" name="Freeform 109">
                <a:extLst>
                  <a:ext uri="{FF2B5EF4-FFF2-40B4-BE49-F238E27FC236}">
                    <a16:creationId xmlns:a16="http://schemas.microsoft.com/office/drawing/2014/main" id="{14A2DCA8-3171-3D0A-3543-EB6F2C1723BA}"/>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4" name="Group 110">
              <a:extLst>
                <a:ext uri="{FF2B5EF4-FFF2-40B4-BE49-F238E27FC236}">
                  <a16:creationId xmlns:a16="http://schemas.microsoft.com/office/drawing/2014/main" id="{F8268F5B-97AD-CE41-0007-53F8C1B47CB1}"/>
                </a:ext>
              </a:extLst>
            </p:cNvPr>
            <p:cNvGrpSpPr>
              <a:grpSpLocks noChangeAspect="1"/>
            </p:cNvGrpSpPr>
            <p:nvPr/>
          </p:nvGrpSpPr>
          <p:grpSpPr bwMode="auto">
            <a:xfrm>
              <a:off x="1104" y="3072"/>
              <a:ext cx="1056" cy="144"/>
              <a:chOff x="1056" y="3072"/>
              <a:chExt cx="1056" cy="144"/>
            </a:xfrm>
          </p:grpSpPr>
          <p:sp>
            <p:nvSpPr>
              <p:cNvPr id="379" name="Freeform 111">
                <a:extLst>
                  <a:ext uri="{FF2B5EF4-FFF2-40B4-BE49-F238E27FC236}">
                    <a16:creationId xmlns:a16="http://schemas.microsoft.com/office/drawing/2014/main" id="{9AA8AB9A-778B-A4FD-4380-8536950D2229}"/>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80" name="Freeform 112">
                <a:extLst>
                  <a:ext uri="{FF2B5EF4-FFF2-40B4-BE49-F238E27FC236}">
                    <a16:creationId xmlns:a16="http://schemas.microsoft.com/office/drawing/2014/main" id="{D9CC1ABC-4957-A8A5-5C19-618F93C082ED}"/>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5" name="Group 113">
              <a:extLst>
                <a:ext uri="{FF2B5EF4-FFF2-40B4-BE49-F238E27FC236}">
                  <a16:creationId xmlns:a16="http://schemas.microsoft.com/office/drawing/2014/main" id="{F5038CC8-3928-DFBA-B697-86DC3C24E45B}"/>
                </a:ext>
              </a:extLst>
            </p:cNvPr>
            <p:cNvGrpSpPr>
              <a:grpSpLocks noChangeAspect="1"/>
            </p:cNvGrpSpPr>
            <p:nvPr/>
          </p:nvGrpSpPr>
          <p:grpSpPr bwMode="auto">
            <a:xfrm>
              <a:off x="1184" y="3262"/>
              <a:ext cx="998" cy="367"/>
              <a:chOff x="1184" y="3262"/>
              <a:chExt cx="998" cy="367"/>
            </a:xfrm>
          </p:grpSpPr>
          <p:sp>
            <p:nvSpPr>
              <p:cNvPr id="377" name="Freeform 114">
                <a:extLst>
                  <a:ext uri="{FF2B5EF4-FFF2-40B4-BE49-F238E27FC236}">
                    <a16:creationId xmlns:a16="http://schemas.microsoft.com/office/drawing/2014/main" id="{EC36B0FB-4931-C90E-AF9D-4621BC1C4765}"/>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78" name="Freeform 115">
                <a:extLst>
                  <a:ext uri="{FF2B5EF4-FFF2-40B4-BE49-F238E27FC236}">
                    <a16:creationId xmlns:a16="http://schemas.microsoft.com/office/drawing/2014/main" id="{23700D24-00C5-C9D4-BD68-11225BD67279}"/>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6" name="Group 116">
              <a:extLst>
                <a:ext uri="{FF2B5EF4-FFF2-40B4-BE49-F238E27FC236}">
                  <a16:creationId xmlns:a16="http://schemas.microsoft.com/office/drawing/2014/main" id="{00B6E692-CF98-8235-AE5D-F1FA5F97FCAE}"/>
                </a:ext>
              </a:extLst>
            </p:cNvPr>
            <p:cNvGrpSpPr>
              <a:grpSpLocks noChangeAspect="1"/>
            </p:cNvGrpSpPr>
            <p:nvPr/>
          </p:nvGrpSpPr>
          <p:grpSpPr bwMode="auto">
            <a:xfrm>
              <a:off x="1920" y="2160"/>
              <a:ext cx="298" cy="1022"/>
              <a:chOff x="1854" y="2078"/>
              <a:chExt cx="298" cy="1022"/>
            </a:xfrm>
          </p:grpSpPr>
          <p:sp>
            <p:nvSpPr>
              <p:cNvPr id="375" name="Freeform 117">
                <a:extLst>
                  <a:ext uri="{FF2B5EF4-FFF2-40B4-BE49-F238E27FC236}">
                    <a16:creationId xmlns:a16="http://schemas.microsoft.com/office/drawing/2014/main" id="{9D86C4F4-478B-8B07-6F27-B2D04061F9F2}"/>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76" name="Freeform 118">
                <a:extLst>
                  <a:ext uri="{FF2B5EF4-FFF2-40B4-BE49-F238E27FC236}">
                    <a16:creationId xmlns:a16="http://schemas.microsoft.com/office/drawing/2014/main" id="{72B39DCF-E6C4-91D5-9163-B16B2415D4DC}"/>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7" name="Group 119">
              <a:extLst>
                <a:ext uri="{FF2B5EF4-FFF2-40B4-BE49-F238E27FC236}">
                  <a16:creationId xmlns:a16="http://schemas.microsoft.com/office/drawing/2014/main" id="{E979691A-7E78-A725-4BCE-F25081F828FD}"/>
                </a:ext>
              </a:extLst>
            </p:cNvPr>
            <p:cNvGrpSpPr>
              <a:grpSpLocks noChangeAspect="1"/>
            </p:cNvGrpSpPr>
            <p:nvPr/>
          </p:nvGrpSpPr>
          <p:grpSpPr bwMode="auto">
            <a:xfrm>
              <a:off x="2214" y="2704"/>
              <a:ext cx="955" cy="420"/>
              <a:chOff x="2214" y="2704"/>
              <a:chExt cx="955" cy="420"/>
            </a:xfrm>
          </p:grpSpPr>
          <p:sp>
            <p:nvSpPr>
              <p:cNvPr id="373" name="Freeform 120">
                <a:extLst>
                  <a:ext uri="{FF2B5EF4-FFF2-40B4-BE49-F238E27FC236}">
                    <a16:creationId xmlns:a16="http://schemas.microsoft.com/office/drawing/2014/main" id="{BC47A0C4-2F7E-6EAA-56D0-C8D8E73473A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74" name="Freeform 121">
                <a:extLst>
                  <a:ext uri="{FF2B5EF4-FFF2-40B4-BE49-F238E27FC236}">
                    <a16:creationId xmlns:a16="http://schemas.microsoft.com/office/drawing/2014/main" id="{CB91B68A-7BE5-AAD1-A1EB-26FC5ADA8BBA}"/>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8" name="Group 122">
              <a:extLst>
                <a:ext uri="{FF2B5EF4-FFF2-40B4-BE49-F238E27FC236}">
                  <a16:creationId xmlns:a16="http://schemas.microsoft.com/office/drawing/2014/main" id="{1E06FB62-ECBD-243B-4B56-C5E123EDEF41}"/>
                </a:ext>
              </a:extLst>
            </p:cNvPr>
            <p:cNvGrpSpPr>
              <a:grpSpLocks noChangeAspect="1"/>
            </p:cNvGrpSpPr>
            <p:nvPr/>
          </p:nvGrpSpPr>
          <p:grpSpPr bwMode="auto">
            <a:xfrm rot="-600000">
              <a:off x="1632" y="3168"/>
              <a:ext cx="475" cy="909"/>
              <a:chOff x="1611" y="3141"/>
              <a:chExt cx="475" cy="909"/>
            </a:xfrm>
          </p:grpSpPr>
          <p:sp>
            <p:nvSpPr>
              <p:cNvPr id="371" name="Freeform 123">
                <a:extLst>
                  <a:ext uri="{FF2B5EF4-FFF2-40B4-BE49-F238E27FC236}">
                    <a16:creationId xmlns:a16="http://schemas.microsoft.com/office/drawing/2014/main" id="{7E048D9D-805A-921A-9D87-C7E24EF338B3}"/>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72" name="Freeform 124">
                <a:extLst>
                  <a:ext uri="{FF2B5EF4-FFF2-40B4-BE49-F238E27FC236}">
                    <a16:creationId xmlns:a16="http://schemas.microsoft.com/office/drawing/2014/main" id="{66F26310-723E-D5D3-F200-969C79A00D51}"/>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9" name="Group 125">
              <a:extLst>
                <a:ext uri="{FF2B5EF4-FFF2-40B4-BE49-F238E27FC236}">
                  <a16:creationId xmlns:a16="http://schemas.microsoft.com/office/drawing/2014/main" id="{DBBCE6A9-9243-2597-BB9E-47888CF11528}"/>
                </a:ext>
              </a:extLst>
            </p:cNvPr>
            <p:cNvGrpSpPr>
              <a:grpSpLocks noChangeAspect="1"/>
            </p:cNvGrpSpPr>
            <p:nvPr/>
          </p:nvGrpSpPr>
          <p:grpSpPr bwMode="auto">
            <a:xfrm rot="1800000">
              <a:off x="2256" y="2976"/>
              <a:ext cx="955" cy="420"/>
              <a:chOff x="2214" y="2704"/>
              <a:chExt cx="955" cy="420"/>
            </a:xfrm>
          </p:grpSpPr>
          <p:sp>
            <p:nvSpPr>
              <p:cNvPr id="369" name="Freeform 126">
                <a:extLst>
                  <a:ext uri="{FF2B5EF4-FFF2-40B4-BE49-F238E27FC236}">
                    <a16:creationId xmlns:a16="http://schemas.microsoft.com/office/drawing/2014/main" id="{46ED5C46-ED03-CE61-A48E-B1F0CB5B1F47}"/>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70" name="Freeform 127">
                <a:extLst>
                  <a:ext uri="{FF2B5EF4-FFF2-40B4-BE49-F238E27FC236}">
                    <a16:creationId xmlns:a16="http://schemas.microsoft.com/office/drawing/2014/main" id="{150E583E-342F-BE74-ED1B-92EFB320B8DB}"/>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60" name="Group 128">
              <a:extLst>
                <a:ext uri="{FF2B5EF4-FFF2-40B4-BE49-F238E27FC236}">
                  <a16:creationId xmlns:a16="http://schemas.microsoft.com/office/drawing/2014/main" id="{8F8557A8-ECFF-7B61-D931-C6DD494F970E}"/>
                </a:ext>
              </a:extLst>
            </p:cNvPr>
            <p:cNvGrpSpPr>
              <a:grpSpLocks noChangeAspect="1"/>
            </p:cNvGrpSpPr>
            <p:nvPr/>
          </p:nvGrpSpPr>
          <p:grpSpPr bwMode="auto">
            <a:xfrm rot="7200000">
              <a:off x="2252" y="3172"/>
              <a:ext cx="405" cy="973"/>
              <a:chOff x="2359" y="2243"/>
              <a:chExt cx="405" cy="973"/>
            </a:xfrm>
          </p:grpSpPr>
          <p:sp>
            <p:nvSpPr>
              <p:cNvPr id="367" name="Freeform 129">
                <a:extLst>
                  <a:ext uri="{FF2B5EF4-FFF2-40B4-BE49-F238E27FC236}">
                    <a16:creationId xmlns:a16="http://schemas.microsoft.com/office/drawing/2014/main" id="{139C389F-9298-945F-552C-95974FDE6137}"/>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68" name="Freeform 130">
                <a:extLst>
                  <a:ext uri="{FF2B5EF4-FFF2-40B4-BE49-F238E27FC236}">
                    <a16:creationId xmlns:a16="http://schemas.microsoft.com/office/drawing/2014/main" id="{A18FEF4E-7808-E214-9795-A3D0FAA580F1}"/>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61" name="Group 131">
              <a:extLst>
                <a:ext uri="{FF2B5EF4-FFF2-40B4-BE49-F238E27FC236}">
                  <a16:creationId xmlns:a16="http://schemas.microsoft.com/office/drawing/2014/main" id="{294D76D1-F864-5802-82FE-85DED18805C0}"/>
                </a:ext>
              </a:extLst>
            </p:cNvPr>
            <p:cNvGrpSpPr>
              <a:grpSpLocks noChangeAspect="1"/>
            </p:cNvGrpSpPr>
            <p:nvPr/>
          </p:nvGrpSpPr>
          <p:grpSpPr bwMode="auto">
            <a:xfrm rot="3780000">
              <a:off x="2228" y="3292"/>
              <a:ext cx="955" cy="420"/>
              <a:chOff x="2214" y="2704"/>
              <a:chExt cx="955" cy="420"/>
            </a:xfrm>
          </p:grpSpPr>
          <p:sp>
            <p:nvSpPr>
              <p:cNvPr id="365" name="Freeform 132">
                <a:extLst>
                  <a:ext uri="{FF2B5EF4-FFF2-40B4-BE49-F238E27FC236}">
                    <a16:creationId xmlns:a16="http://schemas.microsoft.com/office/drawing/2014/main" id="{26699372-4F61-0D1D-AFF4-14727AA0F316}"/>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66" name="Freeform 133">
                <a:extLst>
                  <a:ext uri="{FF2B5EF4-FFF2-40B4-BE49-F238E27FC236}">
                    <a16:creationId xmlns:a16="http://schemas.microsoft.com/office/drawing/2014/main" id="{20F9E9EB-70A0-0039-73B0-DE18F313EF39}"/>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62" name="Group 134">
              <a:extLst>
                <a:ext uri="{FF2B5EF4-FFF2-40B4-BE49-F238E27FC236}">
                  <a16:creationId xmlns:a16="http://schemas.microsoft.com/office/drawing/2014/main" id="{295307B3-AE42-A238-F672-81ACC901C416}"/>
                </a:ext>
              </a:extLst>
            </p:cNvPr>
            <p:cNvGrpSpPr>
              <a:grpSpLocks noChangeAspect="1"/>
            </p:cNvGrpSpPr>
            <p:nvPr/>
          </p:nvGrpSpPr>
          <p:grpSpPr bwMode="auto">
            <a:xfrm rot="7800000">
              <a:off x="1652" y="3484"/>
              <a:ext cx="955" cy="420"/>
              <a:chOff x="2214" y="2704"/>
              <a:chExt cx="955" cy="420"/>
            </a:xfrm>
          </p:grpSpPr>
          <p:sp>
            <p:nvSpPr>
              <p:cNvPr id="363" name="Freeform 135">
                <a:extLst>
                  <a:ext uri="{FF2B5EF4-FFF2-40B4-BE49-F238E27FC236}">
                    <a16:creationId xmlns:a16="http://schemas.microsoft.com/office/drawing/2014/main" id="{BC335EE5-2427-22F6-02F9-75372F2BBF8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64" name="Freeform 136">
                <a:extLst>
                  <a:ext uri="{FF2B5EF4-FFF2-40B4-BE49-F238E27FC236}">
                    <a16:creationId xmlns:a16="http://schemas.microsoft.com/office/drawing/2014/main" id="{0DABBF38-2F61-83CB-1B65-068A2474F6E6}"/>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389" name="Group 97">
            <a:extLst>
              <a:ext uri="{FF2B5EF4-FFF2-40B4-BE49-F238E27FC236}">
                <a16:creationId xmlns:a16="http://schemas.microsoft.com/office/drawing/2014/main" id="{7BE9590A-02E7-74E9-6756-DB7FACE93ECB}"/>
              </a:ext>
            </a:extLst>
          </p:cNvPr>
          <p:cNvGrpSpPr>
            <a:grpSpLocks noChangeAspect="1"/>
          </p:cNvGrpSpPr>
          <p:nvPr/>
        </p:nvGrpSpPr>
        <p:grpSpPr bwMode="auto">
          <a:xfrm rot="1800000">
            <a:off x="2001365" y="1991601"/>
            <a:ext cx="565054" cy="566231"/>
            <a:chOff x="1104" y="2160"/>
            <a:chExt cx="2107" cy="2011"/>
          </a:xfrm>
        </p:grpSpPr>
        <p:grpSp>
          <p:nvGrpSpPr>
            <p:cNvPr id="390" name="Group 98">
              <a:extLst>
                <a:ext uri="{FF2B5EF4-FFF2-40B4-BE49-F238E27FC236}">
                  <a16:creationId xmlns:a16="http://schemas.microsoft.com/office/drawing/2014/main" id="{3B47F24B-3208-30A0-57CA-19785D1B333F}"/>
                </a:ext>
              </a:extLst>
            </p:cNvPr>
            <p:cNvGrpSpPr>
              <a:grpSpLocks noChangeAspect="1"/>
            </p:cNvGrpSpPr>
            <p:nvPr/>
          </p:nvGrpSpPr>
          <p:grpSpPr bwMode="auto">
            <a:xfrm>
              <a:off x="1152" y="2832"/>
              <a:ext cx="1032" cy="280"/>
              <a:chOff x="1065" y="2814"/>
              <a:chExt cx="1032" cy="280"/>
            </a:xfrm>
          </p:grpSpPr>
          <p:sp>
            <p:nvSpPr>
              <p:cNvPr id="427" name="Freeform 99">
                <a:extLst>
                  <a:ext uri="{FF2B5EF4-FFF2-40B4-BE49-F238E27FC236}">
                    <a16:creationId xmlns:a16="http://schemas.microsoft.com/office/drawing/2014/main" id="{B038C963-03B8-D0A4-DD54-07DD2D880018}"/>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28" name="Freeform 100">
                <a:extLst>
                  <a:ext uri="{FF2B5EF4-FFF2-40B4-BE49-F238E27FC236}">
                    <a16:creationId xmlns:a16="http://schemas.microsoft.com/office/drawing/2014/main" id="{CCE239C4-E098-2F76-609F-938F48381029}"/>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1" name="Group 101">
              <a:extLst>
                <a:ext uri="{FF2B5EF4-FFF2-40B4-BE49-F238E27FC236}">
                  <a16:creationId xmlns:a16="http://schemas.microsoft.com/office/drawing/2014/main" id="{E6C17642-3EAC-92A4-5159-B0F2662AA446}"/>
                </a:ext>
              </a:extLst>
            </p:cNvPr>
            <p:cNvGrpSpPr>
              <a:grpSpLocks noChangeAspect="1"/>
            </p:cNvGrpSpPr>
            <p:nvPr/>
          </p:nvGrpSpPr>
          <p:grpSpPr bwMode="auto">
            <a:xfrm>
              <a:off x="1344" y="2544"/>
              <a:ext cx="917" cy="478"/>
              <a:chOff x="1308" y="2526"/>
              <a:chExt cx="917" cy="478"/>
            </a:xfrm>
          </p:grpSpPr>
          <p:sp>
            <p:nvSpPr>
              <p:cNvPr id="425" name="Freeform 102">
                <a:extLst>
                  <a:ext uri="{FF2B5EF4-FFF2-40B4-BE49-F238E27FC236}">
                    <a16:creationId xmlns:a16="http://schemas.microsoft.com/office/drawing/2014/main" id="{ECFFF09E-FF72-DC88-633A-A264006EB23B}"/>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26" name="Freeform 103">
                <a:extLst>
                  <a:ext uri="{FF2B5EF4-FFF2-40B4-BE49-F238E27FC236}">
                    <a16:creationId xmlns:a16="http://schemas.microsoft.com/office/drawing/2014/main" id="{91EF159E-DF5F-904F-6FD8-FF956BC8BB14}"/>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2" name="Group 104">
              <a:extLst>
                <a:ext uri="{FF2B5EF4-FFF2-40B4-BE49-F238E27FC236}">
                  <a16:creationId xmlns:a16="http://schemas.microsoft.com/office/drawing/2014/main" id="{995F2758-ABF5-D6FD-1F52-E00136FAD618}"/>
                </a:ext>
              </a:extLst>
            </p:cNvPr>
            <p:cNvGrpSpPr>
              <a:grpSpLocks noChangeAspect="1"/>
            </p:cNvGrpSpPr>
            <p:nvPr/>
          </p:nvGrpSpPr>
          <p:grpSpPr bwMode="auto">
            <a:xfrm>
              <a:off x="2256" y="2160"/>
              <a:ext cx="189" cy="1052"/>
              <a:chOff x="2231" y="2065"/>
              <a:chExt cx="189" cy="1052"/>
            </a:xfrm>
          </p:grpSpPr>
          <p:sp>
            <p:nvSpPr>
              <p:cNvPr id="423" name="Freeform 105">
                <a:extLst>
                  <a:ext uri="{FF2B5EF4-FFF2-40B4-BE49-F238E27FC236}">
                    <a16:creationId xmlns:a16="http://schemas.microsoft.com/office/drawing/2014/main" id="{FC693261-93F8-9D25-DE14-FBFD82D3C0C4}"/>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24" name="Freeform 106">
                <a:extLst>
                  <a:ext uri="{FF2B5EF4-FFF2-40B4-BE49-F238E27FC236}">
                    <a16:creationId xmlns:a16="http://schemas.microsoft.com/office/drawing/2014/main" id="{F0A9FF44-289D-0623-1C0A-AC25D1598ABD}"/>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3" name="Group 107">
              <a:extLst>
                <a:ext uri="{FF2B5EF4-FFF2-40B4-BE49-F238E27FC236}">
                  <a16:creationId xmlns:a16="http://schemas.microsoft.com/office/drawing/2014/main" id="{CB250D97-23FB-5C92-5B92-0D81CA0CD6C8}"/>
                </a:ext>
              </a:extLst>
            </p:cNvPr>
            <p:cNvGrpSpPr>
              <a:grpSpLocks noChangeAspect="1"/>
            </p:cNvGrpSpPr>
            <p:nvPr/>
          </p:nvGrpSpPr>
          <p:grpSpPr bwMode="auto">
            <a:xfrm>
              <a:off x="2359" y="2243"/>
              <a:ext cx="405" cy="973"/>
              <a:chOff x="2359" y="2243"/>
              <a:chExt cx="405" cy="973"/>
            </a:xfrm>
          </p:grpSpPr>
          <p:sp>
            <p:nvSpPr>
              <p:cNvPr id="421" name="Freeform 108">
                <a:extLst>
                  <a:ext uri="{FF2B5EF4-FFF2-40B4-BE49-F238E27FC236}">
                    <a16:creationId xmlns:a16="http://schemas.microsoft.com/office/drawing/2014/main" id="{64D38980-0796-85A7-B9DE-A342C70EB31D}"/>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22" name="Freeform 109">
                <a:extLst>
                  <a:ext uri="{FF2B5EF4-FFF2-40B4-BE49-F238E27FC236}">
                    <a16:creationId xmlns:a16="http://schemas.microsoft.com/office/drawing/2014/main" id="{28E092AD-2826-884C-ABF9-0D61779D83A2}"/>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4" name="Group 110">
              <a:extLst>
                <a:ext uri="{FF2B5EF4-FFF2-40B4-BE49-F238E27FC236}">
                  <a16:creationId xmlns:a16="http://schemas.microsoft.com/office/drawing/2014/main" id="{35875C44-1B0F-9733-245D-8840209B7A90}"/>
                </a:ext>
              </a:extLst>
            </p:cNvPr>
            <p:cNvGrpSpPr>
              <a:grpSpLocks noChangeAspect="1"/>
            </p:cNvGrpSpPr>
            <p:nvPr/>
          </p:nvGrpSpPr>
          <p:grpSpPr bwMode="auto">
            <a:xfrm>
              <a:off x="1104" y="3072"/>
              <a:ext cx="1056" cy="144"/>
              <a:chOff x="1056" y="3072"/>
              <a:chExt cx="1056" cy="144"/>
            </a:xfrm>
          </p:grpSpPr>
          <p:sp>
            <p:nvSpPr>
              <p:cNvPr id="419" name="Freeform 111">
                <a:extLst>
                  <a:ext uri="{FF2B5EF4-FFF2-40B4-BE49-F238E27FC236}">
                    <a16:creationId xmlns:a16="http://schemas.microsoft.com/office/drawing/2014/main" id="{A35B9DDF-28BB-7ECC-273F-C857059CEE23}"/>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20" name="Freeform 112">
                <a:extLst>
                  <a:ext uri="{FF2B5EF4-FFF2-40B4-BE49-F238E27FC236}">
                    <a16:creationId xmlns:a16="http://schemas.microsoft.com/office/drawing/2014/main" id="{C664C9CB-20C2-B0C9-778D-20E561055B26}"/>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5" name="Group 113">
              <a:extLst>
                <a:ext uri="{FF2B5EF4-FFF2-40B4-BE49-F238E27FC236}">
                  <a16:creationId xmlns:a16="http://schemas.microsoft.com/office/drawing/2014/main" id="{37AA1CE2-5DF7-CA9E-E303-8901A649DEFC}"/>
                </a:ext>
              </a:extLst>
            </p:cNvPr>
            <p:cNvGrpSpPr>
              <a:grpSpLocks noChangeAspect="1"/>
            </p:cNvGrpSpPr>
            <p:nvPr/>
          </p:nvGrpSpPr>
          <p:grpSpPr bwMode="auto">
            <a:xfrm>
              <a:off x="1184" y="3262"/>
              <a:ext cx="998" cy="367"/>
              <a:chOff x="1184" y="3262"/>
              <a:chExt cx="998" cy="367"/>
            </a:xfrm>
          </p:grpSpPr>
          <p:sp>
            <p:nvSpPr>
              <p:cNvPr id="417" name="Freeform 114">
                <a:extLst>
                  <a:ext uri="{FF2B5EF4-FFF2-40B4-BE49-F238E27FC236}">
                    <a16:creationId xmlns:a16="http://schemas.microsoft.com/office/drawing/2014/main" id="{D14C1EAE-F60D-57E4-703A-1DE0DC9F87F6}"/>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18" name="Freeform 115">
                <a:extLst>
                  <a:ext uri="{FF2B5EF4-FFF2-40B4-BE49-F238E27FC236}">
                    <a16:creationId xmlns:a16="http://schemas.microsoft.com/office/drawing/2014/main" id="{AE532ADA-C3B1-4876-0B82-0A957B508293}"/>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6" name="Group 116">
              <a:extLst>
                <a:ext uri="{FF2B5EF4-FFF2-40B4-BE49-F238E27FC236}">
                  <a16:creationId xmlns:a16="http://schemas.microsoft.com/office/drawing/2014/main" id="{2CD1AC18-4D7B-4D0B-B5B6-C645C6323BA1}"/>
                </a:ext>
              </a:extLst>
            </p:cNvPr>
            <p:cNvGrpSpPr>
              <a:grpSpLocks noChangeAspect="1"/>
            </p:cNvGrpSpPr>
            <p:nvPr/>
          </p:nvGrpSpPr>
          <p:grpSpPr bwMode="auto">
            <a:xfrm>
              <a:off x="1920" y="2160"/>
              <a:ext cx="298" cy="1022"/>
              <a:chOff x="1854" y="2078"/>
              <a:chExt cx="298" cy="1022"/>
            </a:xfrm>
          </p:grpSpPr>
          <p:sp>
            <p:nvSpPr>
              <p:cNvPr id="415" name="Freeform 117">
                <a:extLst>
                  <a:ext uri="{FF2B5EF4-FFF2-40B4-BE49-F238E27FC236}">
                    <a16:creationId xmlns:a16="http://schemas.microsoft.com/office/drawing/2014/main" id="{FEB122AE-D135-4F83-48A4-E4280D902E89}"/>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16" name="Freeform 118">
                <a:extLst>
                  <a:ext uri="{FF2B5EF4-FFF2-40B4-BE49-F238E27FC236}">
                    <a16:creationId xmlns:a16="http://schemas.microsoft.com/office/drawing/2014/main" id="{9C6626E6-C653-FF74-E39A-81000F81D4DD}"/>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7" name="Group 119">
              <a:extLst>
                <a:ext uri="{FF2B5EF4-FFF2-40B4-BE49-F238E27FC236}">
                  <a16:creationId xmlns:a16="http://schemas.microsoft.com/office/drawing/2014/main" id="{27685C6B-F50B-A2E0-4FDD-6D61803381F6}"/>
                </a:ext>
              </a:extLst>
            </p:cNvPr>
            <p:cNvGrpSpPr>
              <a:grpSpLocks noChangeAspect="1"/>
            </p:cNvGrpSpPr>
            <p:nvPr/>
          </p:nvGrpSpPr>
          <p:grpSpPr bwMode="auto">
            <a:xfrm>
              <a:off x="2214" y="2704"/>
              <a:ext cx="955" cy="420"/>
              <a:chOff x="2214" y="2704"/>
              <a:chExt cx="955" cy="420"/>
            </a:xfrm>
          </p:grpSpPr>
          <p:sp>
            <p:nvSpPr>
              <p:cNvPr id="413" name="Freeform 120">
                <a:extLst>
                  <a:ext uri="{FF2B5EF4-FFF2-40B4-BE49-F238E27FC236}">
                    <a16:creationId xmlns:a16="http://schemas.microsoft.com/office/drawing/2014/main" id="{0F4EC59C-D1A7-9BDA-180A-2049B3028593}"/>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14" name="Freeform 121">
                <a:extLst>
                  <a:ext uri="{FF2B5EF4-FFF2-40B4-BE49-F238E27FC236}">
                    <a16:creationId xmlns:a16="http://schemas.microsoft.com/office/drawing/2014/main" id="{DEC70133-D1B8-1B0F-97C3-8F24FF442DEB}"/>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8" name="Group 122">
              <a:extLst>
                <a:ext uri="{FF2B5EF4-FFF2-40B4-BE49-F238E27FC236}">
                  <a16:creationId xmlns:a16="http://schemas.microsoft.com/office/drawing/2014/main" id="{D0E0C370-3C1E-94A7-881D-3D050756AB09}"/>
                </a:ext>
              </a:extLst>
            </p:cNvPr>
            <p:cNvGrpSpPr>
              <a:grpSpLocks noChangeAspect="1"/>
            </p:cNvGrpSpPr>
            <p:nvPr/>
          </p:nvGrpSpPr>
          <p:grpSpPr bwMode="auto">
            <a:xfrm rot="-600000">
              <a:off x="1632" y="3168"/>
              <a:ext cx="475" cy="909"/>
              <a:chOff x="1611" y="3141"/>
              <a:chExt cx="475" cy="909"/>
            </a:xfrm>
          </p:grpSpPr>
          <p:sp>
            <p:nvSpPr>
              <p:cNvPr id="411" name="Freeform 123">
                <a:extLst>
                  <a:ext uri="{FF2B5EF4-FFF2-40B4-BE49-F238E27FC236}">
                    <a16:creationId xmlns:a16="http://schemas.microsoft.com/office/drawing/2014/main" id="{5BA9960B-3CE2-537B-1437-C770C3AC9900}"/>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12" name="Freeform 124">
                <a:extLst>
                  <a:ext uri="{FF2B5EF4-FFF2-40B4-BE49-F238E27FC236}">
                    <a16:creationId xmlns:a16="http://schemas.microsoft.com/office/drawing/2014/main" id="{1D75CD81-45AA-ED6E-D1F3-847ABCD36390}"/>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99" name="Group 125">
              <a:extLst>
                <a:ext uri="{FF2B5EF4-FFF2-40B4-BE49-F238E27FC236}">
                  <a16:creationId xmlns:a16="http://schemas.microsoft.com/office/drawing/2014/main" id="{4706C8F1-1E61-867B-9911-70C5E7497ACE}"/>
                </a:ext>
              </a:extLst>
            </p:cNvPr>
            <p:cNvGrpSpPr>
              <a:grpSpLocks noChangeAspect="1"/>
            </p:cNvGrpSpPr>
            <p:nvPr/>
          </p:nvGrpSpPr>
          <p:grpSpPr bwMode="auto">
            <a:xfrm rot="1800000">
              <a:off x="2256" y="2976"/>
              <a:ext cx="955" cy="420"/>
              <a:chOff x="2214" y="2704"/>
              <a:chExt cx="955" cy="420"/>
            </a:xfrm>
          </p:grpSpPr>
          <p:sp>
            <p:nvSpPr>
              <p:cNvPr id="409" name="Freeform 126">
                <a:extLst>
                  <a:ext uri="{FF2B5EF4-FFF2-40B4-BE49-F238E27FC236}">
                    <a16:creationId xmlns:a16="http://schemas.microsoft.com/office/drawing/2014/main" id="{E4B5D88B-D83C-D0F4-13AA-02B525F40B1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10" name="Freeform 127">
                <a:extLst>
                  <a:ext uri="{FF2B5EF4-FFF2-40B4-BE49-F238E27FC236}">
                    <a16:creationId xmlns:a16="http://schemas.microsoft.com/office/drawing/2014/main" id="{329A874B-1FE9-A107-EBCB-B3C64C14BAB7}"/>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00" name="Group 128">
              <a:extLst>
                <a:ext uri="{FF2B5EF4-FFF2-40B4-BE49-F238E27FC236}">
                  <a16:creationId xmlns:a16="http://schemas.microsoft.com/office/drawing/2014/main" id="{FB46C69D-BFB2-4539-96D2-F79EA7A3E61C}"/>
                </a:ext>
              </a:extLst>
            </p:cNvPr>
            <p:cNvGrpSpPr>
              <a:grpSpLocks noChangeAspect="1"/>
            </p:cNvGrpSpPr>
            <p:nvPr/>
          </p:nvGrpSpPr>
          <p:grpSpPr bwMode="auto">
            <a:xfrm rot="7200000">
              <a:off x="2252" y="3172"/>
              <a:ext cx="405" cy="973"/>
              <a:chOff x="2359" y="2243"/>
              <a:chExt cx="405" cy="973"/>
            </a:xfrm>
          </p:grpSpPr>
          <p:sp>
            <p:nvSpPr>
              <p:cNvPr id="407" name="Freeform 129">
                <a:extLst>
                  <a:ext uri="{FF2B5EF4-FFF2-40B4-BE49-F238E27FC236}">
                    <a16:creationId xmlns:a16="http://schemas.microsoft.com/office/drawing/2014/main" id="{B689A70F-885C-8115-0FA1-0A1F7684D8EC}"/>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8" name="Freeform 130">
                <a:extLst>
                  <a:ext uri="{FF2B5EF4-FFF2-40B4-BE49-F238E27FC236}">
                    <a16:creationId xmlns:a16="http://schemas.microsoft.com/office/drawing/2014/main" id="{7E29594E-B97D-5EAB-318D-92F92E5397F5}"/>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01" name="Group 131">
              <a:extLst>
                <a:ext uri="{FF2B5EF4-FFF2-40B4-BE49-F238E27FC236}">
                  <a16:creationId xmlns:a16="http://schemas.microsoft.com/office/drawing/2014/main" id="{FA4820F3-16CB-84BB-C427-C656CC14F31A}"/>
                </a:ext>
              </a:extLst>
            </p:cNvPr>
            <p:cNvGrpSpPr>
              <a:grpSpLocks noChangeAspect="1"/>
            </p:cNvGrpSpPr>
            <p:nvPr/>
          </p:nvGrpSpPr>
          <p:grpSpPr bwMode="auto">
            <a:xfrm rot="3780000">
              <a:off x="2228" y="3292"/>
              <a:ext cx="955" cy="420"/>
              <a:chOff x="2214" y="2704"/>
              <a:chExt cx="955" cy="420"/>
            </a:xfrm>
          </p:grpSpPr>
          <p:sp>
            <p:nvSpPr>
              <p:cNvPr id="405" name="Freeform 132">
                <a:extLst>
                  <a:ext uri="{FF2B5EF4-FFF2-40B4-BE49-F238E27FC236}">
                    <a16:creationId xmlns:a16="http://schemas.microsoft.com/office/drawing/2014/main" id="{28AD5CEB-DBAC-088B-C3C4-6125AB1E9727}"/>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6" name="Freeform 133">
                <a:extLst>
                  <a:ext uri="{FF2B5EF4-FFF2-40B4-BE49-F238E27FC236}">
                    <a16:creationId xmlns:a16="http://schemas.microsoft.com/office/drawing/2014/main" id="{CFD3F0E7-9AA7-862D-666B-68A6BA1AB233}"/>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02" name="Group 134">
              <a:extLst>
                <a:ext uri="{FF2B5EF4-FFF2-40B4-BE49-F238E27FC236}">
                  <a16:creationId xmlns:a16="http://schemas.microsoft.com/office/drawing/2014/main" id="{EB836494-D8AD-C48A-4AF0-1C36E14FBFC8}"/>
                </a:ext>
              </a:extLst>
            </p:cNvPr>
            <p:cNvGrpSpPr>
              <a:grpSpLocks noChangeAspect="1"/>
            </p:cNvGrpSpPr>
            <p:nvPr/>
          </p:nvGrpSpPr>
          <p:grpSpPr bwMode="auto">
            <a:xfrm rot="7800000">
              <a:off x="1652" y="3484"/>
              <a:ext cx="955" cy="420"/>
              <a:chOff x="2214" y="2704"/>
              <a:chExt cx="955" cy="420"/>
            </a:xfrm>
          </p:grpSpPr>
          <p:sp>
            <p:nvSpPr>
              <p:cNvPr id="403" name="Freeform 135">
                <a:extLst>
                  <a:ext uri="{FF2B5EF4-FFF2-40B4-BE49-F238E27FC236}">
                    <a16:creationId xmlns:a16="http://schemas.microsoft.com/office/drawing/2014/main" id="{61771955-710C-421D-787D-025A4B3FB690}"/>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4" name="Freeform 136">
                <a:extLst>
                  <a:ext uri="{FF2B5EF4-FFF2-40B4-BE49-F238E27FC236}">
                    <a16:creationId xmlns:a16="http://schemas.microsoft.com/office/drawing/2014/main" id="{6A205D25-1489-6122-BC3A-BE50BBBE9B7D}"/>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429" name="Group 97">
            <a:extLst>
              <a:ext uri="{FF2B5EF4-FFF2-40B4-BE49-F238E27FC236}">
                <a16:creationId xmlns:a16="http://schemas.microsoft.com/office/drawing/2014/main" id="{2181BCE7-EE58-248B-0139-E6BBE5AE6257}"/>
              </a:ext>
            </a:extLst>
          </p:cNvPr>
          <p:cNvGrpSpPr>
            <a:grpSpLocks noChangeAspect="1"/>
          </p:cNvGrpSpPr>
          <p:nvPr/>
        </p:nvGrpSpPr>
        <p:grpSpPr bwMode="auto">
          <a:xfrm rot="1800000">
            <a:off x="1952081" y="2925394"/>
            <a:ext cx="565054" cy="566231"/>
            <a:chOff x="1104" y="2160"/>
            <a:chExt cx="2107" cy="2011"/>
          </a:xfrm>
        </p:grpSpPr>
        <p:grpSp>
          <p:nvGrpSpPr>
            <p:cNvPr id="430" name="Group 98">
              <a:extLst>
                <a:ext uri="{FF2B5EF4-FFF2-40B4-BE49-F238E27FC236}">
                  <a16:creationId xmlns:a16="http://schemas.microsoft.com/office/drawing/2014/main" id="{664567D2-D4BC-C32A-9F23-F2CD96F4CACE}"/>
                </a:ext>
              </a:extLst>
            </p:cNvPr>
            <p:cNvGrpSpPr>
              <a:grpSpLocks noChangeAspect="1"/>
            </p:cNvGrpSpPr>
            <p:nvPr/>
          </p:nvGrpSpPr>
          <p:grpSpPr bwMode="auto">
            <a:xfrm>
              <a:off x="1152" y="2832"/>
              <a:ext cx="1032" cy="280"/>
              <a:chOff x="1065" y="2814"/>
              <a:chExt cx="1032" cy="280"/>
            </a:xfrm>
          </p:grpSpPr>
          <p:sp>
            <p:nvSpPr>
              <p:cNvPr id="467" name="Freeform 99">
                <a:extLst>
                  <a:ext uri="{FF2B5EF4-FFF2-40B4-BE49-F238E27FC236}">
                    <a16:creationId xmlns:a16="http://schemas.microsoft.com/office/drawing/2014/main" id="{84B04483-09A9-92CD-EDC4-0794936E3620}"/>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68" name="Freeform 100">
                <a:extLst>
                  <a:ext uri="{FF2B5EF4-FFF2-40B4-BE49-F238E27FC236}">
                    <a16:creationId xmlns:a16="http://schemas.microsoft.com/office/drawing/2014/main" id="{766FC788-C922-AA81-3D8D-7FAFF5AD0181}"/>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1" name="Group 101">
              <a:extLst>
                <a:ext uri="{FF2B5EF4-FFF2-40B4-BE49-F238E27FC236}">
                  <a16:creationId xmlns:a16="http://schemas.microsoft.com/office/drawing/2014/main" id="{94C68A04-8558-738E-74C9-253CBFB588EE}"/>
                </a:ext>
              </a:extLst>
            </p:cNvPr>
            <p:cNvGrpSpPr>
              <a:grpSpLocks noChangeAspect="1"/>
            </p:cNvGrpSpPr>
            <p:nvPr/>
          </p:nvGrpSpPr>
          <p:grpSpPr bwMode="auto">
            <a:xfrm>
              <a:off x="1344" y="2544"/>
              <a:ext cx="917" cy="478"/>
              <a:chOff x="1308" y="2526"/>
              <a:chExt cx="917" cy="478"/>
            </a:xfrm>
          </p:grpSpPr>
          <p:sp>
            <p:nvSpPr>
              <p:cNvPr id="465" name="Freeform 102">
                <a:extLst>
                  <a:ext uri="{FF2B5EF4-FFF2-40B4-BE49-F238E27FC236}">
                    <a16:creationId xmlns:a16="http://schemas.microsoft.com/office/drawing/2014/main" id="{22CF7CB8-8ECF-53A2-7840-DFAB8DB9211D}"/>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66" name="Freeform 103">
                <a:extLst>
                  <a:ext uri="{FF2B5EF4-FFF2-40B4-BE49-F238E27FC236}">
                    <a16:creationId xmlns:a16="http://schemas.microsoft.com/office/drawing/2014/main" id="{16632AD9-006B-339E-4855-A56CEC826609}"/>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2" name="Group 104">
              <a:extLst>
                <a:ext uri="{FF2B5EF4-FFF2-40B4-BE49-F238E27FC236}">
                  <a16:creationId xmlns:a16="http://schemas.microsoft.com/office/drawing/2014/main" id="{ECD9A4B0-6828-9B1B-A50F-062FE46BAFDA}"/>
                </a:ext>
              </a:extLst>
            </p:cNvPr>
            <p:cNvGrpSpPr>
              <a:grpSpLocks noChangeAspect="1"/>
            </p:cNvGrpSpPr>
            <p:nvPr/>
          </p:nvGrpSpPr>
          <p:grpSpPr bwMode="auto">
            <a:xfrm>
              <a:off x="2256" y="2160"/>
              <a:ext cx="189" cy="1052"/>
              <a:chOff x="2231" y="2065"/>
              <a:chExt cx="189" cy="1052"/>
            </a:xfrm>
          </p:grpSpPr>
          <p:sp>
            <p:nvSpPr>
              <p:cNvPr id="463" name="Freeform 105">
                <a:extLst>
                  <a:ext uri="{FF2B5EF4-FFF2-40B4-BE49-F238E27FC236}">
                    <a16:creationId xmlns:a16="http://schemas.microsoft.com/office/drawing/2014/main" id="{EA6E1A0F-CE0C-704F-0AFA-AE1EAECE6FA9}"/>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64" name="Freeform 106">
                <a:extLst>
                  <a:ext uri="{FF2B5EF4-FFF2-40B4-BE49-F238E27FC236}">
                    <a16:creationId xmlns:a16="http://schemas.microsoft.com/office/drawing/2014/main" id="{C7301DFC-0D99-86B4-08F1-B40258A09827}"/>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3" name="Group 107">
              <a:extLst>
                <a:ext uri="{FF2B5EF4-FFF2-40B4-BE49-F238E27FC236}">
                  <a16:creationId xmlns:a16="http://schemas.microsoft.com/office/drawing/2014/main" id="{DF11E7E8-AD32-BCFB-09B7-93E887B985C5}"/>
                </a:ext>
              </a:extLst>
            </p:cNvPr>
            <p:cNvGrpSpPr>
              <a:grpSpLocks noChangeAspect="1"/>
            </p:cNvGrpSpPr>
            <p:nvPr/>
          </p:nvGrpSpPr>
          <p:grpSpPr bwMode="auto">
            <a:xfrm>
              <a:off x="2359" y="2243"/>
              <a:ext cx="405" cy="973"/>
              <a:chOff x="2359" y="2243"/>
              <a:chExt cx="405" cy="973"/>
            </a:xfrm>
          </p:grpSpPr>
          <p:sp>
            <p:nvSpPr>
              <p:cNvPr id="461" name="Freeform 108">
                <a:extLst>
                  <a:ext uri="{FF2B5EF4-FFF2-40B4-BE49-F238E27FC236}">
                    <a16:creationId xmlns:a16="http://schemas.microsoft.com/office/drawing/2014/main" id="{92439242-C389-F144-F1D6-6FA6ECB00D07}"/>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62" name="Freeform 109">
                <a:extLst>
                  <a:ext uri="{FF2B5EF4-FFF2-40B4-BE49-F238E27FC236}">
                    <a16:creationId xmlns:a16="http://schemas.microsoft.com/office/drawing/2014/main" id="{A9B35AE7-D746-8349-0DC6-A494093B3EF9}"/>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4" name="Group 110">
              <a:extLst>
                <a:ext uri="{FF2B5EF4-FFF2-40B4-BE49-F238E27FC236}">
                  <a16:creationId xmlns:a16="http://schemas.microsoft.com/office/drawing/2014/main" id="{A50335D7-BEB8-36CC-2463-4D52D881E09F}"/>
                </a:ext>
              </a:extLst>
            </p:cNvPr>
            <p:cNvGrpSpPr>
              <a:grpSpLocks noChangeAspect="1"/>
            </p:cNvGrpSpPr>
            <p:nvPr/>
          </p:nvGrpSpPr>
          <p:grpSpPr bwMode="auto">
            <a:xfrm>
              <a:off x="1104" y="3072"/>
              <a:ext cx="1056" cy="144"/>
              <a:chOff x="1056" y="3072"/>
              <a:chExt cx="1056" cy="144"/>
            </a:xfrm>
          </p:grpSpPr>
          <p:sp>
            <p:nvSpPr>
              <p:cNvPr id="459" name="Freeform 111">
                <a:extLst>
                  <a:ext uri="{FF2B5EF4-FFF2-40B4-BE49-F238E27FC236}">
                    <a16:creationId xmlns:a16="http://schemas.microsoft.com/office/drawing/2014/main" id="{1BC36F29-A026-A7AB-B47A-1759555DDCA1}"/>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60" name="Freeform 112">
                <a:extLst>
                  <a:ext uri="{FF2B5EF4-FFF2-40B4-BE49-F238E27FC236}">
                    <a16:creationId xmlns:a16="http://schemas.microsoft.com/office/drawing/2014/main" id="{C5150138-A144-D105-9E8A-7771E59A01F9}"/>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5" name="Group 113">
              <a:extLst>
                <a:ext uri="{FF2B5EF4-FFF2-40B4-BE49-F238E27FC236}">
                  <a16:creationId xmlns:a16="http://schemas.microsoft.com/office/drawing/2014/main" id="{5F965E41-C4AB-CDB2-D3EF-8F5016807202}"/>
                </a:ext>
              </a:extLst>
            </p:cNvPr>
            <p:cNvGrpSpPr>
              <a:grpSpLocks noChangeAspect="1"/>
            </p:cNvGrpSpPr>
            <p:nvPr/>
          </p:nvGrpSpPr>
          <p:grpSpPr bwMode="auto">
            <a:xfrm>
              <a:off x="1184" y="3262"/>
              <a:ext cx="998" cy="367"/>
              <a:chOff x="1184" y="3262"/>
              <a:chExt cx="998" cy="367"/>
            </a:xfrm>
          </p:grpSpPr>
          <p:sp>
            <p:nvSpPr>
              <p:cNvPr id="457" name="Freeform 114">
                <a:extLst>
                  <a:ext uri="{FF2B5EF4-FFF2-40B4-BE49-F238E27FC236}">
                    <a16:creationId xmlns:a16="http://schemas.microsoft.com/office/drawing/2014/main" id="{520C6B0E-DF5B-2D82-2000-620F96210E08}"/>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58" name="Freeform 115">
                <a:extLst>
                  <a:ext uri="{FF2B5EF4-FFF2-40B4-BE49-F238E27FC236}">
                    <a16:creationId xmlns:a16="http://schemas.microsoft.com/office/drawing/2014/main" id="{6447A136-797A-70BC-CB5F-219F364DFC38}"/>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6" name="Group 116">
              <a:extLst>
                <a:ext uri="{FF2B5EF4-FFF2-40B4-BE49-F238E27FC236}">
                  <a16:creationId xmlns:a16="http://schemas.microsoft.com/office/drawing/2014/main" id="{2251138B-3A0D-E213-E2F1-AA6D95D8BB39}"/>
                </a:ext>
              </a:extLst>
            </p:cNvPr>
            <p:cNvGrpSpPr>
              <a:grpSpLocks noChangeAspect="1"/>
            </p:cNvGrpSpPr>
            <p:nvPr/>
          </p:nvGrpSpPr>
          <p:grpSpPr bwMode="auto">
            <a:xfrm>
              <a:off x="1920" y="2160"/>
              <a:ext cx="298" cy="1022"/>
              <a:chOff x="1854" y="2078"/>
              <a:chExt cx="298" cy="1022"/>
            </a:xfrm>
          </p:grpSpPr>
          <p:sp>
            <p:nvSpPr>
              <p:cNvPr id="455" name="Freeform 117">
                <a:extLst>
                  <a:ext uri="{FF2B5EF4-FFF2-40B4-BE49-F238E27FC236}">
                    <a16:creationId xmlns:a16="http://schemas.microsoft.com/office/drawing/2014/main" id="{E6CF1EBA-D865-16B5-077F-8D670E694211}"/>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56" name="Freeform 118">
                <a:extLst>
                  <a:ext uri="{FF2B5EF4-FFF2-40B4-BE49-F238E27FC236}">
                    <a16:creationId xmlns:a16="http://schemas.microsoft.com/office/drawing/2014/main" id="{A0381AA4-EE60-C99E-57C9-365F502E041E}"/>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7" name="Group 119">
              <a:extLst>
                <a:ext uri="{FF2B5EF4-FFF2-40B4-BE49-F238E27FC236}">
                  <a16:creationId xmlns:a16="http://schemas.microsoft.com/office/drawing/2014/main" id="{CA73C32E-20CF-703F-BA2D-8891AD413925}"/>
                </a:ext>
              </a:extLst>
            </p:cNvPr>
            <p:cNvGrpSpPr>
              <a:grpSpLocks noChangeAspect="1"/>
            </p:cNvGrpSpPr>
            <p:nvPr/>
          </p:nvGrpSpPr>
          <p:grpSpPr bwMode="auto">
            <a:xfrm>
              <a:off x="2214" y="2704"/>
              <a:ext cx="955" cy="420"/>
              <a:chOff x="2214" y="2704"/>
              <a:chExt cx="955" cy="420"/>
            </a:xfrm>
          </p:grpSpPr>
          <p:sp>
            <p:nvSpPr>
              <p:cNvPr id="453" name="Freeform 120">
                <a:extLst>
                  <a:ext uri="{FF2B5EF4-FFF2-40B4-BE49-F238E27FC236}">
                    <a16:creationId xmlns:a16="http://schemas.microsoft.com/office/drawing/2014/main" id="{C42FAB61-AE2F-2D3F-E511-44BB64DF7757}"/>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54" name="Freeform 121">
                <a:extLst>
                  <a:ext uri="{FF2B5EF4-FFF2-40B4-BE49-F238E27FC236}">
                    <a16:creationId xmlns:a16="http://schemas.microsoft.com/office/drawing/2014/main" id="{DA853BC7-5E86-375E-90FD-83DB3AB424D3}"/>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8" name="Group 122">
              <a:extLst>
                <a:ext uri="{FF2B5EF4-FFF2-40B4-BE49-F238E27FC236}">
                  <a16:creationId xmlns:a16="http://schemas.microsoft.com/office/drawing/2014/main" id="{445977E4-A170-7523-7265-3AFDA7053250}"/>
                </a:ext>
              </a:extLst>
            </p:cNvPr>
            <p:cNvGrpSpPr>
              <a:grpSpLocks noChangeAspect="1"/>
            </p:cNvGrpSpPr>
            <p:nvPr/>
          </p:nvGrpSpPr>
          <p:grpSpPr bwMode="auto">
            <a:xfrm rot="-600000">
              <a:off x="1632" y="3168"/>
              <a:ext cx="475" cy="909"/>
              <a:chOff x="1611" y="3141"/>
              <a:chExt cx="475" cy="909"/>
            </a:xfrm>
          </p:grpSpPr>
          <p:sp>
            <p:nvSpPr>
              <p:cNvPr id="451" name="Freeform 123">
                <a:extLst>
                  <a:ext uri="{FF2B5EF4-FFF2-40B4-BE49-F238E27FC236}">
                    <a16:creationId xmlns:a16="http://schemas.microsoft.com/office/drawing/2014/main" id="{A2E5D9AA-FE67-3B99-680C-EB60FF35F523}"/>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52" name="Freeform 124">
                <a:extLst>
                  <a:ext uri="{FF2B5EF4-FFF2-40B4-BE49-F238E27FC236}">
                    <a16:creationId xmlns:a16="http://schemas.microsoft.com/office/drawing/2014/main" id="{D5CDDDD4-9699-4EE9-5D1E-9E246678A8C2}"/>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39" name="Group 125">
              <a:extLst>
                <a:ext uri="{FF2B5EF4-FFF2-40B4-BE49-F238E27FC236}">
                  <a16:creationId xmlns:a16="http://schemas.microsoft.com/office/drawing/2014/main" id="{2E892D1F-7B02-0D56-6D3F-134405957465}"/>
                </a:ext>
              </a:extLst>
            </p:cNvPr>
            <p:cNvGrpSpPr>
              <a:grpSpLocks noChangeAspect="1"/>
            </p:cNvGrpSpPr>
            <p:nvPr/>
          </p:nvGrpSpPr>
          <p:grpSpPr bwMode="auto">
            <a:xfrm rot="1800000">
              <a:off x="2256" y="2976"/>
              <a:ext cx="955" cy="420"/>
              <a:chOff x="2214" y="2704"/>
              <a:chExt cx="955" cy="420"/>
            </a:xfrm>
          </p:grpSpPr>
          <p:sp>
            <p:nvSpPr>
              <p:cNvPr id="449" name="Freeform 126">
                <a:extLst>
                  <a:ext uri="{FF2B5EF4-FFF2-40B4-BE49-F238E27FC236}">
                    <a16:creationId xmlns:a16="http://schemas.microsoft.com/office/drawing/2014/main" id="{AB318475-EF17-9598-3ED9-039C19C868C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50" name="Freeform 127">
                <a:extLst>
                  <a:ext uri="{FF2B5EF4-FFF2-40B4-BE49-F238E27FC236}">
                    <a16:creationId xmlns:a16="http://schemas.microsoft.com/office/drawing/2014/main" id="{AE828108-2F66-BA32-7582-692CCE3645AF}"/>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40" name="Group 128">
              <a:extLst>
                <a:ext uri="{FF2B5EF4-FFF2-40B4-BE49-F238E27FC236}">
                  <a16:creationId xmlns:a16="http://schemas.microsoft.com/office/drawing/2014/main" id="{8AEB0E38-11FD-D0DD-C574-382723828DB8}"/>
                </a:ext>
              </a:extLst>
            </p:cNvPr>
            <p:cNvGrpSpPr>
              <a:grpSpLocks noChangeAspect="1"/>
            </p:cNvGrpSpPr>
            <p:nvPr/>
          </p:nvGrpSpPr>
          <p:grpSpPr bwMode="auto">
            <a:xfrm rot="7200000">
              <a:off x="2252" y="3172"/>
              <a:ext cx="405" cy="973"/>
              <a:chOff x="2359" y="2243"/>
              <a:chExt cx="405" cy="973"/>
            </a:xfrm>
          </p:grpSpPr>
          <p:sp>
            <p:nvSpPr>
              <p:cNvPr id="447" name="Freeform 129">
                <a:extLst>
                  <a:ext uri="{FF2B5EF4-FFF2-40B4-BE49-F238E27FC236}">
                    <a16:creationId xmlns:a16="http://schemas.microsoft.com/office/drawing/2014/main" id="{E56B4C7A-DA9C-8DBE-A656-87C9220A878E}"/>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8" name="Freeform 130">
                <a:extLst>
                  <a:ext uri="{FF2B5EF4-FFF2-40B4-BE49-F238E27FC236}">
                    <a16:creationId xmlns:a16="http://schemas.microsoft.com/office/drawing/2014/main" id="{B4EDF0DB-CD2B-6C31-45D9-86E54E96461B}"/>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41" name="Group 131">
              <a:extLst>
                <a:ext uri="{FF2B5EF4-FFF2-40B4-BE49-F238E27FC236}">
                  <a16:creationId xmlns:a16="http://schemas.microsoft.com/office/drawing/2014/main" id="{3702302D-818D-8277-CDD1-722D62E5E98E}"/>
                </a:ext>
              </a:extLst>
            </p:cNvPr>
            <p:cNvGrpSpPr>
              <a:grpSpLocks noChangeAspect="1"/>
            </p:cNvGrpSpPr>
            <p:nvPr/>
          </p:nvGrpSpPr>
          <p:grpSpPr bwMode="auto">
            <a:xfrm rot="3780000">
              <a:off x="2228" y="3292"/>
              <a:ext cx="955" cy="420"/>
              <a:chOff x="2214" y="2704"/>
              <a:chExt cx="955" cy="420"/>
            </a:xfrm>
          </p:grpSpPr>
          <p:sp>
            <p:nvSpPr>
              <p:cNvPr id="445" name="Freeform 132">
                <a:extLst>
                  <a:ext uri="{FF2B5EF4-FFF2-40B4-BE49-F238E27FC236}">
                    <a16:creationId xmlns:a16="http://schemas.microsoft.com/office/drawing/2014/main" id="{2EE694D7-262F-1C0C-A91B-C93FF1735C39}"/>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6" name="Freeform 133">
                <a:extLst>
                  <a:ext uri="{FF2B5EF4-FFF2-40B4-BE49-F238E27FC236}">
                    <a16:creationId xmlns:a16="http://schemas.microsoft.com/office/drawing/2014/main" id="{CB5C5B95-DD1C-A987-7BA7-A13897C8E2FE}"/>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42" name="Group 134">
              <a:extLst>
                <a:ext uri="{FF2B5EF4-FFF2-40B4-BE49-F238E27FC236}">
                  <a16:creationId xmlns:a16="http://schemas.microsoft.com/office/drawing/2014/main" id="{B977B632-92F8-4E96-C2F9-7AECDADA5A88}"/>
                </a:ext>
              </a:extLst>
            </p:cNvPr>
            <p:cNvGrpSpPr>
              <a:grpSpLocks noChangeAspect="1"/>
            </p:cNvGrpSpPr>
            <p:nvPr/>
          </p:nvGrpSpPr>
          <p:grpSpPr bwMode="auto">
            <a:xfrm rot="7800000">
              <a:off x="1652" y="3484"/>
              <a:ext cx="955" cy="420"/>
              <a:chOff x="2214" y="2704"/>
              <a:chExt cx="955" cy="420"/>
            </a:xfrm>
          </p:grpSpPr>
          <p:sp>
            <p:nvSpPr>
              <p:cNvPr id="443" name="Freeform 135">
                <a:extLst>
                  <a:ext uri="{FF2B5EF4-FFF2-40B4-BE49-F238E27FC236}">
                    <a16:creationId xmlns:a16="http://schemas.microsoft.com/office/drawing/2014/main" id="{89D939AA-E22B-4F6A-4FB9-69689F6D31D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4" name="Freeform 136">
                <a:extLst>
                  <a:ext uri="{FF2B5EF4-FFF2-40B4-BE49-F238E27FC236}">
                    <a16:creationId xmlns:a16="http://schemas.microsoft.com/office/drawing/2014/main" id="{1A3534FA-DE41-E10F-23FB-B6A803F2A07D}"/>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469" name="Group 97">
            <a:extLst>
              <a:ext uri="{FF2B5EF4-FFF2-40B4-BE49-F238E27FC236}">
                <a16:creationId xmlns:a16="http://schemas.microsoft.com/office/drawing/2014/main" id="{62683268-3A89-A2CC-6399-06A97EA06935}"/>
              </a:ext>
            </a:extLst>
          </p:cNvPr>
          <p:cNvGrpSpPr>
            <a:grpSpLocks noChangeAspect="1"/>
          </p:cNvGrpSpPr>
          <p:nvPr/>
        </p:nvGrpSpPr>
        <p:grpSpPr bwMode="auto">
          <a:xfrm rot="1800000">
            <a:off x="1143637" y="3510025"/>
            <a:ext cx="565054" cy="566231"/>
            <a:chOff x="1104" y="2160"/>
            <a:chExt cx="2107" cy="2011"/>
          </a:xfrm>
        </p:grpSpPr>
        <p:grpSp>
          <p:nvGrpSpPr>
            <p:cNvPr id="470" name="Group 98">
              <a:extLst>
                <a:ext uri="{FF2B5EF4-FFF2-40B4-BE49-F238E27FC236}">
                  <a16:creationId xmlns:a16="http://schemas.microsoft.com/office/drawing/2014/main" id="{5FACC684-5E76-06A1-2024-1936C0B35E26}"/>
                </a:ext>
              </a:extLst>
            </p:cNvPr>
            <p:cNvGrpSpPr>
              <a:grpSpLocks noChangeAspect="1"/>
            </p:cNvGrpSpPr>
            <p:nvPr/>
          </p:nvGrpSpPr>
          <p:grpSpPr bwMode="auto">
            <a:xfrm>
              <a:off x="1152" y="2832"/>
              <a:ext cx="1032" cy="280"/>
              <a:chOff x="1065" y="2814"/>
              <a:chExt cx="1032" cy="280"/>
            </a:xfrm>
          </p:grpSpPr>
          <p:sp>
            <p:nvSpPr>
              <p:cNvPr id="507" name="Freeform 99">
                <a:extLst>
                  <a:ext uri="{FF2B5EF4-FFF2-40B4-BE49-F238E27FC236}">
                    <a16:creationId xmlns:a16="http://schemas.microsoft.com/office/drawing/2014/main" id="{7355DDA1-3308-6A8F-C981-631676359754}"/>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08" name="Freeform 100">
                <a:extLst>
                  <a:ext uri="{FF2B5EF4-FFF2-40B4-BE49-F238E27FC236}">
                    <a16:creationId xmlns:a16="http://schemas.microsoft.com/office/drawing/2014/main" id="{CC4EEBE9-FD00-3706-20B4-720123B54692}"/>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1" name="Group 101">
              <a:extLst>
                <a:ext uri="{FF2B5EF4-FFF2-40B4-BE49-F238E27FC236}">
                  <a16:creationId xmlns:a16="http://schemas.microsoft.com/office/drawing/2014/main" id="{7B9871F0-0A16-F3D7-3EA1-9ACE81B79B46}"/>
                </a:ext>
              </a:extLst>
            </p:cNvPr>
            <p:cNvGrpSpPr>
              <a:grpSpLocks noChangeAspect="1"/>
            </p:cNvGrpSpPr>
            <p:nvPr/>
          </p:nvGrpSpPr>
          <p:grpSpPr bwMode="auto">
            <a:xfrm>
              <a:off x="1344" y="2544"/>
              <a:ext cx="917" cy="478"/>
              <a:chOff x="1308" y="2526"/>
              <a:chExt cx="917" cy="478"/>
            </a:xfrm>
          </p:grpSpPr>
          <p:sp>
            <p:nvSpPr>
              <p:cNvPr id="505" name="Freeform 102">
                <a:extLst>
                  <a:ext uri="{FF2B5EF4-FFF2-40B4-BE49-F238E27FC236}">
                    <a16:creationId xmlns:a16="http://schemas.microsoft.com/office/drawing/2014/main" id="{E3D6F47D-C25C-D422-FD92-3A28AE09A942}"/>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06" name="Freeform 103">
                <a:extLst>
                  <a:ext uri="{FF2B5EF4-FFF2-40B4-BE49-F238E27FC236}">
                    <a16:creationId xmlns:a16="http://schemas.microsoft.com/office/drawing/2014/main" id="{03C35A60-58ED-18E1-46C4-6E27E548FB46}"/>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2" name="Group 104">
              <a:extLst>
                <a:ext uri="{FF2B5EF4-FFF2-40B4-BE49-F238E27FC236}">
                  <a16:creationId xmlns:a16="http://schemas.microsoft.com/office/drawing/2014/main" id="{8E80403D-256D-3F2D-951C-9FD3D65FC264}"/>
                </a:ext>
              </a:extLst>
            </p:cNvPr>
            <p:cNvGrpSpPr>
              <a:grpSpLocks noChangeAspect="1"/>
            </p:cNvGrpSpPr>
            <p:nvPr/>
          </p:nvGrpSpPr>
          <p:grpSpPr bwMode="auto">
            <a:xfrm>
              <a:off x="2256" y="2160"/>
              <a:ext cx="189" cy="1052"/>
              <a:chOff x="2231" y="2065"/>
              <a:chExt cx="189" cy="1052"/>
            </a:xfrm>
          </p:grpSpPr>
          <p:sp>
            <p:nvSpPr>
              <p:cNvPr id="503" name="Freeform 105">
                <a:extLst>
                  <a:ext uri="{FF2B5EF4-FFF2-40B4-BE49-F238E27FC236}">
                    <a16:creationId xmlns:a16="http://schemas.microsoft.com/office/drawing/2014/main" id="{667EF88E-A3FD-BC94-4EF9-7AA0EF0CE611}"/>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04" name="Freeform 106">
                <a:extLst>
                  <a:ext uri="{FF2B5EF4-FFF2-40B4-BE49-F238E27FC236}">
                    <a16:creationId xmlns:a16="http://schemas.microsoft.com/office/drawing/2014/main" id="{E57FA443-A7CC-F73F-82BD-487911219D57}"/>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3" name="Group 107">
              <a:extLst>
                <a:ext uri="{FF2B5EF4-FFF2-40B4-BE49-F238E27FC236}">
                  <a16:creationId xmlns:a16="http://schemas.microsoft.com/office/drawing/2014/main" id="{5F346DDE-B221-2C37-EBE0-96EC773A9DB6}"/>
                </a:ext>
              </a:extLst>
            </p:cNvPr>
            <p:cNvGrpSpPr>
              <a:grpSpLocks noChangeAspect="1"/>
            </p:cNvGrpSpPr>
            <p:nvPr/>
          </p:nvGrpSpPr>
          <p:grpSpPr bwMode="auto">
            <a:xfrm>
              <a:off x="2359" y="2243"/>
              <a:ext cx="405" cy="973"/>
              <a:chOff x="2359" y="2243"/>
              <a:chExt cx="405" cy="973"/>
            </a:xfrm>
          </p:grpSpPr>
          <p:sp>
            <p:nvSpPr>
              <p:cNvPr id="501" name="Freeform 108">
                <a:extLst>
                  <a:ext uri="{FF2B5EF4-FFF2-40B4-BE49-F238E27FC236}">
                    <a16:creationId xmlns:a16="http://schemas.microsoft.com/office/drawing/2014/main" id="{3D060EA9-5CBC-0191-B2D3-BF168BDD41A5}"/>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02" name="Freeform 109">
                <a:extLst>
                  <a:ext uri="{FF2B5EF4-FFF2-40B4-BE49-F238E27FC236}">
                    <a16:creationId xmlns:a16="http://schemas.microsoft.com/office/drawing/2014/main" id="{A9F1917C-A334-0BBF-BB76-77161B0E067F}"/>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4" name="Group 110">
              <a:extLst>
                <a:ext uri="{FF2B5EF4-FFF2-40B4-BE49-F238E27FC236}">
                  <a16:creationId xmlns:a16="http://schemas.microsoft.com/office/drawing/2014/main" id="{B3247230-BD8D-F5AC-2110-CD4DEFE6523A}"/>
                </a:ext>
              </a:extLst>
            </p:cNvPr>
            <p:cNvGrpSpPr>
              <a:grpSpLocks noChangeAspect="1"/>
            </p:cNvGrpSpPr>
            <p:nvPr/>
          </p:nvGrpSpPr>
          <p:grpSpPr bwMode="auto">
            <a:xfrm>
              <a:off x="1104" y="3072"/>
              <a:ext cx="1056" cy="144"/>
              <a:chOff x="1056" y="3072"/>
              <a:chExt cx="1056" cy="144"/>
            </a:xfrm>
          </p:grpSpPr>
          <p:sp>
            <p:nvSpPr>
              <p:cNvPr id="499" name="Freeform 111">
                <a:extLst>
                  <a:ext uri="{FF2B5EF4-FFF2-40B4-BE49-F238E27FC236}">
                    <a16:creationId xmlns:a16="http://schemas.microsoft.com/office/drawing/2014/main" id="{1D84C180-E931-5FFD-5F9D-D3C47E755369}"/>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00" name="Freeform 112">
                <a:extLst>
                  <a:ext uri="{FF2B5EF4-FFF2-40B4-BE49-F238E27FC236}">
                    <a16:creationId xmlns:a16="http://schemas.microsoft.com/office/drawing/2014/main" id="{B5C2017B-EE35-24AC-C912-7B30C5392C14}"/>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5" name="Group 113">
              <a:extLst>
                <a:ext uri="{FF2B5EF4-FFF2-40B4-BE49-F238E27FC236}">
                  <a16:creationId xmlns:a16="http://schemas.microsoft.com/office/drawing/2014/main" id="{BF52DD23-34E3-988C-41C1-069E2EF886C3}"/>
                </a:ext>
              </a:extLst>
            </p:cNvPr>
            <p:cNvGrpSpPr>
              <a:grpSpLocks noChangeAspect="1"/>
            </p:cNvGrpSpPr>
            <p:nvPr/>
          </p:nvGrpSpPr>
          <p:grpSpPr bwMode="auto">
            <a:xfrm>
              <a:off x="1184" y="3262"/>
              <a:ext cx="998" cy="367"/>
              <a:chOff x="1184" y="3262"/>
              <a:chExt cx="998" cy="367"/>
            </a:xfrm>
          </p:grpSpPr>
          <p:sp>
            <p:nvSpPr>
              <p:cNvPr id="497" name="Freeform 114">
                <a:extLst>
                  <a:ext uri="{FF2B5EF4-FFF2-40B4-BE49-F238E27FC236}">
                    <a16:creationId xmlns:a16="http://schemas.microsoft.com/office/drawing/2014/main" id="{67462679-C132-E350-44A5-1FBDCAA1AF0A}"/>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98" name="Freeform 115">
                <a:extLst>
                  <a:ext uri="{FF2B5EF4-FFF2-40B4-BE49-F238E27FC236}">
                    <a16:creationId xmlns:a16="http://schemas.microsoft.com/office/drawing/2014/main" id="{7A5C060E-D28A-91C4-8973-D8A1DBAD20CC}"/>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6" name="Group 116">
              <a:extLst>
                <a:ext uri="{FF2B5EF4-FFF2-40B4-BE49-F238E27FC236}">
                  <a16:creationId xmlns:a16="http://schemas.microsoft.com/office/drawing/2014/main" id="{F37D1933-3226-D66B-C09B-BD2F308E1C85}"/>
                </a:ext>
              </a:extLst>
            </p:cNvPr>
            <p:cNvGrpSpPr>
              <a:grpSpLocks noChangeAspect="1"/>
            </p:cNvGrpSpPr>
            <p:nvPr/>
          </p:nvGrpSpPr>
          <p:grpSpPr bwMode="auto">
            <a:xfrm>
              <a:off x="1920" y="2160"/>
              <a:ext cx="298" cy="1022"/>
              <a:chOff x="1854" y="2078"/>
              <a:chExt cx="298" cy="1022"/>
            </a:xfrm>
          </p:grpSpPr>
          <p:sp>
            <p:nvSpPr>
              <p:cNvPr id="495" name="Freeform 117">
                <a:extLst>
                  <a:ext uri="{FF2B5EF4-FFF2-40B4-BE49-F238E27FC236}">
                    <a16:creationId xmlns:a16="http://schemas.microsoft.com/office/drawing/2014/main" id="{B654A591-6D59-7D08-93B0-70841113DAED}"/>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96" name="Freeform 118">
                <a:extLst>
                  <a:ext uri="{FF2B5EF4-FFF2-40B4-BE49-F238E27FC236}">
                    <a16:creationId xmlns:a16="http://schemas.microsoft.com/office/drawing/2014/main" id="{8BBD4137-19F4-3470-0D40-4B4D386F946D}"/>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7" name="Group 119">
              <a:extLst>
                <a:ext uri="{FF2B5EF4-FFF2-40B4-BE49-F238E27FC236}">
                  <a16:creationId xmlns:a16="http://schemas.microsoft.com/office/drawing/2014/main" id="{C704A5F4-C89C-B0C0-259F-8130EA23DF6B}"/>
                </a:ext>
              </a:extLst>
            </p:cNvPr>
            <p:cNvGrpSpPr>
              <a:grpSpLocks noChangeAspect="1"/>
            </p:cNvGrpSpPr>
            <p:nvPr/>
          </p:nvGrpSpPr>
          <p:grpSpPr bwMode="auto">
            <a:xfrm>
              <a:off x="2214" y="2704"/>
              <a:ext cx="955" cy="420"/>
              <a:chOff x="2214" y="2704"/>
              <a:chExt cx="955" cy="420"/>
            </a:xfrm>
          </p:grpSpPr>
          <p:sp>
            <p:nvSpPr>
              <p:cNvPr id="493" name="Freeform 120">
                <a:extLst>
                  <a:ext uri="{FF2B5EF4-FFF2-40B4-BE49-F238E27FC236}">
                    <a16:creationId xmlns:a16="http://schemas.microsoft.com/office/drawing/2014/main" id="{13D0FAEC-AC3F-D19B-600B-CA8810021093}"/>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94" name="Freeform 121">
                <a:extLst>
                  <a:ext uri="{FF2B5EF4-FFF2-40B4-BE49-F238E27FC236}">
                    <a16:creationId xmlns:a16="http://schemas.microsoft.com/office/drawing/2014/main" id="{98FB3986-3C73-5BB2-2A95-0F447366B161}"/>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8" name="Group 122">
              <a:extLst>
                <a:ext uri="{FF2B5EF4-FFF2-40B4-BE49-F238E27FC236}">
                  <a16:creationId xmlns:a16="http://schemas.microsoft.com/office/drawing/2014/main" id="{7DBE1402-8C94-E6F9-004B-7324E9095276}"/>
                </a:ext>
              </a:extLst>
            </p:cNvPr>
            <p:cNvGrpSpPr>
              <a:grpSpLocks noChangeAspect="1"/>
            </p:cNvGrpSpPr>
            <p:nvPr/>
          </p:nvGrpSpPr>
          <p:grpSpPr bwMode="auto">
            <a:xfrm rot="-600000">
              <a:off x="1632" y="3168"/>
              <a:ext cx="475" cy="909"/>
              <a:chOff x="1611" y="3141"/>
              <a:chExt cx="475" cy="909"/>
            </a:xfrm>
          </p:grpSpPr>
          <p:sp>
            <p:nvSpPr>
              <p:cNvPr id="491" name="Freeform 123">
                <a:extLst>
                  <a:ext uri="{FF2B5EF4-FFF2-40B4-BE49-F238E27FC236}">
                    <a16:creationId xmlns:a16="http://schemas.microsoft.com/office/drawing/2014/main" id="{37128C9B-E0D3-57DB-E244-D58AD85D5866}"/>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92" name="Freeform 124">
                <a:extLst>
                  <a:ext uri="{FF2B5EF4-FFF2-40B4-BE49-F238E27FC236}">
                    <a16:creationId xmlns:a16="http://schemas.microsoft.com/office/drawing/2014/main" id="{BAB64C7C-61B0-01FE-1BFF-0363F83D0839}"/>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79" name="Group 125">
              <a:extLst>
                <a:ext uri="{FF2B5EF4-FFF2-40B4-BE49-F238E27FC236}">
                  <a16:creationId xmlns:a16="http://schemas.microsoft.com/office/drawing/2014/main" id="{7191BA02-5733-2693-F4A5-A9302091E074}"/>
                </a:ext>
              </a:extLst>
            </p:cNvPr>
            <p:cNvGrpSpPr>
              <a:grpSpLocks noChangeAspect="1"/>
            </p:cNvGrpSpPr>
            <p:nvPr/>
          </p:nvGrpSpPr>
          <p:grpSpPr bwMode="auto">
            <a:xfrm rot="1800000">
              <a:off x="2256" y="2976"/>
              <a:ext cx="955" cy="420"/>
              <a:chOff x="2214" y="2704"/>
              <a:chExt cx="955" cy="420"/>
            </a:xfrm>
          </p:grpSpPr>
          <p:sp>
            <p:nvSpPr>
              <p:cNvPr id="489" name="Freeform 126">
                <a:extLst>
                  <a:ext uri="{FF2B5EF4-FFF2-40B4-BE49-F238E27FC236}">
                    <a16:creationId xmlns:a16="http://schemas.microsoft.com/office/drawing/2014/main" id="{7762BEDC-B49E-48DD-EEF3-DDFA964E530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90" name="Freeform 127">
                <a:extLst>
                  <a:ext uri="{FF2B5EF4-FFF2-40B4-BE49-F238E27FC236}">
                    <a16:creationId xmlns:a16="http://schemas.microsoft.com/office/drawing/2014/main" id="{18E9ECE6-2E7F-2BF6-77F9-A98D44F3276F}"/>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80" name="Group 128">
              <a:extLst>
                <a:ext uri="{FF2B5EF4-FFF2-40B4-BE49-F238E27FC236}">
                  <a16:creationId xmlns:a16="http://schemas.microsoft.com/office/drawing/2014/main" id="{6A5890AC-5BB3-3574-1E3F-81DD6DDE6D0A}"/>
                </a:ext>
              </a:extLst>
            </p:cNvPr>
            <p:cNvGrpSpPr>
              <a:grpSpLocks noChangeAspect="1"/>
            </p:cNvGrpSpPr>
            <p:nvPr/>
          </p:nvGrpSpPr>
          <p:grpSpPr bwMode="auto">
            <a:xfrm rot="7200000">
              <a:off x="2252" y="3172"/>
              <a:ext cx="405" cy="973"/>
              <a:chOff x="2359" y="2243"/>
              <a:chExt cx="405" cy="973"/>
            </a:xfrm>
          </p:grpSpPr>
          <p:sp>
            <p:nvSpPr>
              <p:cNvPr id="487" name="Freeform 129">
                <a:extLst>
                  <a:ext uri="{FF2B5EF4-FFF2-40B4-BE49-F238E27FC236}">
                    <a16:creationId xmlns:a16="http://schemas.microsoft.com/office/drawing/2014/main" id="{3A4963CC-F555-1989-3A07-C6E7E0F219AF}"/>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8" name="Freeform 130">
                <a:extLst>
                  <a:ext uri="{FF2B5EF4-FFF2-40B4-BE49-F238E27FC236}">
                    <a16:creationId xmlns:a16="http://schemas.microsoft.com/office/drawing/2014/main" id="{D969EB78-907E-FC40-FC98-98B3617616B2}"/>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81" name="Group 131">
              <a:extLst>
                <a:ext uri="{FF2B5EF4-FFF2-40B4-BE49-F238E27FC236}">
                  <a16:creationId xmlns:a16="http://schemas.microsoft.com/office/drawing/2014/main" id="{47459D58-C746-91BA-0606-48C064D6002A}"/>
                </a:ext>
              </a:extLst>
            </p:cNvPr>
            <p:cNvGrpSpPr>
              <a:grpSpLocks noChangeAspect="1"/>
            </p:cNvGrpSpPr>
            <p:nvPr/>
          </p:nvGrpSpPr>
          <p:grpSpPr bwMode="auto">
            <a:xfrm rot="3780000">
              <a:off x="2228" y="3292"/>
              <a:ext cx="955" cy="420"/>
              <a:chOff x="2214" y="2704"/>
              <a:chExt cx="955" cy="420"/>
            </a:xfrm>
          </p:grpSpPr>
          <p:sp>
            <p:nvSpPr>
              <p:cNvPr id="485" name="Freeform 132">
                <a:extLst>
                  <a:ext uri="{FF2B5EF4-FFF2-40B4-BE49-F238E27FC236}">
                    <a16:creationId xmlns:a16="http://schemas.microsoft.com/office/drawing/2014/main" id="{316433F1-B557-6240-CA24-D722A185D2BB}"/>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6" name="Freeform 133">
                <a:extLst>
                  <a:ext uri="{FF2B5EF4-FFF2-40B4-BE49-F238E27FC236}">
                    <a16:creationId xmlns:a16="http://schemas.microsoft.com/office/drawing/2014/main" id="{54D136E0-12AA-C62E-C06C-C3845F674385}"/>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82" name="Group 134">
              <a:extLst>
                <a:ext uri="{FF2B5EF4-FFF2-40B4-BE49-F238E27FC236}">
                  <a16:creationId xmlns:a16="http://schemas.microsoft.com/office/drawing/2014/main" id="{B0E3A854-81AE-94B8-B46B-30A8093408F2}"/>
                </a:ext>
              </a:extLst>
            </p:cNvPr>
            <p:cNvGrpSpPr>
              <a:grpSpLocks noChangeAspect="1"/>
            </p:cNvGrpSpPr>
            <p:nvPr/>
          </p:nvGrpSpPr>
          <p:grpSpPr bwMode="auto">
            <a:xfrm rot="7800000">
              <a:off x="1652" y="3484"/>
              <a:ext cx="955" cy="420"/>
              <a:chOff x="2214" y="2704"/>
              <a:chExt cx="955" cy="420"/>
            </a:xfrm>
          </p:grpSpPr>
          <p:sp>
            <p:nvSpPr>
              <p:cNvPr id="483" name="Freeform 135">
                <a:extLst>
                  <a:ext uri="{FF2B5EF4-FFF2-40B4-BE49-F238E27FC236}">
                    <a16:creationId xmlns:a16="http://schemas.microsoft.com/office/drawing/2014/main" id="{47008AFD-4EAD-0DE8-F889-256C63710E71}"/>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noFill/>
              <a:ln w="28575"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4" name="Freeform 136">
                <a:extLst>
                  <a:ext uri="{FF2B5EF4-FFF2-40B4-BE49-F238E27FC236}">
                    <a16:creationId xmlns:a16="http://schemas.microsoft.com/office/drawing/2014/main" id="{8F8DEB15-30CC-9ACF-597C-C37090FC72FA}"/>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pic>
        <p:nvPicPr>
          <p:cNvPr id="22" name="그림 21">
            <a:extLst>
              <a:ext uri="{FF2B5EF4-FFF2-40B4-BE49-F238E27FC236}">
                <a16:creationId xmlns:a16="http://schemas.microsoft.com/office/drawing/2014/main" id="{4B1110F6-E6D4-0505-1C3D-028E8F114554}"/>
              </a:ext>
            </a:extLst>
          </p:cNvPr>
          <p:cNvPicPr>
            <a:picLocks noChangeAspect="1"/>
          </p:cNvPicPr>
          <p:nvPr/>
        </p:nvPicPr>
        <p:blipFill>
          <a:blip r:embed="rId5"/>
          <a:stretch>
            <a:fillRect/>
          </a:stretch>
        </p:blipFill>
        <p:spPr>
          <a:xfrm>
            <a:off x="221389" y="4384103"/>
            <a:ext cx="2249685" cy="2457719"/>
          </a:xfrm>
          <a:prstGeom prst="rect">
            <a:avLst/>
          </a:prstGeom>
        </p:spPr>
      </p:pic>
      <p:sp>
        <p:nvSpPr>
          <p:cNvPr id="23" name="슬라이드 번호 개체 틀 1">
            <a:extLst>
              <a:ext uri="{FF2B5EF4-FFF2-40B4-BE49-F238E27FC236}">
                <a16:creationId xmlns:a16="http://schemas.microsoft.com/office/drawing/2014/main" id="{6A4A3E14-665E-7626-60E6-20D7B885692B}"/>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16</a:t>
            </a:fld>
            <a:r>
              <a:rPr lang="en-US" altLang="ko-KR" dirty="0"/>
              <a:t>/57</a:t>
            </a:r>
            <a:endParaRPr lang="ko-KR" altLang="en-US" dirty="0"/>
          </a:p>
        </p:txBody>
      </p:sp>
    </p:spTree>
    <p:extLst>
      <p:ext uri="{BB962C8B-B14F-4D97-AF65-F5344CB8AC3E}">
        <p14:creationId xmlns:p14="http://schemas.microsoft.com/office/powerpoint/2010/main" val="3449376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순서도: 연결자 57">
            <a:extLst>
              <a:ext uri="{FF2B5EF4-FFF2-40B4-BE49-F238E27FC236}">
                <a16:creationId xmlns:a16="http://schemas.microsoft.com/office/drawing/2014/main" id="{D5C12585-96BA-D2D6-EDE3-88CA54774425}"/>
              </a:ext>
            </a:extLst>
          </p:cNvPr>
          <p:cNvSpPr/>
          <p:nvPr/>
        </p:nvSpPr>
        <p:spPr>
          <a:xfrm>
            <a:off x="6206031" y="2166901"/>
            <a:ext cx="532580" cy="53258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60" name="순서도: 연결자 59">
            <a:extLst>
              <a:ext uri="{FF2B5EF4-FFF2-40B4-BE49-F238E27FC236}">
                <a16:creationId xmlns:a16="http://schemas.microsoft.com/office/drawing/2014/main" id="{9ACA338A-F1EE-C73B-6A18-6D36BE599C06}"/>
              </a:ext>
            </a:extLst>
          </p:cNvPr>
          <p:cNvSpPr/>
          <p:nvPr/>
        </p:nvSpPr>
        <p:spPr>
          <a:xfrm>
            <a:off x="6101758" y="2062628"/>
            <a:ext cx="741125" cy="741125"/>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61" name="순서도: 연결자 60">
            <a:extLst>
              <a:ext uri="{FF2B5EF4-FFF2-40B4-BE49-F238E27FC236}">
                <a16:creationId xmlns:a16="http://schemas.microsoft.com/office/drawing/2014/main" id="{F1525F61-FD81-8239-3038-09F385C49692}"/>
              </a:ext>
            </a:extLst>
          </p:cNvPr>
          <p:cNvSpPr/>
          <p:nvPr/>
        </p:nvSpPr>
        <p:spPr>
          <a:xfrm>
            <a:off x="5940152" y="1909335"/>
            <a:ext cx="1047711" cy="1047711"/>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pic>
        <p:nvPicPr>
          <p:cNvPr id="10" name="그림 9"/>
          <p:cNvPicPr>
            <a:picLocks noChangeAspect="1"/>
          </p:cNvPicPr>
          <p:nvPr/>
        </p:nvPicPr>
        <p:blipFill>
          <a:blip r:embed="rId2"/>
          <a:stretch>
            <a:fillRect/>
          </a:stretch>
        </p:blipFill>
        <p:spPr>
          <a:xfrm>
            <a:off x="6305355" y="2262259"/>
            <a:ext cx="365792" cy="341406"/>
          </a:xfrm>
          <a:prstGeom prst="rect">
            <a:avLst/>
          </a:prstGeom>
        </p:spPr>
      </p:pic>
      <p:pic>
        <p:nvPicPr>
          <p:cNvPr id="14" name="그림 13"/>
          <p:cNvPicPr>
            <a:picLocks noChangeAspect="1"/>
          </p:cNvPicPr>
          <p:nvPr/>
        </p:nvPicPr>
        <p:blipFill>
          <a:blip r:embed="rId3"/>
          <a:stretch>
            <a:fillRect/>
          </a:stretch>
        </p:blipFill>
        <p:spPr>
          <a:xfrm>
            <a:off x="6099514" y="1879067"/>
            <a:ext cx="774259" cy="457240"/>
          </a:xfrm>
          <a:prstGeom prst="rect">
            <a:avLst/>
          </a:prstGeom>
        </p:spPr>
      </p:pic>
      <p:grpSp>
        <p:nvGrpSpPr>
          <p:cNvPr id="8" name="그룹 7">
            <a:extLst>
              <a:ext uri="{FF2B5EF4-FFF2-40B4-BE49-F238E27FC236}">
                <a16:creationId xmlns:a16="http://schemas.microsoft.com/office/drawing/2014/main" id="{E936E8D2-4442-A86C-AC42-4F8A8DFDFF0F}"/>
              </a:ext>
            </a:extLst>
          </p:cNvPr>
          <p:cNvGrpSpPr/>
          <p:nvPr/>
        </p:nvGrpSpPr>
        <p:grpSpPr>
          <a:xfrm>
            <a:off x="2001698" y="1770195"/>
            <a:ext cx="1047711" cy="1047711"/>
            <a:chOff x="3999027" y="2643130"/>
            <a:chExt cx="1396948" cy="1396948"/>
          </a:xfrm>
        </p:grpSpPr>
        <p:sp>
          <p:nvSpPr>
            <p:cNvPr id="5" name="순서도: 연결자 4">
              <a:extLst>
                <a:ext uri="{FF2B5EF4-FFF2-40B4-BE49-F238E27FC236}">
                  <a16:creationId xmlns:a16="http://schemas.microsoft.com/office/drawing/2014/main" id="{9BE3A4BC-DB5D-EC1B-B974-132CE1AE6F18}"/>
                </a:ext>
              </a:extLst>
            </p:cNvPr>
            <p:cNvSpPr/>
            <p:nvPr/>
          </p:nvSpPr>
          <p:spPr>
            <a:xfrm>
              <a:off x="4342448" y="2986551"/>
              <a:ext cx="710106" cy="710106"/>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TextBox 3">
              <a:extLst>
                <a:ext uri="{FF2B5EF4-FFF2-40B4-BE49-F238E27FC236}">
                  <a16:creationId xmlns:a16="http://schemas.microsoft.com/office/drawing/2014/main" id="{2E4A94E0-1DB9-B6F6-F481-50D996B5BBD3}"/>
                </a:ext>
              </a:extLst>
            </p:cNvPr>
            <p:cNvSpPr txBox="1"/>
            <p:nvPr/>
          </p:nvSpPr>
          <p:spPr>
            <a:xfrm>
              <a:off x="4524218" y="3156938"/>
              <a:ext cx="346569" cy="400109"/>
            </a:xfrm>
            <a:prstGeom prst="rect">
              <a:avLst/>
            </a:prstGeom>
            <a:noFill/>
          </p:spPr>
          <p:txBody>
            <a:bodyPr wrap="square" rtlCol="0">
              <a:spAutoFit/>
            </a:bodyPr>
            <a:lstStyle/>
            <a:p>
              <a:r>
                <a:rPr lang="en-US" altLang="ko-KR" sz="1350" b="1" dirty="0">
                  <a:solidFill>
                    <a:schemeClr val="bg1"/>
                  </a:solidFill>
                </a:rPr>
                <a:t>+</a:t>
              </a:r>
              <a:endParaRPr lang="ko-KR" altLang="en-US" sz="1350" b="1" dirty="0">
                <a:solidFill>
                  <a:schemeClr val="bg1"/>
                </a:solidFill>
              </a:endParaRPr>
            </a:p>
          </p:txBody>
        </p:sp>
        <p:sp>
          <p:nvSpPr>
            <p:cNvPr id="21" name="순서도: 연결자 20">
              <a:extLst>
                <a:ext uri="{FF2B5EF4-FFF2-40B4-BE49-F238E27FC236}">
                  <a16:creationId xmlns:a16="http://schemas.microsoft.com/office/drawing/2014/main" id="{1303E812-6660-312C-D447-3B1BF490646D}"/>
                </a:ext>
              </a:extLst>
            </p:cNvPr>
            <p:cNvSpPr/>
            <p:nvPr/>
          </p:nvSpPr>
          <p:spPr>
            <a:xfrm>
              <a:off x="4203418" y="2847521"/>
              <a:ext cx="988166" cy="988166"/>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22" name="순서도: 연결자 21">
              <a:extLst>
                <a:ext uri="{FF2B5EF4-FFF2-40B4-BE49-F238E27FC236}">
                  <a16:creationId xmlns:a16="http://schemas.microsoft.com/office/drawing/2014/main" id="{F246A441-877F-B34D-62E3-D9AF75EEE8D5}"/>
                </a:ext>
              </a:extLst>
            </p:cNvPr>
            <p:cNvSpPr/>
            <p:nvPr/>
          </p:nvSpPr>
          <p:spPr>
            <a:xfrm>
              <a:off x="3999027" y="2643130"/>
              <a:ext cx="1396948" cy="1396948"/>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pic>
        <p:nvPicPr>
          <p:cNvPr id="12" name="그림 11"/>
          <p:cNvPicPr>
            <a:picLocks noChangeAspect="1"/>
          </p:cNvPicPr>
          <p:nvPr/>
        </p:nvPicPr>
        <p:blipFill>
          <a:blip r:embed="rId4"/>
          <a:stretch>
            <a:fillRect/>
          </a:stretch>
        </p:blipFill>
        <p:spPr>
          <a:xfrm>
            <a:off x="2177055" y="1737352"/>
            <a:ext cx="774259" cy="457240"/>
          </a:xfrm>
          <a:prstGeom prst="rect">
            <a:avLst/>
          </a:prstGeom>
        </p:spPr>
      </p:pic>
      <p:sp>
        <p:nvSpPr>
          <p:cNvPr id="48" name="TextBox 47">
            <a:extLst>
              <a:ext uri="{FF2B5EF4-FFF2-40B4-BE49-F238E27FC236}">
                <a16:creationId xmlns:a16="http://schemas.microsoft.com/office/drawing/2014/main" id="{967F316E-AB1F-CE1B-3A41-19C1D4B7A7CC}"/>
              </a:ext>
            </a:extLst>
          </p:cNvPr>
          <p:cNvSpPr txBox="1"/>
          <p:nvPr/>
        </p:nvSpPr>
        <p:spPr>
          <a:xfrm>
            <a:off x="304071" y="13467"/>
            <a:ext cx="3701839"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Scattering by X-ray?</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sp>
        <p:nvSpPr>
          <p:cNvPr id="6" name="TextBox 5">
            <a:extLst>
              <a:ext uri="{FF2B5EF4-FFF2-40B4-BE49-F238E27FC236}">
                <a16:creationId xmlns:a16="http://schemas.microsoft.com/office/drawing/2014/main" id="{4A1B1D89-719D-FA65-A64F-B94598889EE5}"/>
              </a:ext>
            </a:extLst>
          </p:cNvPr>
          <p:cNvSpPr txBox="1"/>
          <p:nvPr/>
        </p:nvSpPr>
        <p:spPr>
          <a:xfrm>
            <a:off x="107504" y="548680"/>
            <a:ext cx="2404057" cy="307777"/>
          </a:xfrm>
          <a:prstGeom prst="rect">
            <a:avLst/>
          </a:prstGeom>
          <a:noFill/>
        </p:spPr>
        <p:txBody>
          <a:bodyPr wrap="square" rtlCol="0">
            <a:spAutoFit/>
          </a:bodyPr>
          <a:lstStyle/>
          <a:p>
            <a:pPr marL="285750" indent="-285750" algn="ctr">
              <a:buFont typeface="Wingdings" panose="05000000000000000000" pitchFamily="2" charset="2"/>
              <a:buChar char="ü"/>
            </a:pPr>
            <a:r>
              <a:rPr lang="en-US" altLang="ko-KR" sz="1400" dirty="0">
                <a:latin typeface="HY헤드라인M" panose="02030600000101010101" pitchFamily="18" charset="-127"/>
                <a:ea typeface="HY헤드라인M" panose="02030600000101010101" pitchFamily="18" charset="-127"/>
              </a:rPr>
              <a:t>Elastic Scattering</a:t>
            </a:r>
            <a:endParaRPr lang="ko-KR" altLang="en-US" sz="1400" dirty="0">
              <a:latin typeface="HY헤드라인M" panose="02030600000101010101" pitchFamily="18" charset="-127"/>
              <a:ea typeface="HY헤드라인M" panose="02030600000101010101" pitchFamily="18" charset="-127"/>
            </a:endParaRPr>
          </a:p>
        </p:txBody>
      </p:sp>
      <p:sp>
        <p:nvSpPr>
          <p:cNvPr id="28" name="TextBox 27">
            <a:extLst>
              <a:ext uri="{FF2B5EF4-FFF2-40B4-BE49-F238E27FC236}">
                <a16:creationId xmlns:a16="http://schemas.microsoft.com/office/drawing/2014/main" id="{F94029F6-B712-5CAD-7B3E-D36B78A59E65}"/>
              </a:ext>
            </a:extLst>
          </p:cNvPr>
          <p:cNvSpPr txBox="1"/>
          <p:nvPr/>
        </p:nvSpPr>
        <p:spPr>
          <a:xfrm>
            <a:off x="2361770" y="1776393"/>
            <a:ext cx="242952" cy="300082"/>
          </a:xfrm>
          <a:prstGeom prst="rect">
            <a:avLst/>
          </a:prstGeom>
          <a:noFill/>
        </p:spPr>
        <p:txBody>
          <a:bodyPr wrap="square">
            <a:spAutoFit/>
          </a:bodyPr>
          <a:lstStyle/>
          <a:p>
            <a:r>
              <a:rPr lang="en-US" altLang="ko-KR" sz="1350" b="1" dirty="0">
                <a:solidFill>
                  <a:schemeClr val="bg1"/>
                </a:solidFill>
              </a:rPr>
              <a:t>-</a:t>
            </a:r>
            <a:endParaRPr lang="ko-KR" altLang="en-US" sz="1350" b="1" dirty="0">
              <a:solidFill>
                <a:schemeClr val="bg1"/>
              </a:solidFill>
            </a:endParaRPr>
          </a:p>
        </p:txBody>
      </p:sp>
      <p:sp>
        <p:nvSpPr>
          <p:cNvPr id="29" name="TextBox 28">
            <a:extLst>
              <a:ext uri="{FF2B5EF4-FFF2-40B4-BE49-F238E27FC236}">
                <a16:creationId xmlns:a16="http://schemas.microsoft.com/office/drawing/2014/main" id="{F04E8C8C-25FB-464B-9547-9A11943B0FE5}"/>
              </a:ext>
            </a:extLst>
          </p:cNvPr>
          <p:cNvSpPr txBox="1"/>
          <p:nvPr/>
        </p:nvSpPr>
        <p:spPr>
          <a:xfrm>
            <a:off x="2623707" y="1971655"/>
            <a:ext cx="242952" cy="300082"/>
          </a:xfrm>
          <a:prstGeom prst="rect">
            <a:avLst/>
          </a:prstGeom>
          <a:noFill/>
        </p:spPr>
        <p:txBody>
          <a:bodyPr wrap="square">
            <a:spAutoFit/>
          </a:bodyPr>
          <a:lstStyle/>
          <a:p>
            <a:r>
              <a:rPr lang="en-US" altLang="ko-KR" sz="1350" b="1" dirty="0">
                <a:solidFill>
                  <a:schemeClr val="bg1"/>
                </a:solidFill>
              </a:rPr>
              <a:t>-</a:t>
            </a:r>
            <a:endParaRPr lang="ko-KR" altLang="en-US" sz="1350" b="1" dirty="0">
              <a:solidFill>
                <a:schemeClr val="bg1"/>
              </a:solidFill>
            </a:endParaRPr>
          </a:p>
        </p:txBody>
      </p:sp>
      <p:sp>
        <p:nvSpPr>
          <p:cNvPr id="30" name="TextBox 29">
            <a:extLst>
              <a:ext uri="{FF2B5EF4-FFF2-40B4-BE49-F238E27FC236}">
                <a16:creationId xmlns:a16="http://schemas.microsoft.com/office/drawing/2014/main" id="{3A7582BE-4D4E-D6FF-1A1E-57BD034CB8A9}"/>
              </a:ext>
            </a:extLst>
          </p:cNvPr>
          <p:cNvSpPr txBox="1"/>
          <p:nvPr/>
        </p:nvSpPr>
        <p:spPr>
          <a:xfrm>
            <a:off x="2237945" y="1638280"/>
            <a:ext cx="242952" cy="300082"/>
          </a:xfrm>
          <a:prstGeom prst="rect">
            <a:avLst/>
          </a:prstGeom>
          <a:noFill/>
        </p:spPr>
        <p:txBody>
          <a:bodyPr wrap="square">
            <a:spAutoFit/>
          </a:bodyPr>
          <a:lstStyle/>
          <a:p>
            <a:r>
              <a:rPr lang="en-US" altLang="ko-KR" sz="1350" b="1" dirty="0">
                <a:solidFill>
                  <a:schemeClr val="bg1"/>
                </a:solidFill>
              </a:rPr>
              <a:t>-</a:t>
            </a:r>
            <a:endParaRPr lang="ko-KR" altLang="en-US" sz="1350" b="1" dirty="0">
              <a:solidFill>
                <a:schemeClr val="bg1"/>
              </a:solidFill>
            </a:endParaRPr>
          </a:p>
        </p:txBody>
      </p:sp>
      <p:pic>
        <p:nvPicPr>
          <p:cNvPr id="5124" name="Picture 4" descr="Electronic Waveforms &amp; Signals: sine, square, triangle . . » Electronics  Notes">
            <a:extLst>
              <a:ext uri="{FF2B5EF4-FFF2-40B4-BE49-F238E27FC236}">
                <a16:creationId xmlns:a16="http://schemas.microsoft.com/office/drawing/2014/main" id="{748A8B13-9CB3-5DA8-6DD2-620142EA892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rot="900000">
            <a:off x="1295575" y="1385011"/>
            <a:ext cx="1040744" cy="62180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직선 화살표 연결선 19">
            <a:extLst>
              <a:ext uri="{FF2B5EF4-FFF2-40B4-BE49-F238E27FC236}">
                <a16:creationId xmlns:a16="http://schemas.microsoft.com/office/drawing/2014/main" id="{CF7A240E-C051-6EA0-0A36-22C9593BACF9}"/>
              </a:ext>
            </a:extLst>
          </p:cNvPr>
          <p:cNvCxnSpPr/>
          <p:nvPr/>
        </p:nvCxnSpPr>
        <p:spPr>
          <a:xfrm>
            <a:off x="1324893" y="1566019"/>
            <a:ext cx="1019139" cy="3433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891CEC4-2DBF-22CF-CD36-5C813D25300F}"/>
              </a:ext>
            </a:extLst>
          </p:cNvPr>
          <p:cNvSpPr txBox="1"/>
          <p:nvPr/>
        </p:nvSpPr>
        <p:spPr>
          <a:xfrm>
            <a:off x="1834463" y="1189029"/>
            <a:ext cx="336952" cy="300082"/>
          </a:xfrm>
          <a:prstGeom prst="rect">
            <a:avLst/>
          </a:prstGeom>
          <a:noFill/>
        </p:spPr>
        <p:txBody>
          <a:bodyPr wrap="none" rtlCol="0">
            <a:spAutoFit/>
          </a:bodyPr>
          <a:lstStyle/>
          <a:p>
            <a:r>
              <a:rPr lang="el-GR" altLang="ko-KR" sz="1350" dirty="0"/>
              <a:t>λ</a:t>
            </a:r>
            <a:r>
              <a:rPr lang="en-US" altLang="ko-KR" sz="1350" baseline="-25000" dirty="0"/>
              <a:t>1</a:t>
            </a:r>
            <a:endParaRPr lang="ko-KR" altLang="en-US" sz="1350" baseline="-25000" dirty="0"/>
          </a:p>
        </p:txBody>
      </p:sp>
      <p:sp>
        <p:nvSpPr>
          <p:cNvPr id="67" name="TextBox 66">
            <a:extLst>
              <a:ext uri="{FF2B5EF4-FFF2-40B4-BE49-F238E27FC236}">
                <a16:creationId xmlns:a16="http://schemas.microsoft.com/office/drawing/2014/main" id="{A0761BE2-58F8-DF52-CF60-183FADADD8B4}"/>
              </a:ext>
            </a:extLst>
          </p:cNvPr>
          <p:cNvSpPr txBox="1"/>
          <p:nvPr/>
        </p:nvSpPr>
        <p:spPr>
          <a:xfrm>
            <a:off x="6294531" y="1919587"/>
            <a:ext cx="242952" cy="300082"/>
          </a:xfrm>
          <a:prstGeom prst="rect">
            <a:avLst/>
          </a:prstGeom>
          <a:noFill/>
        </p:spPr>
        <p:txBody>
          <a:bodyPr wrap="square">
            <a:spAutoFit/>
          </a:bodyPr>
          <a:lstStyle/>
          <a:p>
            <a:r>
              <a:rPr lang="en-US" altLang="ko-KR" sz="1350" b="1" dirty="0">
                <a:solidFill>
                  <a:schemeClr val="bg1"/>
                </a:solidFill>
              </a:rPr>
              <a:t>-</a:t>
            </a:r>
            <a:endParaRPr lang="ko-KR" altLang="en-US" sz="1350" b="1" dirty="0">
              <a:solidFill>
                <a:schemeClr val="bg1"/>
              </a:solidFill>
            </a:endParaRPr>
          </a:p>
        </p:txBody>
      </p:sp>
      <p:sp>
        <p:nvSpPr>
          <p:cNvPr id="68" name="TextBox 67">
            <a:extLst>
              <a:ext uri="{FF2B5EF4-FFF2-40B4-BE49-F238E27FC236}">
                <a16:creationId xmlns:a16="http://schemas.microsoft.com/office/drawing/2014/main" id="{91DED72B-A334-B563-A405-E17A805D684B}"/>
              </a:ext>
            </a:extLst>
          </p:cNvPr>
          <p:cNvSpPr txBox="1"/>
          <p:nvPr/>
        </p:nvSpPr>
        <p:spPr>
          <a:xfrm>
            <a:off x="6556469" y="2114849"/>
            <a:ext cx="242952" cy="300082"/>
          </a:xfrm>
          <a:prstGeom prst="rect">
            <a:avLst/>
          </a:prstGeom>
          <a:noFill/>
        </p:spPr>
        <p:txBody>
          <a:bodyPr wrap="square">
            <a:spAutoFit/>
          </a:bodyPr>
          <a:lstStyle/>
          <a:p>
            <a:r>
              <a:rPr lang="en-US" altLang="ko-KR" sz="1350" b="1" dirty="0">
                <a:solidFill>
                  <a:schemeClr val="bg1"/>
                </a:solidFill>
              </a:rPr>
              <a:t>-</a:t>
            </a:r>
            <a:endParaRPr lang="ko-KR" altLang="en-US" sz="1350" b="1" dirty="0">
              <a:solidFill>
                <a:schemeClr val="bg1"/>
              </a:solidFill>
            </a:endParaRPr>
          </a:p>
        </p:txBody>
      </p:sp>
      <p:sp>
        <p:nvSpPr>
          <p:cNvPr id="69" name="TextBox 68">
            <a:extLst>
              <a:ext uri="{FF2B5EF4-FFF2-40B4-BE49-F238E27FC236}">
                <a16:creationId xmlns:a16="http://schemas.microsoft.com/office/drawing/2014/main" id="{7275738B-92DA-E985-B18D-70F6F8F715A0}"/>
              </a:ext>
            </a:extLst>
          </p:cNvPr>
          <p:cNvSpPr txBox="1"/>
          <p:nvPr/>
        </p:nvSpPr>
        <p:spPr>
          <a:xfrm>
            <a:off x="6170706" y="1781474"/>
            <a:ext cx="242952" cy="300082"/>
          </a:xfrm>
          <a:prstGeom prst="rect">
            <a:avLst/>
          </a:prstGeom>
          <a:noFill/>
        </p:spPr>
        <p:txBody>
          <a:bodyPr wrap="square">
            <a:spAutoFit/>
          </a:bodyPr>
          <a:lstStyle/>
          <a:p>
            <a:r>
              <a:rPr lang="en-US" altLang="ko-KR" sz="1350" b="1" dirty="0">
                <a:solidFill>
                  <a:schemeClr val="bg1"/>
                </a:solidFill>
              </a:rPr>
              <a:t>-</a:t>
            </a:r>
            <a:endParaRPr lang="ko-KR" altLang="en-US" sz="1350" b="1" dirty="0">
              <a:solidFill>
                <a:schemeClr val="bg1"/>
              </a:solidFill>
            </a:endParaRPr>
          </a:p>
        </p:txBody>
      </p:sp>
      <p:pic>
        <p:nvPicPr>
          <p:cNvPr id="70" name="Picture 4" descr="Electronic Waveforms &amp; Signals: sine, square, triangle . . » Electronics  Notes">
            <a:extLst>
              <a:ext uri="{FF2B5EF4-FFF2-40B4-BE49-F238E27FC236}">
                <a16:creationId xmlns:a16="http://schemas.microsoft.com/office/drawing/2014/main" id="{65838723-978B-A901-D573-FA8D9CFD0957}"/>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rot="900000">
            <a:off x="5228337" y="1528205"/>
            <a:ext cx="1040744" cy="621804"/>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직선 화살표 연결선 70">
            <a:extLst>
              <a:ext uri="{FF2B5EF4-FFF2-40B4-BE49-F238E27FC236}">
                <a16:creationId xmlns:a16="http://schemas.microsoft.com/office/drawing/2014/main" id="{699B250A-B750-0C93-1913-42AA79D9B9B9}"/>
              </a:ext>
            </a:extLst>
          </p:cNvPr>
          <p:cNvCxnSpPr/>
          <p:nvPr/>
        </p:nvCxnSpPr>
        <p:spPr>
          <a:xfrm>
            <a:off x="5257655" y="1709213"/>
            <a:ext cx="1019139" cy="3433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그룹 71">
            <a:extLst>
              <a:ext uri="{FF2B5EF4-FFF2-40B4-BE49-F238E27FC236}">
                <a16:creationId xmlns:a16="http://schemas.microsoft.com/office/drawing/2014/main" id="{36530133-B731-2688-BACF-59A4132ACD47}"/>
              </a:ext>
            </a:extLst>
          </p:cNvPr>
          <p:cNvGrpSpPr/>
          <p:nvPr/>
        </p:nvGrpSpPr>
        <p:grpSpPr>
          <a:xfrm>
            <a:off x="6493406" y="1567079"/>
            <a:ext cx="1070891" cy="621000"/>
            <a:chOff x="1783803" y="2562976"/>
            <a:chExt cx="1427854" cy="828000"/>
          </a:xfrm>
        </p:grpSpPr>
        <p:pic>
          <p:nvPicPr>
            <p:cNvPr id="73" name="Picture 4" descr="Electronic Waveforms &amp; Signals: sine, square, triangle . . » Electronics  Notes">
              <a:extLst>
                <a:ext uri="{FF2B5EF4-FFF2-40B4-BE49-F238E27FC236}">
                  <a16:creationId xmlns:a16="http://schemas.microsoft.com/office/drawing/2014/main" id="{87D7A365-809C-4784-6254-52C04B9210F9}"/>
                </a:ext>
              </a:extLst>
            </p:cNvPr>
            <p:cNvPicPr preferRelativeResize="0">
              <a:picLocks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rot="20914320" flipH="1">
              <a:off x="1783803" y="2562976"/>
              <a:ext cx="1389600" cy="828000"/>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직선 화살표 연결선 73">
              <a:extLst>
                <a:ext uri="{FF2B5EF4-FFF2-40B4-BE49-F238E27FC236}">
                  <a16:creationId xmlns:a16="http://schemas.microsoft.com/office/drawing/2014/main" id="{0DBE2D37-0E09-F322-9471-37F9BD403AD7}"/>
                </a:ext>
              </a:extLst>
            </p:cNvPr>
            <p:cNvCxnSpPr/>
            <p:nvPr/>
          </p:nvCxnSpPr>
          <p:spPr>
            <a:xfrm rot="19800000">
              <a:off x="1852805" y="2806376"/>
              <a:ext cx="1358852" cy="45775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D43F56AC-3B79-EFFA-48D6-FB7CBA68D0F2}"/>
              </a:ext>
            </a:extLst>
          </p:cNvPr>
          <p:cNvSpPr txBox="1"/>
          <p:nvPr/>
        </p:nvSpPr>
        <p:spPr>
          <a:xfrm>
            <a:off x="5767224" y="1332223"/>
            <a:ext cx="336952" cy="300082"/>
          </a:xfrm>
          <a:prstGeom prst="rect">
            <a:avLst/>
          </a:prstGeom>
          <a:noFill/>
        </p:spPr>
        <p:txBody>
          <a:bodyPr wrap="none" rtlCol="0">
            <a:spAutoFit/>
          </a:bodyPr>
          <a:lstStyle/>
          <a:p>
            <a:r>
              <a:rPr lang="el-GR" altLang="ko-KR" sz="1350" dirty="0"/>
              <a:t>λ</a:t>
            </a:r>
            <a:r>
              <a:rPr lang="en-US" altLang="ko-KR" sz="1350" baseline="-25000" dirty="0"/>
              <a:t>1</a:t>
            </a:r>
            <a:endParaRPr lang="ko-KR" altLang="en-US" sz="1350" baseline="-25000" dirty="0"/>
          </a:p>
        </p:txBody>
      </p:sp>
      <p:sp>
        <p:nvSpPr>
          <p:cNvPr id="76" name="TextBox 75">
            <a:extLst>
              <a:ext uri="{FF2B5EF4-FFF2-40B4-BE49-F238E27FC236}">
                <a16:creationId xmlns:a16="http://schemas.microsoft.com/office/drawing/2014/main" id="{26D7A6F5-6478-2FAA-0B62-D00ADC1EF50D}"/>
              </a:ext>
            </a:extLst>
          </p:cNvPr>
          <p:cNvSpPr txBox="1"/>
          <p:nvPr/>
        </p:nvSpPr>
        <p:spPr>
          <a:xfrm>
            <a:off x="6909736" y="1342885"/>
            <a:ext cx="336952" cy="300082"/>
          </a:xfrm>
          <a:prstGeom prst="rect">
            <a:avLst/>
          </a:prstGeom>
          <a:noFill/>
        </p:spPr>
        <p:txBody>
          <a:bodyPr wrap="none" rtlCol="0">
            <a:spAutoFit/>
          </a:bodyPr>
          <a:lstStyle/>
          <a:p>
            <a:r>
              <a:rPr lang="el-GR" altLang="ko-KR" sz="1350" dirty="0"/>
              <a:t>λ</a:t>
            </a:r>
            <a:r>
              <a:rPr lang="en-US" altLang="ko-KR" sz="1350" baseline="-25000" dirty="0"/>
              <a:t>2</a:t>
            </a:r>
            <a:endParaRPr lang="ko-KR" altLang="en-US" sz="1350" baseline="-25000" dirty="0"/>
          </a:p>
        </p:txBody>
      </p:sp>
      <p:sp>
        <p:nvSpPr>
          <p:cNvPr id="31" name="화살표: 오른쪽 30">
            <a:extLst>
              <a:ext uri="{FF2B5EF4-FFF2-40B4-BE49-F238E27FC236}">
                <a16:creationId xmlns:a16="http://schemas.microsoft.com/office/drawing/2014/main" id="{3EF416F3-F00A-34FC-4C35-B6B06626A978}"/>
              </a:ext>
            </a:extLst>
          </p:cNvPr>
          <p:cNvSpPr/>
          <p:nvPr/>
        </p:nvSpPr>
        <p:spPr>
          <a:xfrm>
            <a:off x="3743199" y="2088292"/>
            <a:ext cx="1042462" cy="570902"/>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1350"/>
          </a:p>
        </p:txBody>
      </p:sp>
      <p:sp>
        <p:nvSpPr>
          <p:cNvPr id="78" name="TextBox 77">
            <a:extLst>
              <a:ext uri="{FF2B5EF4-FFF2-40B4-BE49-F238E27FC236}">
                <a16:creationId xmlns:a16="http://schemas.microsoft.com/office/drawing/2014/main" id="{E9C9FC98-6700-9A3B-38EA-AF2DCD67B1F7}"/>
              </a:ext>
            </a:extLst>
          </p:cNvPr>
          <p:cNvSpPr txBox="1"/>
          <p:nvPr/>
        </p:nvSpPr>
        <p:spPr>
          <a:xfrm>
            <a:off x="2259264" y="2956167"/>
            <a:ext cx="1608133" cy="707886"/>
          </a:xfrm>
          <a:prstGeom prst="rect">
            <a:avLst/>
          </a:prstGeom>
          <a:noFill/>
        </p:spPr>
        <p:txBody>
          <a:bodyPr wrap="none" rtlCol="0">
            <a:spAutoFit/>
          </a:bodyPr>
          <a:lstStyle/>
          <a:p>
            <a:r>
              <a:rPr lang="en-US" altLang="ko-KR" sz="2400" b="1" dirty="0"/>
              <a:t>E = </a:t>
            </a:r>
            <a:r>
              <a:rPr lang="en-US" altLang="ko-KR" sz="2400" b="1" dirty="0" err="1"/>
              <a:t>hc</a:t>
            </a:r>
            <a:r>
              <a:rPr lang="en-US" altLang="ko-KR" sz="2400" b="1" dirty="0"/>
              <a:t>/</a:t>
            </a:r>
            <a:r>
              <a:rPr lang="el-GR" altLang="ko-KR" sz="2400" b="1" dirty="0"/>
              <a:t>λ</a:t>
            </a:r>
            <a:r>
              <a:rPr lang="en-US" altLang="ko-KR" sz="2400" b="1" baseline="-25000" dirty="0"/>
              <a:t>1</a:t>
            </a:r>
            <a:endParaRPr lang="ko-KR" altLang="en-US" sz="2400" b="1" baseline="-25000" dirty="0"/>
          </a:p>
          <a:p>
            <a:endParaRPr lang="ko-KR" altLang="en-US" sz="2400" b="1" baseline="-25000" dirty="0"/>
          </a:p>
        </p:txBody>
      </p:sp>
      <p:sp>
        <p:nvSpPr>
          <p:cNvPr id="56" name="TextBox 55">
            <a:extLst>
              <a:ext uri="{FF2B5EF4-FFF2-40B4-BE49-F238E27FC236}">
                <a16:creationId xmlns:a16="http://schemas.microsoft.com/office/drawing/2014/main" id="{3C2C73CA-9E12-4D1D-358C-7E8CB688D9B8}"/>
              </a:ext>
            </a:extLst>
          </p:cNvPr>
          <p:cNvSpPr txBox="1"/>
          <p:nvPr/>
        </p:nvSpPr>
        <p:spPr>
          <a:xfrm>
            <a:off x="6034751" y="3031769"/>
            <a:ext cx="979755" cy="707886"/>
          </a:xfrm>
          <a:prstGeom prst="rect">
            <a:avLst/>
          </a:prstGeom>
          <a:noFill/>
        </p:spPr>
        <p:txBody>
          <a:bodyPr wrap="none" rtlCol="0">
            <a:spAutoFit/>
          </a:bodyPr>
          <a:lstStyle/>
          <a:p>
            <a:r>
              <a:rPr lang="el-GR" altLang="ko-KR" sz="2400" b="1" dirty="0"/>
              <a:t>λ</a:t>
            </a:r>
            <a:r>
              <a:rPr lang="en-US" altLang="ko-KR" sz="2400" b="1" baseline="-25000" dirty="0"/>
              <a:t>1</a:t>
            </a:r>
            <a:r>
              <a:rPr lang="en-US" altLang="ko-KR" sz="2400" b="1" dirty="0"/>
              <a:t>=</a:t>
            </a:r>
            <a:r>
              <a:rPr lang="el-GR" altLang="ko-KR" sz="2400" b="1" dirty="0"/>
              <a:t>λ</a:t>
            </a:r>
            <a:r>
              <a:rPr lang="en-US" altLang="ko-KR" sz="2400" b="1" baseline="-25000" dirty="0"/>
              <a:t>2</a:t>
            </a:r>
            <a:endParaRPr lang="ko-KR" altLang="en-US" sz="2400" b="1" baseline="-25000" dirty="0"/>
          </a:p>
          <a:p>
            <a:endParaRPr lang="ko-KR" altLang="en-US" sz="2400" b="1" baseline="-25000" dirty="0"/>
          </a:p>
        </p:txBody>
      </p:sp>
      <p:pic>
        <p:nvPicPr>
          <p:cNvPr id="2" name="그림 1"/>
          <p:cNvPicPr>
            <a:picLocks noChangeAspect="1"/>
          </p:cNvPicPr>
          <p:nvPr/>
        </p:nvPicPr>
        <p:blipFill>
          <a:blip r:embed="rId2"/>
          <a:stretch>
            <a:fillRect/>
          </a:stretch>
        </p:blipFill>
        <p:spPr>
          <a:xfrm>
            <a:off x="2330414" y="2125514"/>
            <a:ext cx="365792" cy="341406"/>
          </a:xfrm>
          <a:prstGeom prst="rect">
            <a:avLst/>
          </a:prstGeom>
        </p:spPr>
      </p:pic>
      <p:sp>
        <p:nvSpPr>
          <p:cNvPr id="35" name="TextBox 34">
            <a:extLst>
              <a:ext uri="{FF2B5EF4-FFF2-40B4-BE49-F238E27FC236}">
                <a16:creationId xmlns:a16="http://schemas.microsoft.com/office/drawing/2014/main" id="{4A1B1D89-719D-FA65-A64F-B94598889EE5}"/>
              </a:ext>
            </a:extLst>
          </p:cNvPr>
          <p:cNvSpPr txBox="1"/>
          <p:nvPr/>
        </p:nvSpPr>
        <p:spPr>
          <a:xfrm>
            <a:off x="270396" y="3645863"/>
            <a:ext cx="2404057" cy="300082"/>
          </a:xfrm>
          <a:prstGeom prst="rect">
            <a:avLst/>
          </a:prstGeom>
          <a:noFill/>
        </p:spPr>
        <p:txBody>
          <a:bodyPr wrap="square" rtlCol="0">
            <a:spAutoFit/>
          </a:bodyPr>
          <a:lstStyle/>
          <a:p>
            <a:pPr marL="285750" indent="-285750" algn="ctr">
              <a:buFont typeface="Wingdings" panose="05000000000000000000" pitchFamily="2" charset="2"/>
              <a:buChar char="ü"/>
            </a:pPr>
            <a:r>
              <a:rPr lang="en-US" altLang="ko-KR" sz="1350" dirty="0">
                <a:latin typeface="HY헤드라인M" panose="02030600000101010101" pitchFamily="18" charset="-127"/>
                <a:ea typeface="HY헤드라인M" panose="02030600000101010101" pitchFamily="18" charset="-127"/>
              </a:rPr>
              <a:t>Interference of Waves</a:t>
            </a:r>
            <a:endParaRPr lang="ko-KR" altLang="en-US" sz="1350" dirty="0">
              <a:latin typeface="HY헤드라인M" panose="02030600000101010101" pitchFamily="18" charset="-127"/>
              <a:ea typeface="HY헤드라인M" panose="02030600000101010101" pitchFamily="18" charset="-127"/>
            </a:endParaRPr>
          </a:p>
        </p:txBody>
      </p:sp>
      <p:pic>
        <p:nvPicPr>
          <p:cNvPr id="36" name="그림 35">
            <a:extLst>
              <a:ext uri="{FF2B5EF4-FFF2-40B4-BE49-F238E27FC236}">
                <a16:creationId xmlns:a16="http://schemas.microsoft.com/office/drawing/2014/main" id="{7966597C-DC1F-2945-92E1-EEAE7985775F}"/>
              </a:ext>
            </a:extLst>
          </p:cNvPr>
          <p:cNvPicPr>
            <a:picLocks noChangeAspect="1"/>
          </p:cNvPicPr>
          <p:nvPr/>
        </p:nvPicPr>
        <p:blipFill>
          <a:blip r:embed="rId6">
            <a:duotone>
              <a:schemeClr val="accent2">
                <a:shade val="45000"/>
                <a:satMod val="135000"/>
              </a:schemeClr>
              <a:prstClr val="white"/>
            </a:duotone>
          </a:blip>
          <a:stretch>
            <a:fillRect/>
          </a:stretch>
        </p:blipFill>
        <p:spPr>
          <a:xfrm rot="18900000">
            <a:off x="1837948" y="4530625"/>
            <a:ext cx="1175106" cy="873328"/>
          </a:xfrm>
          <a:prstGeom prst="rect">
            <a:avLst/>
          </a:prstGeom>
        </p:spPr>
      </p:pic>
      <p:pic>
        <p:nvPicPr>
          <p:cNvPr id="37" name="그림 36">
            <a:extLst>
              <a:ext uri="{FF2B5EF4-FFF2-40B4-BE49-F238E27FC236}">
                <a16:creationId xmlns:a16="http://schemas.microsoft.com/office/drawing/2014/main" id="{06786CE7-CC4D-4B7C-1BCA-728B2489D66C}"/>
              </a:ext>
            </a:extLst>
          </p:cNvPr>
          <p:cNvPicPr>
            <a:picLocks noChangeAspect="1"/>
          </p:cNvPicPr>
          <p:nvPr/>
        </p:nvPicPr>
        <p:blipFill>
          <a:blip r:embed="rId6">
            <a:duotone>
              <a:schemeClr val="accent2">
                <a:shade val="45000"/>
                <a:satMod val="135000"/>
              </a:schemeClr>
              <a:prstClr val="white"/>
            </a:duotone>
          </a:blip>
          <a:stretch>
            <a:fillRect/>
          </a:stretch>
        </p:blipFill>
        <p:spPr>
          <a:xfrm rot="1800000">
            <a:off x="1666641" y="5540867"/>
            <a:ext cx="1175106" cy="873328"/>
          </a:xfrm>
          <a:prstGeom prst="rect">
            <a:avLst/>
          </a:prstGeom>
        </p:spPr>
      </p:pic>
      <p:pic>
        <p:nvPicPr>
          <p:cNvPr id="38" name="그림 37">
            <a:extLst>
              <a:ext uri="{FF2B5EF4-FFF2-40B4-BE49-F238E27FC236}">
                <a16:creationId xmlns:a16="http://schemas.microsoft.com/office/drawing/2014/main" id="{3E7D358C-7BD5-C1C1-90C6-1858227C32A4}"/>
              </a:ext>
            </a:extLst>
          </p:cNvPr>
          <p:cNvPicPr>
            <a:picLocks noChangeAspect="1"/>
          </p:cNvPicPr>
          <p:nvPr/>
        </p:nvPicPr>
        <p:blipFill>
          <a:blip r:embed="rId6">
            <a:duotone>
              <a:schemeClr val="accent2">
                <a:shade val="45000"/>
                <a:satMod val="135000"/>
              </a:schemeClr>
              <a:prstClr val="white"/>
            </a:duotone>
          </a:blip>
          <a:stretch>
            <a:fillRect/>
          </a:stretch>
        </p:blipFill>
        <p:spPr>
          <a:xfrm rot="6300000">
            <a:off x="831236" y="5736759"/>
            <a:ext cx="1175106" cy="873328"/>
          </a:xfrm>
          <a:prstGeom prst="rect">
            <a:avLst/>
          </a:prstGeom>
        </p:spPr>
      </p:pic>
      <p:pic>
        <p:nvPicPr>
          <p:cNvPr id="39" name="그림 38">
            <a:extLst>
              <a:ext uri="{FF2B5EF4-FFF2-40B4-BE49-F238E27FC236}">
                <a16:creationId xmlns:a16="http://schemas.microsoft.com/office/drawing/2014/main" id="{A9E24411-F8FD-A94B-D911-7CE91BF1BB7D}"/>
              </a:ext>
            </a:extLst>
          </p:cNvPr>
          <p:cNvPicPr>
            <a:picLocks noChangeAspect="1"/>
          </p:cNvPicPr>
          <p:nvPr/>
        </p:nvPicPr>
        <p:blipFill>
          <a:blip r:embed="rId6">
            <a:duotone>
              <a:schemeClr val="accent2">
                <a:shade val="45000"/>
                <a:satMod val="135000"/>
              </a:schemeClr>
              <a:prstClr val="white"/>
            </a:duotone>
          </a:blip>
          <a:stretch>
            <a:fillRect/>
          </a:stretch>
        </p:blipFill>
        <p:spPr>
          <a:xfrm rot="13344036">
            <a:off x="771104" y="4370749"/>
            <a:ext cx="1175106" cy="873328"/>
          </a:xfrm>
          <a:prstGeom prst="rect">
            <a:avLst/>
          </a:prstGeom>
        </p:spPr>
      </p:pic>
      <p:pic>
        <p:nvPicPr>
          <p:cNvPr id="40" name="그림 39">
            <a:extLst>
              <a:ext uri="{FF2B5EF4-FFF2-40B4-BE49-F238E27FC236}">
                <a16:creationId xmlns:a16="http://schemas.microsoft.com/office/drawing/2014/main" id="{5176F9CA-529D-151C-ACA7-5A6DE697F26A}"/>
              </a:ext>
            </a:extLst>
          </p:cNvPr>
          <p:cNvPicPr>
            <a:picLocks noChangeAspect="1"/>
          </p:cNvPicPr>
          <p:nvPr/>
        </p:nvPicPr>
        <p:blipFill>
          <a:blip r:embed="rId6"/>
          <a:stretch>
            <a:fillRect/>
          </a:stretch>
        </p:blipFill>
        <p:spPr>
          <a:xfrm rot="20700000">
            <a:off x="219335" y="4896133"/>
            <a:ext cx="1175106" cy="873328"/>
          </a:xfrm>
          <a:prstGeom prst="rect">
            <a:avLst/>
          </a:prstGeom>
        </p:spPr>
      </p:pic>
      <p:sp>
        <p:nvSpPr>
          <p:cNvPr id="41" name="화살표: 오른쪽 84">
            <a:extLst>
              <a:ext uri="{FF2B5EF4-FFF2-40B4-BE49-F238E27FC236}">
                <a16:creationId xmlns:a16="http://schemas.microsoft.com/office/drawing/2014/main" id="{840D4CE0-0418-7337-3D67-4ABD7AAB13AA}"/>
              </a:ext>
            </a:extLst>
          </p:cNvPr>
          <p:cNvSpPr/>
          <p:nvPr/>
        </p:nvSpPr>
        <p:spPr>
          <a:xfrm>
            <a:off x="2689413" y="5127384"/>
            <a:ext cx="466195" cy="570902"/>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1350"/>
          </a:p>
        </p:txBody>
      </p:sp>
      <p:grpSp>
        <p:nvGrpSpPr>
          <p:cNvPr id="42" name="그룹 41">
            <a:extLst>
              <a:ext uri="{FF2B5EF4-FFF2-40B4-BE49-F238E27FC236}">
                <a16:creationId xmlns:a16="http://schemas.microsoft.com/office/drawing/2014/main" id="{516C67A6-876F-C427-8C3A-C40C5C831C32}"/>
              </a:ext>
            </a:extLst>
          </p:cNvPr>
          <p:cNvGrpSpPr/>
          <p:nvPr/>
        </p:nvGrpSpPr>
        <p:grpSpPr>
          <a:xfrm>
            <a:off x="3710934" y="4805006"/>
            <a:ext cx="1375733" cy="1375733"/>
            <a:chOff x="4834431" y="3285335"/>
            <a:chExt cx="1834310" cy="1834310"/>
          </a:xfrm>
        </p:grpSpPr>
        <p:sp>
          <p:nvSpPr>
            <p:cNvPr id="43" name="순서도: 연결자 42">
              <a:extLst>
                <a:ext uri="{FF2B5EF4-FFF2-40B4-BE49-F238E27FC236}">
                  <a16:creationId xmlns:a16="http://schemas.microsoft.com/office/drawing/2014/main" id="{F779DCD9-B87F-FEAA-5A28-9C8489BD7EE3}"/>
                </a:ext>
              </a:extLst>
            </p:cNvPr>
            <p:cNvSpPr/>
            <p:nvPr/>
          </p:nvSpPr>
          <p:spPr>
            <a:xfrm>
              <a:off x="5284861" y="3735765"/>
              <a:ext cx="933450" cy="933450"/>
            </a:xfrm>
            <a:prstGeom prst="flowChartConnector">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4" name="순서도: 연결자 43">
              <a:extLst>
                <a:ext uri="{FF2B5EF4-FFF2-40B4-BE49-F238E27FC236}">
                  <a16:creationId xmlns:a16="http://schemas.microsoft.com/office/drawing/2014/main" id="{5D895AF4-7CA6-215F-8463-C0F84E5C2F77}"/>
                </a:ext>
              </a:extLst>
            </p:cNvPr>
            <p:cNvSpPr/>
            <p:nvPr/>
          </p:nvSpPr>
          <p:spPr>
            <a:xfrm>
              <a:off x="5052535" y="3503439"/>
              <a:ext cx="1398102" cy="1398102"/>
            </a:xfrm>
            <a:prstGeom prst="flowChartConnector">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5" name="순서도: 연결자 44">
              <a:extLst>
                <a:ext uri="{FF2B5EF4-FFF2-40B4-BE49-F238E27FC236}">
                  <a16:creationId xmlns:a16="http://schemas.microsoft.com/office/drawing/2014/main" id="{AE39D6AC-40B3-CEF7-0313-7C8E0236297A}"/>
                </a:ext>
              </a:extLst>
            </p:cNvPr>
            <p:cNvSpPr/>
            <p:nvPr/>
          </p:nvSpPr>
          <p:spPr>
            <a:xfrm>
              <a:off x="4834431" y="3285335"/>
              <a:ext cx="1834310" cy="1834310"/>
            </a:xfrm>
            <a:prstGeom prst="flowChartConnector">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grpSp>
        <p:nvGrpSpPr>
          <p:cNvPr id="46" name="그룹 45">
            <a:extLst>
              <a:ext uri="{FF2B5EF4-FFF2-40B4-BE49-F238E27FC236}">
                <a16:creationId xmlns:a16="http://schemas.microsoft.com/office/drawing/2014/main" id="{E4B65EF8-0C6A-5C34-6F67-2BAE80EA547F}"/>
              </a:ext>
            </a:extLst>
          </p:cNvPr>
          <p:cNvGrpSpPr/>
          <p:nvPr/>
        </p:nvGrpSpPr>
        <p:grpSpPr>
          <a:xfrm>
            <a:off x="3678130" y="4599050"/>
            <a:ext cx="1375733" cy="1375733"/>
            <a:chOff x="4834431" y="3285335"/>
            <a:chExt cx="1834310" cy="1834310"/>
          </a:xfrm>
        </p:grpSpPr>
        <p:sp>
          <p:nvSpPr>
            <p:cNvPr id="47" name="순서도: 연결자 46">
              <a:extLst>
                <a:ext uri="{FF2B5EF4-FFF2-40B4-BE49-F238E27FC236}">
                  <a16:creationId xmlns:a16="http://schemas.microsoft.com/office/drawing/2014/main" id="{B7499B04-4508-4A9F-CE55-0E5BDC3533FC}"/>
                </a:ext>
              </a:extLst>
            </p:cNvPr>
            <p:cNvSpPr/>
            <p:nvPr/>
          </p:nvSpPr>
          <p:spPr>
            <a:xfrm>
              <a:off x="5284861" y="3735765"/>
              <a:ext cx="933450" cy="933450"/>
            </a:xfrm>
            <a:prstGeom prst="flowChartConnector">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9" name="순서도: 연결자 48">
              <a:extLst>
                <a:ext uri="{FF2B5EF4-FFF2-40B4-BE49-F238E27FC236}">
                  <a16:creationId xmlns:a16="http://schemas.microsoft.com/office/drawing/2014/main" id="{1118BBC0-8CAB-9970-5EDB-BAF7B48DBF10}"/>
                </a:ext>
              </a:extLst>
            </p:cNvPr>
            <p:cNvSpPr/>
            <p:nvPr/>
          </p:nvSpPr>
          <p:spPr>
            <a:xfrm>
              <a:off x="5052535" y="3503439"/>
              <a:ext cx="1398102" cy="1398102"/>
            </a:xfrm>
            <a:prstGeom prst="flowChartConnector">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0" name="순서도: 연결자 49">
              <a:extLst>
                <a:ext uri="{FF2B5EF4-FFF2-40B4-BE49-F238E27FC236}">
                  <a16:creationId xmlns:a16="http://schemas.microsoft.com/office/drawing/2014/main" id="{D026396E-514B-C0E5-2A9B-03DC93E5A3D1}"/>
                </a:ext>
              </a:extLst>
            </p:cNvPr>
            <p:cNvSpPr/>
            <p:nvPr/>
          </p:nvSpPr>
          <p:spPr>
            <a:xfrm>
              <a:off x="4834431" y="3285335"/>
              <a:ext cx="1834310" cy="1834310"/>
            </a:xfrm>
            <a:prstGeom prst="flowChartConnector">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grpSp>
      <p:cxnSp>
        <p:nvCxnSpPr>
          <p:cNvPr id="51" name="직선 화살표 연결선 50">
            <a:extLst>
              <a:ext uri="{FF2B5EF4-FFF2-40B4-BE49-F238E27FC236}">
                <a16:creationId xmlns:a16="http://schemas.microsoft.com/office/drawing/2014/main" id="{12C33ADB-F6FE-31DF-E52A-9DF733B22D57}"/>
              </a:ext>
            </a:extLst>
          </p:cNvPr>
          <p:cNvCxnSpPr/>
          <p:nvPr/>
        </p:nvCxnSpPr>
        <p:spPr>
          <a:xfrm flipV="1">
            <a:off x="4693805" y="5117891"/>
            <a:ext cx="1603772" cy="231068"/>
          </a:xfrm>
          <a:prstGeom prst="straightConnector1">
            <a:avLst/>
          </a:prstGeom>
          <a:ln w="38100">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직선 화살표 연결선 51">
            <a:extLst>
              <a:ext uri="{FF2B5EF4-FFF2-40B4-BE49-F238E27FC236}">
                <a16:creationId xmlns:a16="http://schemas.microsoft.com/office/drawing/2014/main" id="{4CD62A96-6C54-DA94-AEB8-29F4623E2259}"/>
              </a:ext>
            </a:extLst>
          </p:cNvPr>
          <p:cNvCxnSpPr>
            <a:cxnSpLocks/>
          </p:cNvCxnSpPr>
          <p:nvPr/>
        </p:nvCxnSpPr>
        <p:spPr>
          <a:xfrm>
            <a:off x="4642230" y="5463430"/>
            <a:ext cx="1655347" cy="6682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4" descr="Electronic Waveforms &amp; Signals: sine, square, triangle . . » Electronics  Notes">
            <a:extLst>
              <a:ext uri="{FF2B5EF4-FFF2-40B4-BE49-F238E27FC236}">
                <a16:creationId xmlns:a16="http://schemas.microsoft.com/office/drawing/2014/main" id="{0B98C153-D767-C727-F8F2-EAE68677D75C}"/>
              </a:ext>
            </a:extLst>
          </p:cNvPr>
          <p:cNvPicPr>
            <a:picLocks noChangeAspect="1" noChangeArrowheads="1"/>
          </p:cNvPicPr>
          <p:nvPr/>
        </p:nvPicPr>
        <p:blipFill rotWithShape="1">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15449" r="21442"/>
          <a:stretch/>
        </p:blipFill>
        <p:spPr bwMode="auto">
          <a:xfrm>
            <a:off x="6372798" y="4459140"/>
            <a:ext cx="1040744" cy="6218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Electronic Waveforms &amp; Signals: sine, square, triangle . . » Electronics  Notes">
            <a:extLst>
              <a:ext uri="{FF2B5EF4-FFF2-40B4-BE49-F238E27FC236}">
                <a16:creationId xmlns:a16="http://schemas.microsoft.com/office/drawing/2014/main" id="{837C5688-2395-E390-F35A-F73BA027A625}"/>
              </a:ext>
            </a:extLst>
          </p:cNvPr>
          <p:cNvPicPr>
            <a:picLocks noChangeAspect="1" noChangeArrowheads="1"/>
          </p:cNvPicPr>
          <p:nvPr/>
        </p:nvPicPr>
        <p:blipFill rotWithShape="1">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15449" r="21442"/>
          <a:stretch/>
        </p:blipFill>
        <p:spPr bwMode="auto">
          <a:xfrm>
            <a:off x="6379366" y="4895960"/>
            <a:ext cx="1040744" cy="6218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Electronic Waveforms &amp; Signals: sine, square, triangle . . » Electronics  Notes">
            <a:extLst>
              <a:ext uri="{FF2B5EF4-FFF2-40B4-BE49-F238E27FC236}">
                <a16:creationId xmlns:a16="http://schemas.microsoft.com/office/drawing/2014/main" id="{EC817458-4C2A-D8B3-BF13-D43AEA13922B}"/>
              </a:ext>
            </a:extLst>
          </p:cNvPr>
          <p:cNvPicPr>
            <a:picLocks noChangeAspect="1" noChangeArrowheads="1"/>
          </p:cNvPicPr>
          <p:nvPr/>
        </p:nvPicPr>
        <p:blipFill rotWithShape="1">
          <a:blip r:embed="rId5">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5449" r="21442"/>
          <a:stretch/>
        </p:blipFill>
        <p:spPr bwMode="auto">
          <a:xfrm>
            <a:off x="6355215" y="5698286"/>
            <a:ext cx="1040744" cy="62180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Electronic Waveforms &amp; Signals: sine, square, triangle . . » Electronics  Notes">
            <a:extLst>
              <a:ext uri="{FF2B5EF4-FFF2-40B4-BE49-F238E27FC236}">
                <a16:creationId xmlns:a16="http://schemas.microsoft.com/office/drawing/2014/main" id="{70571158-CBA5-C3EB-83CF-B2D21FFBD9FF}"/>
              </a:ext>
            </a:extLst>
          </p:cNvPr>
          <p:cNvPicPr>
            <a:picLocks noChangeAspect="1" noChangeArrowheads="1"/>
          </p:cNvPicPr>
          <p:nvPr/>
        </p:nvPicPr>
        <p:blipFill rotWithShape="1">
          <a:blip r:embed="rId5">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5449" r="21442"/>
          <a:stretch/>
        </p:blipFill>
        <p:spPr bwMode="auto">
          <a:xfrm>
            <a:off x="6523438" y="6126779"/>
            <a:ext cx="1040744" cy="6218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lectronic Waveforms &amp; Signals: sine, square, triangle . . » Electronics  Notes">
            <a:extLst>
              <a:ext uri="{FF2B5EF4-FFF2-40B4-BE49-F238E27FC236}">
                <a16:creationId xmlns:a16="http://schemas.microsoft.com/office/drawing/2014/main" id="{70A02354-CA9D-0336-3FE4-AC16FE10BBE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7756557" y="4327411"/>
            <a:ext cx="1040744" cy="133936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Electronic Waveforms &amp; Signals: sine, square, triangle . . » Electronics  Notes">
            <a:extLst>
              <a:ext uri="{FF2B5EF4-FFF2-40B4-BE49-F238E27FC236}">
                <a16:creationId xmlns:a16="http://schemas.microsoft.com/office/drawing/2014/main" id="{99C4B45A-AB4B-500B-E061-23642DF7214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flipV="1">
            <a:off x="7732405" y="6126779"/>
            <a:ext cx="1040744" cy="11226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3D10513-8119-9374-88ED-26F72B0F8BE1}"/>
              </a:ext>
            </a:extLst>
          </p:cNvPr>
          <p:cNvSpPr txBox="1"/>
          <p:nvPr/>
        </p:nvSpPr>
        <p:spPr>
          <a:xfrm>
            <a:off x="6346393" y="4188911"/>
            <a:ext cx="2273315" cy="300082"/>
          </a:xfrm>
          <a:prstGeom prst="rect">
            <a:avLst/>
          </a:prstGeom>
          <a:noFill/>
        </p:spPr>
        <p:txBody>
          <a:bodyPr wrap="none" rtlCol="0">
            <a:spAutoFit/>
          </a:bodyPr>
          <a:lstStyle/>
          <a:p>
            <a:r>
              <a:rPr lang="en-US" altLang="ko-KR" sz="1350" b="1" dirty="0"/>
              <a:t>Constructive interference</a:t>
            </a:r>
            <a:endParaRPr lang="ko-KR" altLang="en-US" sz="1350" b="1" dirty="0"/>
          </a:p>
        </p:txBody>
      </p:sp>
      <p:sp>
        <p:nvSpPr>
          <p:cNvPr id="64" name="TextBox 63">
            <a:extLst>
              <a:ext uri="{FF2B5EF4-FFF2-40B4-BE49-F238E27FC236}">
                <a16:creationId xmlns:a16="http://schemas.microsoft.com/office/drawing/2014/main" id="{487A402E-8CA3-7578-57AE-9535FF351104}"/>
              </a:ext>
            </a:extLst>
          </p:cNvPr>
          <p:cNvSpPr txBox="1"/>
          <p:nvPr/>
        </p:nvSpPr>
        <p:spPr>
          <a:xfrm>
            <a:off x="6374795" y="5436392"/>
            <a:ext cx="2173928" cy="300082"/>
          </a:xfrm>
          <a:prstGeom prst="rect">
            <a:avLst/>
          </a:prstGeom>
          <a:noFill/>
        </p:spPr>
        <p:txBody>
          <a:bodyPr wrap="none" rtlCol="0">
            <a:spAutoFit/>
          </a:bodyPr>
          <a:lstStyle/>
          <a:p>
            <a:r>
              <a:rPr lang="en-US" altLang="ko-KR" sz="1350" b="1" dirty="0"/>
              <a:t>Destructive interference</a:t>
            </a:r>
            <a:endParaRPr lang="ko-KR" altLang="en-US" sz="1350" b="1" dirty="0"/>
          </a:p>
        </p:txBody>
      </p:sp>
      <p:pic>
        <p:nvPicPr>
          <p:cNvPr id="65" name="그림 64"/>
          <p:cNvPicPr>
            <a:picLocks noChangeAspect="1"/>
          </p:cNvPicPr>
          <p:nvPr/>
        </p:nvPicPr>
        <p:blipFill>
          <a:blip r:embed="rId7"/>
          <a:stretch>
            <a:fillRect/>
          </a:stretch>
        </p:blipFill>
        <p:spPr>
          <a:xfrm>
            <a:off x="1557786" y="5227041"/>
            <a:ext cx="414564" cy="408467"/>
          </a:xfrm>
          <a:prstGeom prst="rect">
            <a:avLst/>
          </a:prstGeom>
        </p:spPr>
      </p:pic>
      <p:pic>
        <p:nvPicPr>
          <p:cNvPr id="66" name="그림 65"/>
          <p:cNvPicPr>
            <a:picLocks noChangeAspect="1"/>
          </p:cNvPicPr>
          <p:nvPr/>
        </p:nvPicPr>
        <p:blipFill>
          <a:blip r:embed="rId8"/>
          <a:stretch>
            <a:fillRect/>
          </a:stretch>
        </p:blipFill>
        <p:spPr>
          <a:xfrm>
            <a:off x="4185294" y="5325345"/>
            <a:ext cx="414564" cy="414564"/>
          </a:xfrm>
          <a:prstGeom prst="rect">
            <a:avLst/>
          </a:prstGeom>
        </p:spPr>
      </p:pic>
      <p:pic>
        <p:nvPicPr>
          <p:cNvPr id="77" name="그림 76"/>
          <p:cNvPicPr>
            <a:picLocks noChangeAspect="1"/>
          </p:cNvPicPr>
          <p:nvPr/>
        </p:nvPicPr>
        <p:blipFill>
          <a:blip r:embed="rId9"/>
          <a:stretch>
            <a:fillRect/>
          </a:stretch>
        </p:blipFill>
        <p:spPr>
          <a:xfrm>
            <a:off x="4168728" y="5080441"/>
            <a:ext cx="408467" cy="408467"/>
          </a:xfrm>
          <a:prstGeom prst="rect">
            <a:avLst/>
          </a:prstGeom>
        </p:spPr>
      </p:pic>
      <p:sp>
        <p:nvSpPr>
          <p:cNvPr id="3" name="슬라이드 번호 개체 틀 1">
            <a:extLst>
              <a:ext uri="{FF2B5EF4-FFF2-40B4-BE49-F238E27FC236}">
                <a16:creationId xmlns:a16="http://schemas.microsoft.com/office/drawing/2014/main" id="{B4263D4F-6FF4-B537-5436-0BB54198720C}"/>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17</a:t>
            </a:fld>
            <a:r>
              <a:rPr lang="en-US" altLang="ko-KR" dirty="0"/>
              <a:t>/57</a:t>
            </a:r>
            <a:endParaRPr lang="ko-KR" altLang="en-US" dirty="0"/>
          </a:p>
        </p:txBody>
      </p:sp>
    </p:spTree>
    <p:extLst>
      <p:ext uri="{BB962C8B-B14F-4D97-AF65-F5344CB8AC3E}">
        <p14:creationId xmlns:p14="http://schemas.microsoft.com/office/powerpoint/2010/main" val="450284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D6CF4A-4C77-5957-AE7F-3B65C3D0C713}"/>
              </a:ext>
            </a:extLst>
          </p:cNvPr>
          <p:cNvSpPr txBox="1"/>
          <p:nvPr/>
        </p:nvSpPr>
        <p:spPr>
          <a:xfrm>
            <a:off x="304071" y="13467"/>
            <a:ext cx="7220257"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Scattering by X-ray </a:t>
            </a:r>
            <a:r>
              <a:rPr lang="en-US" altLang="ko-KR" sz="2000" dirty="0">
                <a:solidFill>
                  <a:schemeClr val="bg1"/>
                </a:solidFill>
                <a:latin typeface="Berlin Sans FB" panose="020E0602020502020306" pitchFamily="34" charset="0"/>
                <a:ea typeface="HY헤드라인M" panose="02030600000101010101" pitchFamily="18" charset="-127"/>
              </a:rPr>
              <a:t>: interference of secondary waves</a:t>
            </a:r>
            <a:endParaRPr lang="ko-KR" altLang="en-US" sz="2000" dirty="0">
              <a:solidFill>
                <a:schemeClr val="bg1"/>
              </a:solidFill>
              <a:latin typeface="Berlin Sans FB" panose="020E0602020502020306" pitchFamily="34" charset="0"/>
              <a:ea typeface="HY헤드라인M" panose="02030600000101010101" pitchFamily="18" charset="-127"/>
            </a:endParaRPr>
          </a:p>
        </p:txBody>
      </p:sp>
      <p:sp>
        <p:nvSpPr>
          <p:cNvPr id="12" name="TextBox 11">
            <a:extLst>
              <a:ext uri="{FF2B5EF4-FFF2-40B4-BE49-F238E27FC236}">
                <a16:creationId xmlns:a16="http://schemas.microsoft.com/office/drawing/2014/main" id="{6DD7B3A1-8979-AA37-3400-D576E1E60CB1}"/>
              </a:ext>
            </a:extLst>
          </p:cNvPr>
          <p:cNvSpPr txBox="1"/>
          <p:nvPr/>
        </p:nvSpPr>
        <p:spPr>
          <a:xfrm>
            <a:off x="11457" y="5751887"/>
            <a:ext cx="4459066" cy="646331"/>
          </a:xfrm>
          <a:prstGeom prst="rect">
            <a:avLst/>
          </a:prstGeom>
          <a:noFill/>
        </p:spPr>
        <p:txBody>
          <a:bodyPr wrap="square" rtlCol="0">
            <a:spAutoFit/>
          </a:bodyPr>
          <a:lstStyle/>
          <a:p>
            <a:r>
              <a:rPr lang="en-US" altLang="ko-KR" dirty="0"/>
              <a:t>Small distance between electrons </a:t>
            </a:r>
          </a:p>
          <a:p>
            <a:r>
              <a:rPr lang="en-US" altLang="ko-KR" dirty="0">
                <a:sym typeface="Wingdings" panose="05000000000000000000" pitchFamily="2" charset="2"/>
              </a:rPr>
              <a:t> scattering at large angle is intensified</a:t>
            </a:r>
            <a:endParaRPr lang="ko-KR" altLang="en-US" dirty="0"/>
          </a:p>
        </p:txBody>
      </p:sp>
      <p:sp>
        <p:nvSpPr>
          <p:cNvPr id="13" name="TextBox 12">
            <a:extLst>
              <a:ext uri="{FF2B5EF4-FFF2-40B4-BE49-F238E27FC236}">
                <a16:creationId xmlns:a16="http://schemas.microsoft.com/office/drawing/2014/main" id="{47E400AE-726B-7B7D-050A-06F95D85A969}"/>
              </a:ext>
            </a:extLst>
          </p:cNvPr>
          <p:cNvSpPr txBox="1"/>
          <p:nvPr/>
        </p:nvSpPr>
        <p:spPr>
          <a:xfrm>
            <a:off x="4684787" y="5747500"/>
            <a:ext cx="4459066" cy="646331"/>
          </a:xfrm>
          <a:prstGeom prst="rect">
            <a:avLst/>
          </a:prstGeom>
          <a:noFill/>
        </p:spPr>
        <p:txBody>
          <a:bodyPr wrap="square" rtlCol="0">
            <a:spAutoFit/>
          </a:bodyPr>
          <a:lstStyle/>
          <a:p>
            <a:r>
              <a:rPr lang="en-US" altLang="ko-KR" dirty="0">
                <a:solidFill>
                  <a:srgbClr val="0000FF"/>
                </a:solidFill>
              </a:rPr>
              <a:t>Large distance between electrons </a:t>
            </a:r>
          </a:p>
          <a:p>
            <a:pPr marL="285750" indent="-285750">
              <a:buFont typeface="Wingdings" panose="05000000000000000000" pitchFamily="2" charset="2"/>
              <a:buChar char="à"/>
            </a:pPr>
            <a:r>
              <a:rPr lang="en-US" altLang="ko-KR" dirty="0">
                <a:solidFill>
                  <a:srgbClr val="0000FF"/>
                </a:solidFill>
                <a:sym typeface="Wingdings" panose="05000000000000000000" pitchFamily="2" charset="2"/>
              </a:rPr>
              <a:t>scattering at small angle is intensified</a:t>
            </a:r>
          </a:p>
        </p:txBody>
      </p:sp>
      <p:grpSp>
        <p:nvGrpSpPr>
          <p:cNvPr id="26" name="그룹 25">
            <a:extLst>
              <a:ext uri="{FF2B5EF4-FFF2-40B4-BE49-F238E27FC236}">
                <a16:creationId xmlns:a16="http://schemas.microsoft.com/office/drawing/2014/main" id="{95063A9F-3D57-2252-7816-7D1B87C6A32A}"/>
              </a:ext>
            </a:extLst>
          </p:cNvPr>
          <p:cNvGrpSpPr/>
          <p:nvPr/>
        </p:nvGrpSpPr>
        <p:grpSpPr>
          <a:xfrm>
            <a:off x="179511" y="2953377"/>
            <a:ext cx="8582025" cy="2819400"/>
            <a:chOff x="179511" y="2953377"/>
            <a:chExt cx="8582025" cy="2819400"/>
          </a:xfrm>
        </p:grpSpPr>
        <p:pic>
          <p:nvPicPr>
            <p:cNvPr id="5" name="그림 4">
              <a:extLst>
                <a:ext uri="{FF2B5EF4-FFF2-40B4-BE49-F238E27FC236}">
                  <a16:creationId xmlns:a16="http://schemas.microsoft.com/office/drawing/2014/main" id="{EB0EA841-10C2-8444-3FA4-D2AEE212EAA6}"/>
                </a:ext>
              </a:extLst>
            </p:cNvPr>
            <p:cNvPicPr>
              <a:picLocks noChangeAspect="1"/>
            </p:cNvPicPr>
            <p:nvPr/>
          </p:nvPicPr>
          <p:blipFill>
            <a:blip r:embed="rId2"/>
            <a:stretch>
              <a:fillRect/>
            </a:stretch>
          </p:blipFill>
          <p:spPr>
            <a:xfrm>
              <a:off x="179511" y="2953377"/>
              <a:ext cx="8582025" cy="2819400"/>
            </a:xfrm>
            <a:prstGeom prst="rect">
              <a:avLst/>
            </a:prstGeom>
          </p:spPr>
        </p:pic>
        <p:sp>
          <p:nvSpPr>
            <p:cNvPr id="19" name="타원 18">
              <a:extLst>
                <a:ext uri="{FF2B5EF4-FFF2-40B4-BE49-F238E27FC236}">
                  <a16:creationId xmlns:a16="http://schemas.microsoft.com/office/drawing/2014/main" id="{21248B87-7AB8-1E7F-D334-382B8F2BFA59}"/>
                </a:ext>
              </a:extLst>
            </p:cNvPr>
            <p:cNvSpPr/>
            <p:nvPr/>
          </p:nvSpPr>
          <p:spPr>
            <a:xfrm>
              <a:off x="1627955" y="3799480"/>
              <a:ext cx="108000" cy="1080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타원 19">
              <a:extLst>
                <a:ext uri="{FF2B5EF4-FFF2-40B4-BE49-F238E27FC236}">
                  <a16:creationId xmlns:a16="http://schemas.microsoft.com/office/drawing/2014/main" id="{499BA7C5-6255-43EF-28CD-9B5216DC809D}"/>
                </a:ext>
              </a:extLst>
            </p:cNvPr>
            <p:cNvSpPr/>
            <p:nvPr/>
          </p:nvSpPr>
          <p:spPr>
            <a:xfrm>
              <a:off x="1599682" y="4514118"/>
              <a:ext cx="108000" cy="1080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a:extLst>
                <a:ext uri="{FF2B5EF4-FFF2-40B4-BE49-F238E27FC236}">
                  <a16:creationId xmlns:a16="http://schemas.microsoft.com/office/drawing/2014/main" id="{67EE88BE-4FB4-DCB0-39A0-BBE12CCE61AD}"/>
                </a:ext>
              </a:extLst>
            </p:cNvPr>
            <p:cNvSpPr/>
            <p:nvPr/>
          </p:nvSpPr>
          <p:spPr>
            <a:xfrm>
              <a:off x="6081320" y="5036438"/>
              <a:ext cx="108000" cy="1080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타원 21">
              <a:extLst>
                <a:ext uri="{FF2B5EF4-FFF2-40B4-BE49-F238E27FC236}">
                  <a16:creationId xmlns:a16="http://schemas.microsoft.com/office/drawing/2014/main" id="{F9E5419A-94BD-BA6A-14C9-940B808F8706}"/>
                </a:ext>
              </a:extLst>
            </p:cNvPr>
            <p:cNvSpPr/>
            <p:nvPr/>
          </p:nvSpPr>
          <p:spPr>
            <a:xfrm>
              <a:off x="6116138" y="3409818"/>
              <a:ext cx="108000" cy="1080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25" name="그룹 24">
            <a:extLst>
              <a:ext uri="{FF2B5EF4-FFF2-40B4-BE49-F238E27FC236}">
                <a16:creationId xmlns:a16="http://schemas.microsoft.com/office/drawing/2014/main" id="{910FC548-90EF-F45D-9292-E323895E2027}"/>
              </a:ext>
            </a:extLst>
          </p:cNvPr>
          <p:cNvGrpSpPr/>
          <p:nvPr/>
        </p:nvGrpSpPr>
        <p:grpSpPr>
          <a:xfrm>
            <a:off x="1115616" y="614111"/>
            <a:ext cx="4125539" cy="2200287"/>
            <a:chOff x="1691680" y="693033"/>
            <a:chExt cx="4125539" cy="2200287"/>
          </a:xfrm>
        </p:grpSpPr>
        <p:pic>
          <p:nvPicPr>
            <p:cNvPr id="15" name="그림 14">
              <a:extLst>
                <a:ext uri="{FF2B5EF4-FFF2-40B4-BE49-F238E27FC236}">
                  <a16:creationId xmlns:a16="http://schemas.microsoft.com/office/drawing/2014/main" id="{EF994BF4-CEEE-51C8-D676-F993B1F3CA1E}"/>
                </a:ext>
              </a:extLst>
            </p:cNvPr>
            <p:cNvPicPr>
              <a:picLocks noChangeAspect="1"/>
            </p:cNvPicPr>
            <p:nvPr/>
          </p:nvPicPr>
          <p:blipFill>
            <a:blip r:embed="rId3"/>
            <a:stretch>
              <a:fillRect/>
            </a:stretch>
          </p:blipFill>
          <p:spPr>
            <a:xfrm>
              <a:off x="1691680" y="693033"/>
              <a:ext cx="4125539" cy="2200287"/>
            </a:xfrm>
            <a:prstGeom prst="rect">
              <a:avLst/>
            </a:prstGeom>
          </p:spPr>
        </p:pic>
        <p:sp>
          <p:nvSpPr>
            <p:cNvPr id="23" name="타원 22">
              <a:extLst>
                <a:ext uri="{FF2B5EF4-FFF2-40B4-BE49-F238E27FC236}">
                  <a16:creationId xmlns:a16="http://schemas.microsoft.com/office/drawing/2014/main" id="{2138C133-5491-5567-3D57-419827A0086E}"/>
                </a:ext>
              </a:extLst>
            </p:cNvPr>
            <p:cNvSpPr/>
            <p:nvPr/>
          </p:nvSpPr>
          <p:spPr>
            <a:xfrm>
              <a:off x="3959944" y="1953609"/>
              <a:ext cx="108000" cy="1080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타원 23">
              <a:extLst>
                <a:ext uri="{FF2B5EF4-FFF2-40B4-BE49-F238E27FC236}">
                  <a16:creationId xmlns:a16="http://schemas.microsoft.com/office/drawing/2014/main" id="{CFBE5160-9115-C4C0-0CF0-5967FBAE6E6E}"/>
                </a:ext>
              </a:extLst>
            </p:cNvPr>
            <p:cNvSpPr/>
            <p:nvPr/>
          </p:nvSpPr>
          <p:spPr>
            <a:xfrm>
              <a:off x="4136993" y="2434668"/>
              <a:ext cx="108000" cy="108000"/>
            </a:xfrm>
            <a:prstGeom prst="ellipse">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4" name="슬라이드 번호 개체 틀 1">
            <a:extLst>
              <a:ext uri="{FF2B5EF4-FFF2-40B4-BE49-F238E27FC236}">
                <a16:creationId xmlns:a16="http://schemas.microsoft.com/office/drawing/2014/main" id="{6FC1F4C1-A422-DB57-AD89-A00F90A0D9C8}"/>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18</a:t>
            </a:fld>
            <a:r>
              <a:rPr lang="en-US" altLang="ko-KR" dirty="0"/>
              <a:t>/57</a:t>
            </a:r>
            <a:endParaRPr lang="ko-KR" altLang="en-US" dirty="0"/>
          </a:p>
        </p:txBody>
      </p:sp>
    </p:spTree>
    <p:extLst>
      <p:ext uri="{BB962C8B-B14F-4D97-AF65-F5344CB8AC3E}">
        <p14:creationId xmlns:p14="http://schemas.microsoft.com/office/powerpoint/2010/main" val="2779589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1B1D89-719D-FA65-A64F-B94598889EE5}"/>
              </a:ext>
            </a:extLst>
          </p:cNvPr>
          <p:cNvSpPr txBox="1"/>
          <p:nvPr/>
        </p:nvSpPr>
        <p:spPr>
          <a:xfrm>
            <a:off x="23413" y="659185"/>
            <a:ext cx="2902200" cy="307777"/>
          </a:xfrm>
          <a:prstGeom prst="rect">
            <a:avLst/>
          </a:prstGeom>
          <a:noFill/>
        </p:spPr>
        <p:txBody>
          <a:bodyPr wrap="square" rtlCol="0">
            <a:spAutoFit/>
          </a:bodyPr>
          <a:lstStyle/>
          <a:p>
            <a:pPr marL="285750" indent="-285750" algn="ctr">
              <a:buFont typeface="Wingdings" panose="05000000000000000000" pitchFamily="2" charset="2"/>
              <a:buChar char="ü"/>
            </a:pPr>
            <a:r>
              <a:rPr lang="en-US" altLang="ko-KR" sz="1400" dirty="0">
                <a:latin typeface="HY헤드라인M" panose="02030600000101010101" pitchFamily="18" charset="-127"/>
                <a:ea typeface="HY헤드라인M" panose="02030600000101010101" pitchFamily="18" charset="-127"/>
              </a:rPr>
              <a:t>Interference of Waves</a:t>
            </a:r>
            <a:endParaRPr lang="ko-KR" altLang="en-US" sz="1400" dirty="0">
              <a:latin typeface="HY헤드라인M" panose="02030600000101010101" pitchFamily="18" charset="-127"/>
              <a:ea typeface="HY헤드라인M" panose="02030600000101010101" pitchFamily="18" charset="-127"/>
            </a:endParaRPr>
          </a:p>
        </p:txBody>
      </p:sp>
      <p:pic>
        <p:nvPicPr>
          <p:cNvPr id="63" name="Picture 2">
            <a:extLst>
              <a:ext uri="{FF2B5EF4-FFF2-40B4-BE49-F238E27FC236}">
                <a16:creationId xmlns:a16="http://schemas.microsoft.com/office/drawing/2014/main" id="{3C295C67-7E56-0E73-0F97-3B272AC1596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 t="8573" r="84271" b="38799"/>
          <a:stretch/>
        </p:blipFill>
        <p:spPr bwMode="auto">
          <a:xfrm>
            <a:off x="4942017" y="870279"/>
            <a:ext cx="2468407" cy="2441925"/>
          </a:xfrm>
          <a:prstGeom prst="roundRect">
            <a:avLst>
              <a:gd name="adj" fmla="val 5943"/>
            </a:avLst>
          </a:prstGeom>
          <a:solidFill>
            <a:srgbClr val="FFFFFF">
              <a:shade val="85000"/>
            </a:srgbClr>
          </a:solidFill>
          <a:ln>
            <a:noFill/>
          </a:ln>
          <a:effectLst/>
          <a:scene3d>
            <a:camera prst="isometricLeftDown"/>
            <a:lightRig rig="threePt" dir="t"/>
          </a:scene3d>
          <a:extLst>
            <a:ext uri="{91240B29-F687-4F45-9708-019B960494DF}">
              <a14:hiddenLine xmlns:a14="http://schemas.microsoft.com/office/drawing/2010/main" w="9525">
                <a:solidFill>
                  <a:schemeClr val="tx1"/>
                </a:solidFill>
                <a:miter lim="800000"/>
                <a:headEnd/>
                <a:tailEnd/>
              </a14:hiddenLine>
            </a:ext>
          </a:extLst>
        </p:spPr>
      </p:pic>
      <p:sp>
        <p:nvSpPr>
          <p:cNvPr id="54" name="정육면체 53">
            <a:extLst>
              <a:ext uri="{FF2B5EF4-FFF2-40B4-BE49-F238E27FC236}">
                <a16:creationId xmlns:a16="http://schemas.microsoft.com/office/drawing/2014/main" id="{3E37590A-A13B-AE96-1112-14BA3E546B32}"/>
              </a:ext>
            </a:extLst>
          </p:cNvPr>
          <p:cNvSpPr/>
          <p:nvPr/>
        </p:nvSpPr>
        <p:spPr>
          <a:xfrm flipH="1">
            <a:off x="6687181" y="3551658"/>
            <a:ext cx="1052945" cy="2835314"/>
          </a:xfrm>
          <a:prstGeom prst="cube">
            <a:avLst>
              <a:gd name="adj" fmla="val 89307"/>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9" name="TextBox 58">
            <a:extLst>
              <a:ext uri="{FF2B5EF4-FFF2-40B4-BE49-F238E27FC236}">
                <a16:creationId xmlns:a16="http://schemas.microsoft.com/office/drawing/2014/main" id="{4A1B1D89-719D-FA65-A64F-B94598889EE5}"/>
              </a:ext>
            </a:extLst>
          </p:cNvPr>
          <p:cNvSpPr txBox="1"/>
          <p:nvPr/>
        </p:nvSpPr>
        <p:spPr>
          <a:xfrm>
            <a:off x="10720" y="3425987"/>
            <a:ext cx="2404057" cy="307777"/>
          </a:xfrm>
          <a:prstGeom prst="rect">
            <a:avLst/>
          </a:prstGeom>
          <a:noFill/>
        </p:spPr>
        <p:txBody>
          <a:bodyPr wrap="square" rtlCol="0">
            <a:spAutoFit/>
          </a:bodyPr>
          <a:lstStyle/>
          <a:p>
            <a:pPr marL="285750" indent="-285750" algn="ctr">
              <a:buFont typeface="Wingdings" panose="05000000000000000000" pitchFamily="2" charset="2"/>
              <a:buChar char="ü"/>
            </a:pPr>
            <a:r>
              <a:rPr lang="en-US" altLang="ko-KR" sz="1400" dirty="0">
                <a:latin typeface="HY헤드라인M" panose="02030600000101010101" pitchFamily="18" charset="-127"/>
                <a:ea typeface="HY헤드라인M" panose="02030600000101010101" pitchFamily="18" charset="-127"/>
              </a:rPr>
              <a:t>Scattering vector</a:t>
            </a:r>
            <a:endParaRPr lang="ko-KR" altLang="en-US" sz="1400" dirty="0">
              <a:latin typeface="HY헤드라인M" panose="02030600000101010101" pitchFamily="18" charset="-127"/>
              <a:ea typeface="HY헤드라인M" panose="02030600000101010101" pitchFamily="18" charset="-127"/>
            </a:endParaRPr>
          </a:p>
        </p:txBody>
      </p:sp>
      <p:grpSp>
        <p:nvGrpSpPr>
          <p:cNvPr id="64" name="그룹 63">
            <a:extLst>
              <a:ext uri="{FF2B5EF4-FFF2-40B4-BE49-F238E27FC236}">
                <a16:creationId xmlns:a16="http://schemas.microsoft.com/office/drawing/2014/main" id="{0EA7EE20-DA65-59E9-310F-BEC4474541BB}"/>
              </a:ext>
            </a:extLst>
          </p:cNvPr>
          <p:cNvGrpSpPr/>
          <p:nvPr/>
        </p:nvGrpSpPr>
        <p:grpSpPr>
          <a:xfrm>
            <a:off x="988837" y="4726861"/>
            <a:ext cx="2255724" cy="489408"/>
            <a:chOff x="613019" y="3777673"/>
            <a:chExt cx="2176366" cy="652544"/>
          </a:xfrm>
        </p:grpSpPr>
        <p:pic>
          <p:nvPicPr>
            <p:cNvPr id="65" name="Picture 4" descr="Electronic Waveforms &amp; Signals: sine, square, triangle . . » Electronics  Notes">
              <a:extLst>
                <a:ext uri="{FF2B5EF4-FFF2-40B4-BE49-F238E27FC236}">
                  <a16:creationId xmlns:a16="http://schemas.microsoft.com/office/drawing/2014/main" id="{CA4D941E-27BA-59EE-1022-8F5513FB38C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613019" y="3777673"/>
              <a:ext cx="1261964" cy="65254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Electronic Waveforms &amp; Signals: sine, square, triangle . . » Electronics  Notes">
              <a:extLst>
                <a:ext uri="{FF2B5EF4-FFF2-40B4-BE49-F238E27FC236}">
                  <a16:creationId xmlns:a16="http://schemas.microsoft.com/office/drawing/2014/main" id="{C514C8C2-96E7-36A5-79E0-4BC5E273DA5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1527421" y="3777673"/>
              <a:ext cx="1261964" cy="6525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0" name="직선 화살표 연결선 69">
            <a:extLst>
              <a:ext uri="{FF2B5EF4-FFF2-40B4-BE49-F238E27FC236}">
                <a16:creationId xmlns:a16="http://schemas.microsoft.com/office/drawing/2014/main" id="{3986E13B-E67E-91CB-69A0-213A013D1A6E}"/>
              </a:ext>
            </a:extLst>
          </p:cNvPr>
          <p:cNvCxnSpPr/>
          <p:nvPr/>
        </p:nvCxnSpPr>
        <p:spPr>
          <a:xfrm>
            <a:off x="756615" y="4978492"/>
            <a:ext cx="29856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직선 화살표 연결선 70">
            <a:extLst>
              <a:ext uri="{FF2B5EF4-FFF2-40B4-BE49-F238E27FC236}">
                <a16:creationId xmlns:a16="http://schemas.microsoft.com/office/drawing/2014/main" id="{66A7F0C9-A61F-7078-31D2-B6DF5E0C3337}"/>
              </a:ext>
            </a:extLst>
          </p:cNvPr>
          <p:cNvCxnSpPr/>
          <p:nvPr/>
        </p:nvCxnSpPr>
        <p:spPr>
          <a:xfrm>
            <a:off x="4154214" y="4978492"/>
            <a:ext cx="29856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타원 71">
            <a:extLst>
              <a:ext uri="{FF2B5EF4-FFF2-40B4-BE49-F238E27FC236}">
                <a16:creationId xmlns:a16="http://schemas.microsoft.com/office/drawing/2014/main" id="{1DE40162-ADB2-3281-2EE8-9D1DB945C9FC}"/>
              </a:ext>
            </a:extLst>
          </p:cNvPr>
          <p:cNvSpPr/>
          <p:nvPr/>
        </p:nvSpPr>
        <p:spPr>
          <a:xfrm>
            <a:off x="6952832" y="4480943"/>
            <a:ext cx="374073" cy="97674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73" name="타원 72">
            <a:extLst>
              <a:ext uri="{FF2B5EF4-FFF2-40B4-BE49-F238E27FC236}">
                <a16:creationId xmlns:a16="http://schemas.microsoft.com/office/drawing/2014/main" id="{EF54890F-CFEA-D319-91C6-40C810867C4A}"/>
              </a:ext>
            </a:extLst>
          </p:cNvPr>
          <p:cNvSpPr/>
          <p:nvPr/>
        </p:nvSpPr>
        <p:spPr>
          <a:xfrm>
            <a:off x="6860086" y="4238771"/>
            <a:ext cx="559566" cy="146108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cxnSp>
        <p:nvCxnSpPr>
          <p:cNvPr id="74" name="직선 화살표 연결선 73">
            <a:extLst>
              <a:ext uri="{FF2B5EF4-FFF2-40B4-BE49-F238E27FC236}">
                <a16:creationId xmlns:a16="http://schemas.microsoft.com/office/drawing/2014/main" id="{79F41CDF-162B-F258-A963-216B03CF5CF1}"/>
              </a:ext>
            </a:extLst>
          </p:cNvPr>
          <p:cNvCxnSpPr>
            <a:cxnSpLocks/>
          </p:cNvCxnSpPr>
          <p:nvPr/>
        </p:nvCxnSpPr>
        <p:spPr>
          <a:xfrm flipV="1">
            <a:off x="4154215" y="4414954"/>
            <a:ext cx="2798618" cy="5548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 name="그룹 74">
            <a:extLst>
              <a:ext uri="{FF2B5EF4-FFF2-40B4-BE49-F238E27FC236}">
                <a16:creationId xmlns:a16="http://schemas.microsoft.com/office/drawing/2014/main" id="{77332565-DCDE-321C-EFFB-E4DFA840BB8B}"/>
              </a:ext>
            </a:extLst>
          </p:cNvPr>
          <p:cNvGrpSpPr/>
          <p:nvPr/>
        </p:nvGrpSpPr>
        <p:grpSpPr>
          <a:xfrm rot="20744585">
            <a:off x="4441519" y="4360675"/>
            <a:ext cx="2255724" cy="489408"/>
            <a:chOff x="613019" y="3777673"/>
            <a:chExt cx="2176366" cy="652544"/>
          </a:xfrm>
        </p:grpSpPr>
        <p:pic>
          <p:nvPicPr>
            <p:cNvPr id="76" name="Picture 4" descr="Electronic Waveforms &amp; Signals: sine, square, triangle . . » Electronics  Notes">
              <a:extLst>
                <a:ext uri="{FF2B5EF4-FFF2-40B4-BE49-F238E27FC236}">
                  <a16:creationId xmlns:a16="http://schemas.microsoft.com/office/drawing/2014/main" id="{2DD7D99F-D17F-0E41-C78D-6601F0DD777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613019" y="3777673"/>
              <a:ext cx="1261964" cy="65254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Electronic Waveforms &amp; Signals: sine, square, triangle . . » Electronics  Notes">
              <a:extLst>
                <a:ext uri="{FF2B5EF4-FFF2-40B4-BE49-F238E27FC236}">
                  <a16:creationId xmlns:a16="http://schemas.microsoft.com/office/drawing/2014/main" id="{3EF2D249-1636-05B6-BA89-CBA23B9EB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1527421" y="3777673"/>
              <a:ext cx="1261964" cy="6525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8" name="직선 연결선 77">
            <a:extLst>
              <a:ext uri="{FF2B5EF4-FFF2-40B4-BE49-F238E27FC236}">
                <a16:creationId xmlns:a16="http://schemas.microsoft.com/office/drawing/2014/main" id="{58A15155-1073-8C16-E2AE-215CFDD6F751}"/>
              </a:ext>
            </a:extLst>
          </p:cNvPr>
          <p:cNvCxnSpPr/>
          <p:nvPr/>
        </p:nvCxnSpPr>
        <p:spPr>
          <a:xfrm>
            <a:off x="1119473" y="4604506"/>
            <a:ext cx="0" cy="212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직선 연결선 78">
            <a:extLst>
              <a:ext uri="{FF2B5EF4-FFF2-40B4-BE49-F238E27FC236}">
                <a16:creationId xmlns:a16="http://schemas.microsoft.com/office/drawing/2014/main" id="{FA36AAC3-9703-EB93-E1E7-0D811B5A65B1}"/>
              </a:ext>
            </a:extLst>
          </p:cNvPr>
          <p:cNvCxnSpPr/>
          <p:nvPr/>
        </p:nvCxnSpPr>
        <p:spPr>
          <a:xfrm>
            <a:off x="1597455" y="4604506"/>
            <a:ext cx="0" cy="212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직선 화살표 연결선 79">
            <a:extLst>
              <a:ext uri="{FF2B5EF4-FFF2-40B4-BE49-F238E27FC236}">
                <a16:creationId xmlns:a16="http://schemas.microsoft.com/office/drawing/2014/main" id="{874C0AA0-3774-EA70-BEB9-69606B7F1661}"/>
              </a:ext>
            </a:extLst>
          </p:cNvPr>
          <p:cNvCxnSpPr>
            <a:endCxn id="65" idx="0"/>
          </p:cNvCxnSpPr>
          <p:nvPr/>
        </p:nvCxnSpPr>
        <p:spPr>
          <a:xfrm>
            <a:off x="1119474" y="4726159"/>
            <a:ext cx="477982"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C249B4C-6046-9999-B730-F1179A384583}"/>
              </a:ext>
            </a:extLst>
          </p:cNvPr>
          <p:cNvSpPr txBox="1"/>
          <p:nvPr/>
        </p:nvSpPr>
        <p:spPr>
          <a:xfrm>
            <a:off x="1234925" y="4455664"/>
            <a:ext cx="247080" cy="300082"/>
          </a:xfrm>
          <a:prstGeom prst="rect">
            <a:avLst/>
          </a:prstGeom>
          <a:noFill/>
        </p:spPr>
        <p:txBody>
          <a:bodyPr wrap="square">
            <a:spAutoFit/>
          </a:bodyPr>
          <a:lstStyle/>
          <a:p>
            <a:r>
              <a:rPr lang="el-GR" altLang="ko-KR" sz="1350" dirty="0"/>
              <a:t>λ</a:t>
            </a:r>
            <a:endParaRPr lang="ko-KR" altLang="en-US" sz="1350" dirty="0"/>
          </a:p>
        </p:txBody>
      </p:sp>
      <p:sp>
        <p:nvSpPr>
          <p:cNvPr id="82" name="TextBox 81">
            <a:extLst>
              <a:ext uri="{FF2B5EF4-FFF2-40B4-BE49-F238E27FC236}">
                <a16:creationId xmlns:a16="http://schemas.microsoft.com/office/drawing/2014/main" id="{653C3E46-3DEC-3324-F8EE-C04F5F1A848F}"/>
              </a:ext>
            </a:extLst>
          </p:cNvPr>
          <p:cNvSpPr txBox="1"/>
          <p:nvPr/>
        </p:nvSpPr>
        <p:spPr>
          <a:xfrm>
            <a:off x="5279856" y="4722080"/>
            <a:ext cx="383438" cy="300082"/>
          </a:xfrm>
          <a:prstGeom prst="rect">
            <a:avLst/>
          </a:prstGeom>
          <a:noFill/>
        </p:spPr>
        <p:txBody>
          <a:bodyPr wrap="none" rtlCol="0">
            <a:spAutoFit/>
          </a:bodyPr>
          <a:lstStyle/>
          <a:p>
            <a:r>
              <a:rPr lang="en-US" altLang="ko-KR" sz="1350" dirty="0"/>
              <a:t>2</a:t>
            </a:r>
            <a:r>
              <a:rPr lang="el-GR" altLang="ko-KR" sz="1350" dirty="0"/>
              <a:t>θ</a:t>
            </a:r>
            <a:endParaRPr lang="ko-KR" altLang="en-US" sz="1350" dirty="0"/>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1B768074-438B-E8D0-62CA-1FD8A59BA588}"/>
                  </a:ext>
                </a:extLst>
              </p:cNvPr>
              <p:cNvSpPr txBox="1"/>
              <p:nvPr/>
            </p:nvSpPr>
            <p:spPr>
              <a:xfrm>
                <a:off x="965662" y="3952486"/>
                <a:ext cx="2760564" cy="485518"/>
              </a:xfrm>
              <a:prstGeom prst="rect">
                <a:avLst/>
              </a:prstGeom>
              <a:noFill/>
            </p:spPr>
            <p:txBody>
              <a:bodyPr wrap="none" rtlCol="0">
                <a:spAutoFit/>
              </a:bodyPr>
              <a:lstStyle/>
              <a:p>
                <a:r>
                  <a:rPr lang="en-US" altLang="ko-KR" dirty="0"/>
                  <a:t>Incident Beam : </a:t>
                </a:r>
                <a14:m>
                  <m:oMath xmlns:m="http://schemas.openxmlformats.org/officeDocument/2006/math">
                    <m:d>
                      <m:dPr>
                        <m:begChr m:val="|"/>
                        <m:endChr m:val="|"/>
                        <m:ctrlPr>
                          <a:rPr lang="en-US" altLang="ko-KR" i="1">
                            <a:latin typeface="Cambria Math" panose="02040503050406030204" pitchFamily="18" charset="0"/>
                          </a:rPr>
                        </m:ctrlPr>
                      </m:dPr>
                      <m:e>
                        <m:sSub>
                          <m:sSubPr>
                            <m:ctrlPr>
                              <a:rPr lang="en-US" altLang="ko-KR" i="1">
                                <a:latin typeface="Cambria Math" panose="02040503050406030204" pitchFamily="18" charset="0"/>
                              </a:rPr>
                            </m:ctrlPr>
                          </m:sSubPr>
                          <m:e>
                            <m:r>
                              <a:rPr lang="en-US" altLang="ko-KR" i="1">
                                <a:latin typeface="Cambria Math" panose="02040503050406030204" pitchFamily="18" charset="0"/>
                              </a:rPr>
                              <m:t>𝑘</m:t>
                            </m:r>
                          </m:e>
                          <m:sub>
                            <m:r>
                              <a:rPr lang="en-US" altLang="ko-KR" i="1">
                                <a:latin typeface="Cambria Math" panose="02040503050406030204" pitchFamily="18" charset="0"/>
                              </a:rPr>
                              <m:t>𝑖</m:t>
                            </m:r>
                          </m:sub>
                        </m:sSub>
                      </m:e>
                    </m:d>
                    <m:r>
                      <a:rPr lang="en-US" altLang="ko-KR" i="1">
                        <a:latin typeface="Cambria Math" panose="02040503050406030204" pitchFamily="18" charset="0"/>
                      </a:rPr>
                      <m:t>=</m:t>
                    </m:r>
                    <m:f>
                      <m:fPr>
                        <m:ctrlPr>
                          <a:rPr lang="en-US" altLang="ko-KR" i="1">
                            <a:latin typeface="Cambria Math" panose="02040503050406030204" pitchFamily="18" charset="0"/>
                          </a:rPr>
                        </m:ctrlPr>
                      </m:fPr>
                      <m:num>
                        <m:r>
                          <a:rPr lang="en-US" altLang="ko-KR" i="1">
                            <a:latin typeface="Cambria Math" panose="02040503050406030204" pitchFamily="18" charset="0"/>
                          </a:rPr>
                          <m:t>2</m:t>
                        </m:r>
                        <m:r>
                          <a:rPr lang="el-GR" altLang="ko-KR" i="1">
                            <a:latin typeface="Cambria Math" panose="02040503050406030204" pitchFamily="18" charset="0"/>
                          </a:rPr>
                          <m:t>𝜋</m:t>
                        </m:r>
                      </m:num>
                      <m:den>
                        <m:r>
                          <a:rPr lang="ko-KR" altLang="en-US" i="1">
                            <a:latin typeface="Cambria Math" panose="02040503050406030204" pitchFamily="18" charset="0"/>
                          </a:rPr>
                          <m:t>𝜆</m:t>
                        </m:r>
                      </m:den>
                    </m:f>
                  </m:oMath>
                </a14:m>
                <a:endParaRPr lang="ko-KR" altLang="en-US" dirty="0"/>
              </a:p>
            </p:txBody>
          </p:sp>
        </mc:Choice>
        <mc:Fallback xmlns="">
          <p:sp>
            <p:nvSpPr>
              <p:cNvPr id="83" name="TextBox 82">
                <a:extLst>
                  <a:ext uri="{FF2B5EF4-FFF2-40B4-BE49-F238E27FC236}">
                    <a16:creationId xmlns:a16="http://schemas.microsoft.com/office/drawing/2014/main" id="{1B768074-438B-E8D0-62CA-1FD8A59BA588}"/>
                  </a:ext>
                </a:extLst>
              </p:cNvPr>
              <p:cNvSpPr txBox="1">
                <a:spLocks noRot="1" noChangeAspect="1" noMove="1" noResize="1" noEditPoints="1" noAdjustHandles="1" noChangeArrowheads="1" noChangeShapeType="1" noTextEdit="1"/>
              </p:cNvSpPr>
              <p:nvPr/>
            </p:nvSpPr>
            <p:spPr>
              <a:xfrm>
                <a:off x="965662" y="3952486"/>
                <a:ext cx="2760564" cy="485518"/>
              </a:xfrm>
              <a:prstGeom prst="rect">
                <a:avLst/>
              </a:prstGeom>
              <a:blipFill>
                <a:blip r:embed="rId4"/>
                <a:stretch>
                  <a:fillRect l="-1766" b="-5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43006CD2-705F-FC48-EA4C-3B3076E4419F}"/>
                  </a:ext>
                </a:extLst>
              </p:cNvPr>
              <p:cNvSpPr txBox="1"/>
              <p:nvPr/>
            </p:nvSpPr>
            <p:spPr>
              <a:xfrm rot="20781435">
                <a:off x="4441763" y="4194816"/>
                <a:ext cx="1861087" cy="307777"/>
              </a:xfrm>
              <a:prstGeom prst="rect">
                <a:avLst/>
              </a:prstGeom>
              <a:noFill/>
            </p:spPr>
            <p:txBody>
              <a:bodyPr wrap="none" rtlCol="0">
                <a:spAutoFit/>
              </a:bodyPr>
              <a:lstStyle/>
              <a:p>
                <a:r>
                  <a:rPr lang="en-US" altLang="ko-KR" sz="1400" dirty="0"/>
                  <a:t>Scattered Beam : </a:t>
                </a:r>
                <a14:m>
                  <m:oMath xmlns:m="http://schemas.openxmlformats.org/officeDocument/2006/math">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𝑘</m:t>
                        </m:r>
                      </m:e>
                      <m:sub>
                        <m:r>
                          <a:rPr lang="en-US" altLang="ko-KR" sz="1400" i="1">
                            <a:latin typeface="Cambria Math" panose="02040503050406030204" pitchFamily="18" charset="0"/>
                          </a:rPr>
                          <m:t>𝑠</m:t>
                        </m:r>
                      </m:sub>
                    </m:sSub>
                  </m:oMath>
                </a14:m>
                <a:r>
                  <a:rPr lang="en-US" altLang="ko-KR" sz="1400" dirty="0"/>
                  <a:t> </a:t>
                </a:r>
                <a:endParaRPr lang="ko-KR" altLang="en-US" sz="1400" dirty="0"/>
              </a:p>
            </p:txBody>
          </p:sp>
        </mc:Choice>
        <mc:Fallback xmlns="">
          <p:sp>
            <p:nvSpPr>
              <p:cNvPr id="84" name="TextBox 83">
                <a:extLst>
                  <a:ext uri="{FF2B5EF4-FFF2-40B4-BE49-F238E27FC236}">
                    <a16:creationId xmlns:a16="http://schemas.microsoft.com/office/drawing/2014/main" id="{43006CD2-705F-FC48-EA4C-3B3076E4419F}"/>
                  </a:ext>
                </a:extLst>
              </p:cNvPr>
              <p:cNvSpPr txBox="1">
                <a:spLocks noRot="1" noChangeAspect="1" noMove="1" noResize="1" noEditPoints="1" noAdjustHandles="1" noChangeArrowheads="1" noChangeShapeType="1" noTextEdit="1"/>
              </p:cNvSpPr>
              <p:nvPr/>
            </p:nvSpPr>
            <p:spPr>
              <a:xfrm rot="20781435">
                <a:off x="4441763" y="4194816"/>
                <a:ext cx="1861087" cy="307777"/>
              </a:xfrm>
              <a:prstGeom prst="rect">
                <a:avLst/>
              </a:prstGeom>
              <a:blipFill>
                <a:blip r:embed="rId5"/>
                <a:stretch>
                  <a:fillRect l="-645" b="-8197"/>
                </a:stretch>
              </a:blipFill>
            </p:spPr>
            <p:txBody>
              <a:bodyPr/>
              <a:lstStyle/>
              <a:p>
                <a:r>
                  <a:rPr lang="ko-KR" altLang="en-US">
                    <a:noFill/>
                  </a:rPr>
                  <a:t> </a:t>
                </a:r>
              </a:p>
            </p:txBody>
          </p:sp>
        </mc:Fallback>
      </mc:AlternateContent>
      <p:cxnSp>
        <p:nvCxnSpPr>
          <p:cNvPr id="85" name="직선 화살표 연결선 84">
            <a:extLst>
              <a:ext uri="{FF2B5EF4-FFF2-40B4-BE49-F238E27FC236}">
                <a16:creationId xmlns:a16="http://schemas.microsoft.com/office/drawing/2014/main" id="{E10C927B-107D-D3EC-52DE-88E6F18F6F0A}"/>
              </a:ext>
            </a:extLst>
          </p:cNvPr>
          <p:cNvCxnSpPr>
            <a:cxnSpLocks/>
          </p:cNvCxnSpPr>
          <p:nvPr/>
        </p:nvCxnSpPr>
        <p:spPr>
          <a:xfrm flipH="1" flipV="1">
            <a:off x="6952832" y="4414954"/>
            <a:ext cx="187037" cy="563538"/>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F65FFFD7-B9AC-A891-843A-1A392A266870}"/>
              </a:ext>
            </a:extLst>
          </p:cNvPr>
          <p:cNvSpPr txBox="1"/>
          <p:nvPr/>
        </p:nvSpPr>
        <p:spPr>
          <a:xfrm>
            <a:off x="6988412" y="4503772"/>
            <a:ext cx="293670" cy="300082"/>
          </a:xfrm>
          <a:prstGeom prst="rect">
            <a:avLst/>
          </a:prstGeom>
          <a:noFill/>
        </p:spPr>
        <p:txBody>
          <a:bodyPr wrap="none" rtlCol="0">
            <a:spAutoFit/>
          </a:bodyPr>
          <a:lstStyle/>
          <a:p>
            <a:r>
              <a:rPr lang="en-US" altLang="ko-KR" sz="1350" b="1" i="1" dirty="0">
                <a:solidFill>
                  <a:srgbClr val="0000FF"/>
                </a:solidFill>
              </a:rPr>
              <a:t>q</a:t>
            </a:r>
            <a:endParaRPr lang="ko-KR" altLang="en-US" sz="1350" b="1" i="1" dirty="0">
              <a:solidFill>
                <a:srgbClr val="0000FF"/>
              </a:solidFill>
            </a:endParaRP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5A36B91C-65F3-74E6-E25A-2D374BF989D1}"/>
                  </a:ext>
                </a:extLst>
              </p:cNvPr>
              <p:cNvSpPr txBox="1"/>
              <p:nvPr/>
            </p:nvSpPr>
            <p:spPr>
              <a:xfrm>
                <a:off x="418620" y="5381348"/>
                <a:ext cx="3595023" cy="484363"/>
              </a:xfrm>
              <a:prstGeom prst="rect">
                <a:avLst/>
              </a:prstGeom>
              <a:noFill/>
            </p:spPr>
            <p:txBody>
              <a:bodyPr wrap="none" rtlCol="0">
                <a:spAutoFit/>
              </a:bodyPr>
              <a:lstStyle/>
              <a:p>
                <a:r>
                  <a:rPr lang="en-US" altLang="ko-KR" dirty="0">
                    <a:solidFill>
                      <a:srgbClr val="FF0000"/>
                    </a:solidFill>
                  </a:rPr>
                  <a:t>- Scattering vector : </a:t>
                </a:r>
                <a14:m>
                  <m:oMath xmlns:m="http://schemas.openxmlformats.org/officeDocument/2006/math">
                    <m:r>
                      <a:rPr lang="en-US" altLang="ko-KR" i="1">
                        <a:solidFill>
                          <a:srgbClr val="FF0000"/>
                        </a:solidFill>
                        <a:latin typeface="Cambria Math" panose="02040503050406030204" pitchFamily="18" charset="0"/>
                      </a:rPr>
                      <m:t>𝑞</m:t>
                    </m:r>
                    <m:r>
                      <a:rPr lang="en-US" altLang="ko-KR">
                        <a:solidFill>
                          <a:srgbClr val="FF0000"/>
                        </a:solidFill>
                        <a:latin typeface="Cambria Math" panose="02040503050406030204" pitchFamily="18" charset="0"/>
                      </a:rPr>
                      <m:t>= </m:t>
                    </m:r>
                    <m:f>
                      <m:fPr>
                        <m:ctrlPr>
                          <a:rPr lang="en-US" altLang="ko-KR" i="1">
                            <a:solidFill>
                              <a:srgbClr val="FF0000"/>
                            </a:solidFill>
                            <a:latin typeface="Cambria Math" panose="02040503050406030204" pitchFamily="18" charset="0"/>
                          </a:rPr>
                        </m:ctrlPr>
                      </m:fPr>
                      <m:num>
                        <m:r>
                          <a:rPr lang="en-US" altLang="ko-KR" i="1">
                            <a:solidFill>
                              <a:srgbClr val="FF0000"/>
                            </a:solidFill>
                            <a:latin typeface="Cambria Math" panose="02040503050406030204" pitchFamily="18" charset="0"/>
                          </a:rPr>
                          <m:t>4</m:t>
                        </m:r>
                        <m:r>
                          <a:rPr lang="ko-KR" altLang="en-US" i="1">
                            <a:solidFill>
                              <a:srgbClr val="FF0000"/>
                            </a:solidFill>
                            <a:latin typeface="Cambria Math" panose="02040503050406030204" pitchFamily="18" charset="0"/>
                          </a:rPr>
                          <m:t>𝜋</m:t>
                        </m:r>
                      </m:num>
                      <m:den>
                        <m:r>
                          <a:rPr lang="ko-KR" altLang="en-US" i="1">
                            <a:solidFill>
                              <a:srgbClr val="FF0000"/>
                            </a:solidFill>
                            <a:latin typeface="Cambria Math" panose="02040503050406030204" pitchFamily="18" charset="0"/>
                          </a:rPr>
                          <m:t>𝜆</m:t>
                        </m:r>
                      </m:den>
                    </m:f>
                    <m:func>
                      <m:funcPr>
                        <m:ctrlPr>
                          <a:rPr lang="en-US" altLang="ko-KR" i="1">
                            <a:solidFill>
                              <a:srgbClr val="FF0000"/>
                            </a:solidFill>
                            <a:latin typeface="Cambria Math" panose="02040503050406030204" pitchFamily="18" charset="0"/>
                          </a:rPr>
                        </m:ctrlPr>
                      </m:funcPr>
                      <m:fName>
                        <m:r>
                          <m:rPr>
                            <m:sty m:val="p"/>
                          </m:rPr>
                          <a:rPr lang="en-US" altLang="ko-KR">
                            <a:solidFill>
                              <a:srgbClr val="FF0000"/>
                            </a:solidFill>
                            <a:latin typeface="Cambria Math" panose="02040503050406030204" pitchFamily="18" charset="0"/>
                          </a:rPr>
                          <m:t>sin</m:t>
                        </m:r>
                      </m:fName>
                      <m:e>
                        <m:r>
                          <a:rPr lang="ko-KR" altLang="en-US" i="1">
                            <a:solidFill>
                              <a:srgbClr val="FF0000"/>
                            </a:solidFill>
                            <a:latin typeface="Cambria Math" panose="02040503050406030204" pitchFamily="18" charset="0"/>
                          </a:rPr>
                          <m:t>𝜃</m:t>
                        </m:r>
                        <m:r>
                          <a:rPr lang="en-US" altLang="ko-KR" b="0" i="1" smtClean="0">
                            <a:solidFill>
                              <a:srgbClr val="FF0000"/>
                            </a:solidFill>
                            <a:latin typeface="Cambria Math" panose="02040503050406030204" pitchFamily="18" charset="0"/>
                          </a:rPr>
                          <m:t>,</m:t>
                        </m:r>
                      </m:e>
                    </m:func>
                  </m:oMath>
                </a14:m>
                <a:endParaRPr lang="ko-KR" altLang="en-US" dirty="0">
                  <a:solidFill>
                    <a:srgbClr val="FF0000"/>
                  </a:solidFill>
                </a:endParaRPr>
              </a:p>
            </p:txBody>
          </p:sp>
        </mc:Choice>
        <mc:Fallback xmlns="">
          <p:sp>
            <p:nvSpPr>
              <p:cNvPr id="89" name="TextBox 88">
                <a:extLst>
                  <a:ext uri="{FF2B5EF4-FFF2-40B4-BE49-F238E27FC236}">
                    <a16:creationId xmlns:a16="http://schemas.microsoft.com/office/drawing/2014/main" id="{5A36B91C-65F3-74E6-E25A-2D374BF989D1}"/>
                  </a:ext>
                </a:extLst>
              </p:cNvPr>
              <p:cNvSpPr txBox="1">
                <a:spLocks noRot="1" noChangeAspect="1" noMove="1" noResize="1" noEditPoints="1" noAdjustHandles="1" noChangeArrowheads="1" noChangeShapeType="1" noTextEdit="1"/>
              </p:cNvSpPr>
              <p:nvPr/>
            </p:nvSpPr>
            <p:spPr>
              <a:xfrm>
                <a:off x="418620" y="5381348"/>
                <a:ext cx="3595023" cy="484363"/>
              </a:xfrm>
              <a:prstGeom prst="rect">
                <a:avLst/>
              </a:prstGeom>
              <a:blipFill>
                <a:blip r:embed="rId6"/>
                <a:stretch>
                  <a:fillRect l="-1528" b="-632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33A0B0CC-0B99-689E-126F-C43E090D88A1}"/>
                  </a:ext>
                </a:extLst>
              </p:cNvPr>
              <p:cNvSpPr txBox="1"/>
              <p:nvPr/>
            </p:nvSpPr>
            <p:spPr>
              <a:xfrm>
                <a:off x="3847036" y="5392579"/>
                <a:ext cx="2845266" cy="515975"/>
              </a:xfrm>
              <a:prstGeom prst="rect">
                <a:avLst/>
              </a:prstGeom>
              <a:noFill/>
            </p:spPr>
            <p:txBody>
              <a:bodyPr wrap="none" rtlCol="0">
                <a:spAutoFit/>
              </a:bodyPr>
              <a:lstStyle/>
              <a:p>
                <a:r>
                  <a:rPr lang="en-US" altLang="ko-KR" dirty="0">
                    <a:solidFill>
                      <a:srgbClr val="FF0000"/>
                    </a:solidFill>
                  </a:rPr>
                  <a:t>Domain spacing : </a:t>
                </a:r>
                <a14:m>
                  <m:oMath xmlns:m="http://schemas.openxmlformats.org/officeDocument/2006/math">
                    <m:r>
                      <a:rPr lang="en-US" altLang="ko-KR" i="1">
                        <a:solidFill>
                          <a:srgbClr val="FF0000"/>
                        </a:solidFill>
                        <a:latin typeface="Cambria Math" panose="02040503050406030204" pitchFamily="18" charset="0"/>
                      </a:rPr>
                      <m:t>𝑑</m:t>
                    </m:r>
                    <m:r>
                      <a:rPr lang="en-US" altLang="ko-KR">
                        <a:solidFill>
                          <a:srgbClr val="FF0000"/>
                        </a:solidFill>
                        <a:latin typeface="Cambria Math" panose="02040503050406030204" pitchFamily="18" charset="0"/>
                      </a:rPr>
                      <m:t> = </m:t>
                    </m:r>
                    <m:f>
                      <m:fPr>
                        <m:ctrlPr>
                          <a:rPr lang="en-US" altLang="ko-KR" i="1">
                            <a:solidFill>
                              <a:srgbClr val="FF0000"/>
                            </a:solidFill>
                            <a:latin typeface="Cambria Math" panose="02040503050406030204" pitchFamily="18" charset="0"/>
                          </a:rPr>
                        </m:ctrlPr>
                      </m:fPr>
                      <m:num>
                        <m:r>
                          <a:rPr lang="en-US" altLang="ko-KR" i="1">
                            <a:solidFill>
                              <a:srgbClr val="FF0000"/>
                            </a:solidFill>
                            <a:latin typeface="Cambria Math" panose="02040503050406030204" pitchFamily="18" charset="0"/>
                          </a:rPr>
                          <m:t>2</m:t>
                        </m:r>
                        <m:r>
                          <a:rPr lang="ko-KR" altLang="en-US" i="1">
                            <a:solidFill>
                              <a:srgbClr val="FF0000"/>
                            </a:solidFill>
                            <a:latin typeface="Cambria Math" panose="02040503050406030204" pitchFamily="18" charset="0"/>
                          </a:rPr>
                          <m:t>𝜋</m:t>
                        </m:r>
                      </m:num>
                      <m:den>
                        <m:r>
                          <a:rPr lang="en-US" altLang="ko-KR" i="1">
                            <a:solidFill>
                              <a:srgbClr val="FF0000"/>
                            </a:solidFill>
                            <a:latin typeface="Cambria Math" panose="02040503050406030204" pitchFamily="18" charset="0"/>
                          </a:rPr>
                          <m:t>𝑞</m:t>
                        </m:r>
                      </m:den>
                    </m:f>
                  </m:oMath>
                </a14:m>
                <a:endParaRPr lang="ko-KR" altLang="en-US" dirty="0">
                  <a:solidFill>
                    <a:srgbClr val="FF0000"/>
                  </a:solidFill>
                </a:endParaRPr>
              </a:p>
            </p:txBody>
          </p:sp>
        </mc:Choice>
        <mc:Fallback xmlns="">
          <p:sp>
            <p:nvSpPr>
              <p:cNvPr id="90" name="TextBox 89">
                <a:extLst>
                  <a:ext uri="{FF2B5EF4-FFF2-40B4-BE49-F238E27FC236}">
                    <a16:creationId xmlns:a16="http://schemas.microsoft.com/office/drawing/2014/main" id="{33A0B0CC-0B99-689E-126F-C43E090D88A1}"/>
                  </a:ext>
                </a:extLst>
              </p:cNvPr>
              <p:cNvSpPr txBox="1">
                <a:spLocks noRot="1" noChangeAspect="1" noMove="1" noResize="1" noEditPoints="1" noAdjustHandles="1" noChangeArrowheads="1" noChangeShapeType="1" noTextEdit="1"/>
              </p:cNvSpPr>
              <p:nvPr/>
            </p:nvSpPr>
            <p:spPr>
              <a:xfrm>
                <a:off x="3847036" y="5392579"/>
                <a:ext cx="2845266" cy="515975"/>
              </a:xfrm>
              <a:prstGeom prst="rect">
                <a:avLst/>
              </a:prstGeom>
              <a:blipFill>
                <a:blip r:embed="rId7"/>
                <a:stretch>
                  <a:fillRect l="-1713" b="-2381"/>
                </a:stretch>
              </a:blipFill>
            </p:spPr>
            <p:txBody>
              <a:bodyPr/>
              <a:lstStyle/>
              <a:p>
                <a:r>
                  <a:rPr lang="ko-KR" altLang="en-US">
                    <a:noFill/>
                  </a:rPr>
                  <a:t> </a:t>
                </a:r>
              </a:p>
            </p:txBody>
          </p:sp>
        </mc:Fallback>
      </mc:AlternateContent>
      <p:pic>
        <p:nvPicPr>
          <p:cNvPr id="91" name="그림 90"/>
          <p:cNvPicPr>
            <a:picLocks noChangeAspect="1"/>
          </p:cNvPicPr>
          <p:nvPr/>
        </p:nvPicPr>
        <p:blipFill>
          <a:blip r:embed="rId8"/>
          <a:stretch>
            <a:fillRect/>
          </a:stretch>
        </p:blipFill>
        <p:spPr>
          <a:xfrm>
            <a:off x="3726226" y="4774258"/>
            <a:ext cx="414564" cy="408467"/>
          </a:xfrm>
          <a:prstGeom prst="rect">
            <a:avLst/>
          </a:prstGeom>
        </p:spPr>
      </p:pic>
      <mc:AlternateContent xmlns:mc="http://schemas.openxmlformats.org/markup-compatibility/2006" xmlns:a14="http://schemas.microsoft.com/office/drawing/2010/main">
        <mc:Choice Requires="a14">
          <p:sp>
            <p:nvSpPr>
              <p:cNvPr id="92" name="직사각형 91"/>
              <p:cNvSpPr/>
              <p:nvPr/>
            </p:nvSpPr>
            <p:spPr>
              <a:xfrm>
                <a:off x="2747680" y="4447761"/>
                <a:ext cx="4676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rPr>
                          </m:ctrlPr>
                        </m:sSubPr>
                        <m:e>
                          <m:r>
                            <a:rPr lang="en-US" altLang="ko-KR" i="1">
                              <a:latin typeface="Cambria Math" panose="02040503050406030204" pitchFamily="18" charset="0"/>
                            </a:rPr>
                            <m:t>𝑘</m:t>
                          </m:r>
                        </m:e>
                        <m:sub>
                          <m:r>
                            <a:rPr lang="en-US" altLang="ko-KR" b="0" i="1" smtClean="0">
                              <a:latin typeface="Cambria Math" panose="02040503050406030204" pitchFamily="18" charset="0"/>
                            </a:rPr>
                            <m:t>𝑖</m:t>
                          </m:r>
                        </m:sub>
                      </m:sSub>
                    </m:oMath>
                  </m:oMathPara>
                </a14:m>
                <a:endParaRPr lang="ko-KR" altLang="en-US"/>
              </a:p>
            </p:txBody>
          </p:sp>
        </mc:Choice>
        <mc:Fallback xmlns="">
          <p:sp>
            <p:nvSpPr>
              <p:cNvPr id="92" name="직사각형 91"/>
              <p:cNvSpPr>
                <a:spLocks noRot="1" noChangeAspect="1" noMove="1" noResize="1" noEditPoints="1" noAdjustHandles="1" noChangeArrowheads="1" noChangeShapeType="1" noTextEdit="1"/>
              </p:cNvSpPr>
              <p:nvPr/>
            </p:nvSpPr>
            <p:spPr>
              <a:xfrm>
                <a:off x="2747680" y="4447761"/>
                <a:ext cx="467692" cy="369332"/>
              </a:xfrm>
              <a:prstGeom prst="rect">
                <a:avLst/>
              </a:prstGeom>
              <a:blipFill>
                <a:blip r:embed="rId9"/>
                <a:stretch>
                  <a:fillRect b="-500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3" name="직사각형 92"/>
              <p:cNvSpPr/>
              <p:nvPr/>
            </p:nvSpPr>
            <p:spPr>
              <a:xfrm>
                <a:off x="5700503" y="4939984"/>
                <a:ext cx="4676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rPr>
                          </m:ctrlPr>
                        </m:sSubPr>
                        <m:e>
                          <m:r>
                            <a:rPr lang="en-US" altLang="ko-KR" i="1">
                              <a:latin typeface="Cambria Math" panose="02040503050406030204" pitchFamily="18" charset="0"/>
                            </a:rPr>
                            <m:t>𝑘</m:t>
                          </m:r>
                        </m:e>
                        <m:sub>
                          <m:r>
                            <a:rPr lang="en-US" altLang="ko-KR" b="0" i="1" smtClean="0">
                              <a:latin typeface="Cambria Math" panose="02040503050406030204" pitchFamily="18" charset="0"/>
                            </a:rPr>
                            <m:t>𝑖</m:t>
                          </m:r>
                        </m:sub>
                      </m:sSub>
                    </m:oMath>
                  </m:oMathPara>
                </a14:m>
                <a:endParaRPr lang="ko-KR" altLang="en-US"/>
              </a:p>
            </p:txBody>
          </p:sp>
        </mc:Choice>
        <mc:Fallback xmlns="">
          <p:sp>
            <p:nvSpPr>
              <p:cNvPr id="93" name="직사각형 92"/>
              <p:cNvSpPr>
                <a:spLocks noRot="1" noChangeAspect="1" noMove="1" noResize="1" noEditPoints="1" noAdjustHandles="1" noChangeArrowheads="1" noChangeShapeType="1" noTextEdit="1"/>
              </p:cNvSpPr>
              <p:nvPr/>
            </p:nvSpPr>
            <p:spPr>
              <a:xfrm>
                <a:off x="5700503" y="4939984"/>
                <a:ext cx="467692" cy="369332"/>
              </a:xfrm>
              <a:prstGeom prst="rect">
                <a:avLst/>
              </a:prstGeom>
              <a:blipFill>
                <a:blip r:embed="rId10"/>
                <a:stretch>
                  <a:fillRect b="-3279"/>
                </a:stretch>
              </a:blipFill>
            </p:spPr>
            <p:txBody>
              <a:bodyPr/>
              <a:lstStyle/>
              <a:p>
                <a:r>
                  <a:rPr lang="ko-KR" altLang="en-US">
                    <a:noFill/>
                  </a:rPr>
                  <a:t> </a:t>
                </a:r>
              </a:p>
            </p:txBody>
          </p:sp>
        </mc:Fallback>
      </mc:AlternateContent>
      <p:sp>
        <p:nvSpPr>
          <p:cNvPr id="95" name="직사각형 94"/>
          <p:cNvSpPr/>
          <p:nvPr/>
        </p:nvSpPr>
        <p:spPr>
          <a:xfrm>
            <a:off x="418620" y="5956291"/>
            <a:ext cx="3352264" cy="369332"/>
          </a:xfrm>
          <a:prstGeom prst="rect">
            <a:avLst/>
          </a:prstGeom>
        </p:spPr>
        <p:txBody>
          <a:bodyPr wrap="none">
            <a:spAutoFit/>
          </a:bodyPr>
          <a:lstStyle/>
          <a:p>
            <a:r>
              <a:rPr lang="en-US" altLang="ko-KR" dirty="0">
                <a:latin typeface="Arial" panose="020B0604020202020204" pitchFamily="34" charset="0"/>
                <a:cs typeface="Arial" panose="020B0604020202020204" pitchFamily="34" charset="0"/>
              </a:rPr>
              <a:t>- Amplitude of scattered X-ray :</a:t>
            </a:r>
            <a:endParaRPr lang="ko-KR" altLang="en-US" dirty="0">
              <a:latin typeface="Arial" panose="020B0604020202020204" pitchFamily="34" charset="0"/>
              <a:cs typeface="Arial" panose="020B0604020202020204" pitchFamily="34" charset="0"/>
            </a:endParaRPr>
          </a:p>
        </p:txBody>
      </p:sp>
      <p:sp>
        <p:nvSpPr>
          <p:cNvPr id="100" name="직사각형 99"/>
          <p:cNvSpPr/>
          <p:nvPr/>
        </p:nvSpPr>
        <p:spPr>
          <a:xfrm>
            <a:off x="3022652" y="6439325"/>
            <a:ext cx="3878306" cy="369332"/>
          </a:xfrm>
          <a:prstGeom prst="rect">
            <a:avLst/>
          </a:prstGeom>
        </p:spPr>
        <p:txBody>
          <a:bodyPr wrap="none">
            <a:spAutoFit/>
          </a:bodyPr>
          <a:lstStyle/>
          <a:p>
            <a:r>
              <a:rPr lang="en-US" altLang="ko-KR" dirty="0"/>
              <a:t>(FT of electron density distribution)</a:t>
            </a:r>
            <a:endParaRPr lang="ko-KR" altLang="en-US" dirty="0"/>
          </a:p>
        </p:txBody>
      </p:sp>
      <p:pic>
        <p:nvPicPr>
          <p:cNvPr id="12" name="그림 11"/>
          <p:cNvPicPr>
            <a:picLocks noChangeAspect="1"/>
          </p:cNvPicPr>
          <p:nvPr/>
        </p:nvPicPr>
        <p:blipFill>
          <a:blip r:embed="rId11"/>
          <a:stretch>
            <a:fillRect/>
          </a:stretch>
        </p:blipFill>
        <p:spPr>
          <a:xfrm>
            <a:off x="2541175" y="1011977"/>
            <a:ext cx="2418007" cy="2172993"/>
          </a:xfrm>
          <a:prstGeom prst="rect">
            <a:avLst/>
          </a:prstGeom>
        </p:spPr>
      </p:pic>
      <p:sp>
        <p:nvSpPr>
          <p:cNvPr id="2" name="TextBox 1">
            <a:extLst>
              <a:ext uri="{FF2B5EF4-FFF2-40B4-BE49-F238E27FC236}">
                <a16:creationId xmlns:a16="http://schemas.microsoft.com/office/drawing/2014/main" id="{8BCDF7BF-3379-2F25-D03D-3FF1F0B7A659}"/>
              </a:ext>
            </a:extLst>
          </p:cNvPr>
          <p:cNvSpPr txBox="1"/>
          <p:nvPr/>
        </p:nvSpPr>
        <p:spPr>
          <a:xfrm>
            <a:off x="304071" y="13467"/>
            <a:ext cx="7220257"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Scattering by X-ray </a:t>
            </a:r>
            <a:r>
              <a:rPr lang="en-US" altLang="ko-KR" sz="2000" dirty="0">
                <a:solidFill>
                  <a:schemeClr val="bg1"/>
                </a:solidFill>
                <a:latin typeface="Berlin Sans FB" panose="020E0602020502020306" pitchFamily="34" charset="0"/>
                <a:ea typeface="HY헤드라인M" panose="02030600000101010101" pitchFamily="18" charset="-127"/>
              </a:rPr>
              <a:t>: interference of secondary waves</a:t>
            </a:r>
            <a:endParaRPr lang="ko-KR" altLang="en-US" sz="2000" dirty="0">
              <a:solidFill>
                <a:schemeClr val="bg1"/>
              </a:solidFill>
              <a:latin typeface="Berlin Sans FB" panose="020E0602020502020306" pitchFamily="34" charset="0"/>
              <a:ea typeface="HY헤드라인M" panose="02030600000101010101" pitchFamily="18" charset="-127"/>
            </a:endParaRPr>
          </a:p>
        </p:txBody>
      </p:sp>
      <p:sp>
        <p:nvSpPr>
          <p:cNvPr id="5" name="TextBox 4">
            <a:extLst>
              <a:ext uri="{FF2B5EF4-FFF2-40B4-BE49-F238E27FC236}">
                <a16:creationId xmlns:a16="http://schemas.microsoft.com/office/drawing/2014/main" id="{B48829A8-03CA-5493-3D54-F3718466FCCD}"/>
              </a:ext>
            </a:extLst>
          </p:cNvPr>
          <p:cNvSpPr txBox="1"/>
          <p:nvPr/>
        </p:nvSpPr>
        <p:spPr>
          <a:xfrm>
            <a:off x="4411727" y="4984698"/>
            <a:ext cx="1995811" cy="307777"/>
          </a:xfrm>
          <a:prstGeom prst="rect">
            <a:avLst/>
          </a:prstGeom>
          <a:noFill/>
        </p:spPr>
        <p:txBody>
          <a:bodyPr wrap="square">
            <a:spAutoFit/>
          </a:bodyPr>
          <a:lstStyle/>
          <a:p>
            <a:r>
              <a:rPr lang="en-US" altLang="ko-KR" sz="1400" dirty="0"/>
              <a:t>Incident Beam : </a:t>
            </a:r>
            <a:endParaRPr lang="ko-KR" altLang="en-US" sz="1400" dirty="0"/>
          </a:p>
        </p:txBody>
      </p:sp>
      <mc:AlternateContent xmlns:mc="http://schemas.openxmlformats.org/markup-compatibility/2006" xmlns:a14="http://schemas.microsoft.com/office/drawing/2010/main">
        <mc:Choice Requires="a14">
          <p:sp>
            <p:nvSpPr>
              <p:cNvPr id="7" name="Object 27">
                <a:extLst>
                  <a:ext uri="{FF2B5EF4-FFF2-40B4-BE49-F238E27FC236}">
                    <a16:creationId xmlns:a16="http://schemas.microsoft.com/office/drawing/2014/main" id="{6D5C3BAF-2B48-5C83-A4DB-741F088E6765}"/>
                  </a:ext>
                </a:extLst>
              </p:cNvPr>
              <p:cNvSpPr txBox="1"/>
              <p:nvPr/>
            </p:nvSpPr>
            <p:spPr bwMode="auto">
              <a:xfrm>
                <a:off x="3662994" y="5857130"/>
                <a:ext cx="3024187" cy="52546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i="1" smtClean="0">
                          <a:solidFill>
                            <a:srgbClr val="0000FF"/>
                          </a:solidFill>
                          <a:latin typeface="Cambria Math" panose="02040503050406030204" pitchFamily="18" charset="0"/>
                        </a:rPr>
                        <m:t>𝐴</m:t>
                      </m:r>
                      <m:r>
                        <a:rPr lang="ko-KR" altLang="en-US" i="1" smtClean="0">
                          <a:solidFill>
                            <a:srgbClr val="0000FF"/>
                          </a:solidFill>
                          <a:latin typeface="Cambria Math" panose="02040503050406030204" pitchFamily="18" charset="0"/>
                        </a:rPr>
                        <m:t>(</m:t>
                      </m:r>
                      <m:acc>
                        <m:accPr>
                          <m:chr m:val="⃗"/>
                          <m:ctrlPr>
                            <a:rPr lang="ko-KR" altLang="en-US" i="1">
                              <a:solidFill>
                                <a:srgbClr val="0000FF"/>
                              </a:solidFill>
                              <a:latin typeface="Cambria Math" panose="02040503050406030204" pitchFamily="18" charset="0"/>
                            </a:rPr>
                          </m:ctrlPr>
                        </m:accPr>
                        <m:e>
                          <m:r>
                            <a:rPr lang="ko-KR" altLang="en-US" i="1">
                              <a:solidFill>
                                <a:srgbClr val="0000FF"/>
                              </a:solidFill>
                              <a:latin typeface="Cambria Math" panose="02040503050406030204" pitchFamily="18" charset="0"/>
                            </a:rPr>
                            <m:t>𝑞</m:t>
                          </m:r>
                        </m:e>
                      </m:acc>
                      <m:r>
                        <a:rPr lang="ko-KR" altLang="en-US" i="1">
                          <a:solidFill>
                            <a:srgbClr val="0000FF"/>
                          </a:solidFill>
                          <a:latin typeface="Cambria Math" panose="02040503050406030204" pitchFamily="18" charset="0"/>
                        </a:rPr>
                        <m:t>)</m:t>
                      </m:r>
                      <m:r>
                        <a:rPr lang="ko-KR" altLang="en-US" i="1">
                          <a:solidFill>
                            <a:srgbClr val="000000"/>
                          </a:solidFill>
                          <a:latin typeface="Cambria Math" panose="02040503050406030204" pitchFamily="18" charset="0"/>
                        </a:rPr>
                        <m:t>=</m:t>
                      </m:r>
                      <m:nary>
                        <m:naryPr>
                          <m:subHide m:val="on"/>
                          <m:supHide m:val="on"/>
                          <m:ctrlPr>
                            <a:rPr lang="ko-KR" altLang="en-US" i="1">
                              <a:solidFill>
                                <a:srgbClr val="000000"/>
                              </a:solidFill>
                              <a:latin typeface="Cambria Math" panose="02040503050406030204" pitchFamily="18" charset="0"/>
                            </a:rPr>
                          </m:ctrlPr>
                        </m:naryPr>
                        <m:sub/>
                        <m:sup/>
                        <m:e>
                          <m:r>
                            <m:rPr>
                              <m:sty m:val="p"/>
                            </m:rPr>
                            <a:rPr lang="el-GR" altLang="ko-KR" i="1" smtClean="0">
                              <a:solidFill>
                                <a:srgbClr val="FF0000"/>
                              </a:solidFill>
                              <a:latin typeface="Cambria Math" panose="02040503050406030204" pitchFamily="18" charset="0"/>
                            </a:rPr>
                            <m:t>Δ</m:t>
                          </m:r>
                          <m:r>
                            <a:rPr lang="ko-KR" altLang="en-US" i="1">
                              <a:solidFill>
                                <a:srgbClr val="FF0000"/>
                              </a:solidFill>
                              <a:latin typeface="Cambria Math" panose="02040503050406030204" pitchFamily="18" charset="0"/>
                            </a:rPr>
                            <m:t>𝜌</m:t>
                          </m:r>
                          <m:r>
                            <a:rPr lang="ko-KR" altLang="en-US" i="1">
                              <a:solidFill>
                                <a:srgbClr val="FF0000"/>
                              </a:solidFill>
                              <a:latin typeface="Cambria Math" panose="02040503050406030204" pitchFamily="18" charset="0"/>
                            </a:rPr>
                            <m:t>(</m:t>
                          </m:r>
                          <m:acc>
                            <m:accPr>
                              <m:chr m:val="⃗"/>
                              <m:ctrlPr>
                                <a:rPr lang="ko-KR" altLang="en-US" i="1">
                                  <a:solidFill>
                                    <a:srgbClr val="FF0000"/>
                                  </a:solidFill>
                                  <a:latin typeface="Cambria Math" panose="02040503050406030204" pitchFamily="18" charset="0"/>
                                </a:rPr>
                              </m:ctrlPr>
                            </m:accPr>
                            <m:e>
                              <m:r>
                                <a:rPr lang="ko-KR" altLang="en-US" i="1">
                                  <a:solidFill>
                                    <a:srgbClr val="FF0000"/>
                                  </a:solidFill>
                                  <a:latin typeface="Cambria Math" panose="02040503050406030204" pitchFamily="18" charset="0"/>
                                </a:rPr>
                                <m:t>𝑟</m:t>
                              </m:r>
                            </m:e>
                          </m:acc>
                          <m:r>
                            <a:rPr lang="ko-KR" altLang="en-US" i="1">
                              <a:solidFill>
                                <a:srgbClr val="FF0000"/>
                              </a:solidFill>
                              <a:latin typeface="Cambria Math" panose="02040503050406030204" pitchFamily="18" charset="0"/>
                            </a:rPr>
                            <m:t>)</m:t>
                          </m:r>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𝑒</m:t>
                              </m:r>
                            </m:e>
                            <m:sup>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𝑖</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𝑞</m:t>
                                  </m:r>
                                </m:e>
                              </m:acc>
                            </m:sup>
                          </m:sSup>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e>
                      </m:nary>
                    </m:oMath>
                  </m:oMathPara>
                </a14:m>
                <a:endParaRPr lang="ko-KR" altLang="en-US" dirty="0"/>
              </a:p>
            </p:txBody>
          </p:sp>
        </mc:Choice>
        <mc:Fallback xmlns="">
          <p:sp>
            <p:nvSpPr>
              <p:cNvPr id="7" name="Object 27">
                <a:extLst>
                  <a:ext uri="{FF2B5EF4-FFF2-40B4-BE49-F238E27FC236}">
                    <a16:creationId xmlns:a16="http://schemas.microsoft.com/office/drawing/2014/main" id="{6D5C3BAF-2B48-5C83-A4DB-741F088E6765}"/>
                  </a:ext>
                </a:extLst>
              </p:cNvPr>
              <p:cNvSpPr txBox="1">
                <a:spLocks noRot="1" noChangeAspect="1" noMove="1" noResize="1" noEditPoints="1" noAdjustHandles="1" noChangeArrowheads="1" noChangeShapeType="1" noTextEdit="1"/>
              </p:cNvSpPr>
              <p:nvPr/>
            </p:nvSpPr>
            <p:spPr bwMode="auto">
              <a:xfrm>
                <a:off x="3662994" y="5857130"/>
                <a:ext cx="3024187" cy="525463"/>
              </a:xfrm>
              <a:prstGeom prst="rect">
                <a:avLst/>
              </a:prstGeom>
              <a:blipFill>
                <a:blip r:embed="rId12"/>
                <a:stretch>
                  <a:fillRect b="-10465"/>
                </a:stretch>
              </a:blipFill>
              <a:ln>
                <a:noFill/>
              </a:ln>
              <a:effectLst/>
            </p:spPr>
            <p:txBody>
              <a:bodyPr/>
              <a:lstStyle/>
              <a:p>
                <a:r>
                  <a:rPr lang="ko-KR" altLang="en-US">
                    <a:noFill/>
                  </a:rPr>
                  <a:t> </a:t>
                </a:r>
              </a:p>
            </p:txBody>
          </p:sp>
        </mc:Fallback>
      </mc:AlternateContent>
      <p:grpSp>
        <p:nvGrpSpPr>
          <p:cNvPr id="8" name="그룹 7">
            <a:extLst>
              <a:ext uri="{FF2B5EF4-FFF2-40B4-BE49-F238E27FC236}">
                <a16:creationId xmlns:a16="http://schemas.microsoft.com/office/drawing/2014/main" id="{ABD288B5-E280-82A4-C732-7C358140EF70}"/>
              </a:ext>
            </a:extLst>
          </p:cNvPr>
          <p:cNvGrpSpPr/>
          <p:nvPr/>
        </p:nvGrpSpPr>
        <p:grpSpPr>
          <a:xfrm>
            <a:off x="373438" y="1878012"/>
            <a:ext cx="2255724" cy="489408"/>
            <a:chOff x="613019" y="3777673"/>
            <a:chExt cx="2176366" cy="652544"/>
          </a:xfrm>
        </p:grpSpPr>
        <p:pic>
          <p:nvPicPr>
            <p:cNvPr id="9" name="Picture 4" descr="Electronic Waveforms &amp; Signals: sine, square, triangle . . » Electronics  Notes">
              <a:extLst>
                <a:ext uri="{FF2B5EF4-FFF2-40B4-BE49-F238E27FC236}">
                  <a16:creationId xmlns:a16="http://schemas.microsoft.com/office/drawing/2014/main" id="{88BD89A6-E876-FBBA-DECB-08EA682D706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613019" y="3777673"/>
              <a:ext cx="1261964" cy="6525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lectronic Waveforms &amp; Signals: sine, square, triangle . . » Electronics  Notes">
              <a:extLst>
                <a:ext uri="{FF2B5EF4-FFF2-40B4-BE49-F238E27FC236}">
                  <a16:creationId xmlns:a16="http://schemas.microsoft.com/office/drawing/2014/main" id="{54F3B51E-C187-47FB-AC70-D06A924A254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1527421" y="3777673"/>
              <a:ext cx="1261964" cy="65254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1" name="직선 화살표 연결선 10">
            <a:extLst>
              <a:ext uri="{FF2B5EF4-FFF2-40B4-BE49-F238E27FC236}">
                <a16:creationId xmlns:a16="http://schemas.microsoft.com/office/drawing/2014/main" id="{6B1A5669-BCC7-35E9-B0A8-2996ED763629}"/>
              </a:ext>
            </a:extLst>
          </p:cNvPr>
          <p:cNvCxnSpPr/>
          <p:nvPr/>
        </p:nvCxnSpPr>
        <p:spPr>
          <a:xfrm>
            <a:off x="141216" y="2129643"/>
            <a:ext cx="2916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연결선 12">
            <a:extLst>
              <a:ext uri="{FF2B5EF4-FFF2-40B4-BE49-F238E27FC236}">
                <a16:creationId xmlns:a16="http://schemas.microsoft.com/office/drawing/2014/main" id="{DFD50B05-315D-3737-7894-82F6DD8888CD}"/>
              </a:ext>
            </a:extLst>
          </p:cNvPr>
          <p:cNvCxnSpPr/>
          <p:nvPr/>
        </p:nvCxnSpPr>
        <p:spPr>
          <a:xfrm>
            <a:off x="504074" y="1755657"/>
            <a:ext cx="0" cy="212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직선 연결선 14">
            <a:extLst>
              <a:ext uri="{FF2B5EF4-FFF2-40B4-BE49-F238E27FC236}">
                <a16:creationId xmlns:a16="http://schemas.microsoft.com/office/drawing/2014/main" id="{D2365795-D0BF-0028-12CB-4A584E1A10F8}"/>
              </a:ext>
            </a:extLst>
          </p:cNvPr>
          <p:cNvCxnSpPr/>
          <p:nvPr/>
        </p:nvCxnSpPr>
        <p:spPr>
          <a:xfrm>
            <a:off x="982056" y="1755657"/>
            <a:ext cx="0" cy="212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직선 화살표 연결선 15">
            <a:extLst>
              <a:ext uri="{FF2B5EF4-FFF2-40B4-BE49-F238E27FC236}">
                <a16:creationId xmlns:a16="http://schemas.microsoft.com/office/drawing/2014/main" id="{9C59E6D8-FA0C-7AF3-B86D-28F1C41BB3DE}"/>
              </a:ext>
            </a:extLst>
          </p:cNvPr>
          <p:cNvCxnSpPr>
            <a:endCxn id="9" idx="0"/>
          </p:cNvCxnSpPr>
          <p:nvPr/>
        </p:nvCxnSpPr>
        <p:spPr>
          <a:xfrm>
            <a:off x="504075" y="1877310"/>
            <a:ext cx="477982"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777D5B9-333F-D9C5-AC1D-67AC19661EAF}"/>
              </a:ext>
            </a:extLst>
          </p:cNvPr>
          <p:cNvSpPr txBox="1"/>
          <p:nvPr/>
        </p:nvSpPr>
        <p:spPr>
          <a:xfrm>
            <a:off x="619526" y="1606815"/>
            <a:ext cx="247080" cy="300082"/>
          </a:xfrm>
          <a:prstGeom prst="rect">
            <a:avLst/>
          </a:prstGeom>
          <a:noFill/>
        </p:spPr>
        <p:txBody>
          <a:bodyPr wrap="square">
            <a:spAutoFit/>
          </a:bodyPr>
          <a:lstStyle/>
          <a:p>
            <a:r>
              <a:rPr lang="el-GR" altLang="ko-KR" sz="1350" dirty="0"/>
              <a:t>λ</a:t>
            </a:r>
            <a:endParaRPr lang="ko-KR" altLang="en-US" sz="1350" dirty="0"/>
          </a:p>
        </p:txBody>
      </p:sp>
      <p:sp>
        <p:nvSpPr>
          <p:cNvPr id="18" name="TextBox 17">
            <a:extLst>
              <a:ext uri="{FF2B5EF4-FFF2-40B4-BE49-F238E27FC236}">
                <a16:creationId xmlns:a16="http://schemas.microsoft.com/office/drawing/2014/main" id="{DFF16E50-1B2A-1E5B-CF06-D7D3311F6041}"/>
              </a:ext>
            </a:extLst>
          </p:cNvPr>
          <p:cNvSpPr txBox="1"/>
          <p:nvPr/>
        </p:nvSpPr>
        <p:spPr>
          <a:xfrm>
            <a:off x="954938" y="1640236"/>
            <a:ext cx="1391728" cy="307777"/>
          </a:xfrm>
          <a:prstGeom prst="rect">
            <a:avLst/>
          </a:prstGeom>
          <a:noFill/>
        </p:spPr>
        <p:txBody>
          <a:bodyPr wrap="none" rtlCol="0">
            <a:spAutoFit/>
          </a:bodyPr>
          <a:lstStyle/>
          <a:p>
            <a:r>
              <a:rPr lang="en-US" altLang="ko-KR" sz="1400" dirty="0"/>
              <a:t>Incident Beam,</a:t>
            </a:r>
            <a:endParaRPr lang="ko-KR" altLang="en-US" sz="1400" dirty="0"/>
          </a:p>
        </p:txBody>
      </p:sp>
      <mc:AlternateContent xmlns:mc="http://schemas.openxmlformats.org/markup-compatibility/2006" xmlns:a14="http://schemas.microsoft.com/office/drawing/2010/main">
        <mc:Choice Requires="a14">
          <p:sp>
            <p:nvSpPr>
              <p:cNvPr id="19" name="직사각형 18">
                <a:extLst>
                  <a:ext uri="{FF2B5EF4-FFF2-40B4-BE49-F238E27FC236}">
                    <a16:creationId xmlns:a16="http://schemas.microsoft.com/office/drawing/2014/main" id="{2E68EDCA-A7F4-FAB7-F038-694DF6436DEB}"/>
                  </a:ext>
                </a:extLst>
              </p:cNvPr>
              <p:cNvSpPr/>
              <p:nvPr/>
            </p:nvSpPr>
            <p:spPr>
              <a:xfrm>
                <a:off x="2132281" y="1598912"/>
                <a:ext cx="4676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rPr>
                          </m:ctrlPr>
                        </m:sSubPr>
                        <m:e>
                          <m:r>
                            <a:rPr lang="en-US" altLang="ko-KR" i="1">
                              <a:latin typeface="Cambria Math" panose="02040503050406030204" pitchFamily="18" charset="0"/>
                            </a:rPr>
                            <m:t>𝑘</m:t>
                          </m:r>
                        </m:e>
                        <m:sub>
                          <m:r>
                            <a:rPr lang="en-US" altLang="ko-KR" b="0" i="1" smtClean="0">
                              <a:latin typeface="Cambria Math" panose="02040503050406030204" pitchFamily="18" charset="0"/>
                            </a:rPr>
                            <m:t>𝑖</m:t>
                          </m:r>
                        </m:sub>
                      </m:sSub>
                    </m:oMath>
                  </m:oMathPara>
                </a14:m>
                <a:endParaRPr lang="ko-KR" altLang="en-US"/>
              </a:p>
            </p:txBody>
          </p:sp>
        </mc:Choice>
        <mc:Fallback xmlns="">
          <p:sp>
            <p:nvSpPr>
              <p:cNvPr id="19" name="직사각형 18">
                <a:extLst>
                  <a:ext uri="{FF2B5EF4-FFF2-40B4-BE49-F238E27FC236}">
                    <a16:creationId xmlns:a16="http://schemas.microsoft.com/office/drawing/2014/main" id="{2E68EDCA-A7F4-FAB7-F038-694DF6436DEB}"/>
                  </a:ext>
                </a:extLst>
              </p:cNvPr>
              <p:cNvSpPr>
                <a:spLocks noRot="1" noChangeAspect="1" noMove="1" noResize="1" noEditPoints="1" noAdjustHandles="1" noChangeArrowheads="1" noChangeShapeType="1" noTextEdit="1"/>
              </p:cNvSpPr>
              <p:nvPr/>
            </p:nvSpPr>
            <p:spPr>
              <a:xfrm>
                <a:off x="2132281" y="1598912"/>
                <a:ext cx="467692" cy="369332"/>
              </a:xfrm>
              <a:prstGeom prst="rect">
                <a:avLst/>
              </a:prstGeom>
              <a:blipFill>
                <a:blip r:embed="rId13"/>
                <a:stretch>
                  <a:fillRect b="-3279"/>
                </a:stretch>
              </a:blipFill>
            </p:spPr>
            <p:txBody>
              <a:bodyPr/>
              <a:lstStyle/>
              <a:p>
                <a:r>
                  <a:rPr lang="ko-KR" altLang="en-US">
                    <a:noFill/>
                  </a:rPr>
                  <a:t> </a:t>
                </a:r>
              </a:p>
            </p:txBody>
          </p:sp>
        </mc:Fallback>
      </mc:AlternateContent>
      <p:cxnSp>
        <p:nvCxnSpPr>
          <p:cNvPr id="20" name="직선 화살표 연결선 19">
            <a:extLst>
              <a:ext uri="{FF2B5EF4-FFF2-40B4-BE49-F238E27FC236}">
                <a16:creationId xmlns:a16="http://schemas.microsoft.com/office/drawing/2014/main" id="{A7ED76C2-A40E-DC0A-E9C3-040F07353594}"/>
              </a:ext>
            </a:extLst>
          </p:cNvPr>
          <p:cNvCxnSpPr/>
          <p:nvPr/>
        </p:nvCxnSpPr>
        <p:spPr>
          <a:xfrm>
            <a:off x="3215935" y="2123437"/>
            <a:ext cx="2988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직선 화살표 연결선 20">
            <a:extLst>
              <a:ext uri="{FF2B5EF4-FFF2-40B4-BE49-F238E27FC236}">
                <a16:creationId xmlns:a16="http://schemas.microsoft.com/office/drawing/2014/main" id="{162CA8CA-7F6C-4362-B2EF-5022C15E5B45}"/>
              </a:ext>
            </a:extLst>
          </p:cNvPr>
          <p:cNvCxnSpPr>
            <a:cxnSpLocks/>
          </p:cNvCxnSpPr>
          <p:nvPr/>
        </p:nvCxnSpPr>
        <p:spPr>
          <a:xfrm flipV="1">
            <a:off x="3215936" y="1559899"/>
            <a:ext cx="2798618" cy="5548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그룹 21">
            <a:extLst>
              <a:ext uri="{FF2B5EF4-FFF2-40B4-BE49-F238E27FC236}">
                <a16:creationId xmlns:a16="http://schemas.microsoft.com/office/drawing/2014/main" id="{A38E1988-E439-728C-3DAC-590570F27F84}"/>
              </a:ext>
            </a:extLst>
          </p:cNvPr>
          <p:cNvGrpSpPr/>
          <p:nvPr/>
        </p:nvGrpSpPr>
        <p:grpSpPr>
          <a:xfrm rot="20744585">
            <a:off x="3503240" y="1505620"/>
            <a:ext cx="2255724" cy="489408"/>
            <a:chOff x="613019" y="3777673"/>
            <a:chExt cx="2176366" cy="652544"/>
          </a:xfrm>
        </p:grpSpPr>
        <p:pic>
          <p:nvPicPr>
            <p:cNvPr id="23" name="Picture 4" descr="Electronic Waveforms &amp; Signals: sine, square, triangle . . » Electronics  Notes">
              <a:extLst>
                <a:ext uri="{FF2B5EF4-FFF2-40B4-BE49-F238E27FC236}">
                  <a16:creationId xmlns:a16="http://schemas.microsoft.com/office/drawing/2014/main" id="{692ADA9B-83EA-9C14-FE8F-437E7779E3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613019" y="3777673"/>
              <a:ext cx="1261964" cy="6525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lectronic Waveforms &amp; Signals: sine, square, triangle . . » Electronics  Notes">
              <a:extLst>
                <a:ext uri="{FF2B5EF4-FFF2-40B4-BE49-F238E27FC236}">
                  <a16:creationId xmlns:a16="http://schemas.microsoft.com/office/drawing/2014/main" id="{2E512D0A-8991-4B27-FAA3-2FB09AAA014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449" r="21442"/>
            <a:stretch/>
          </p:blipFill>
          <p:spPr bwMode="auto">
            <a:xfrm>
              <a:off x="1527421" y="3777673"/>
              <a:ext cx="1261964" cy="65254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E7D01641-14CE-2691-2B98-97F19CB1D180}"/>
              </a:ext>
            </a:extLst>
          </p:cNvPr>
          <p:cNvSpPr txBox="1"/>
          <p:nvPr/>
        </p:nvSpPr>
        <p:spPr>
          <a:xfrm>
            <a:off x="4341577" y="1867025"/>
            <a:ext cx="383438" cy="300082"/>
          </a:xfrm>
          <a:prstGeom prst="rect">
            <a:avLst/>
          </a:prstGeom>
          <a:noFill/>
        </p:spPr>
        <p:txBody>
          <a:bodyPr wrap="none" rtlCol="0">
            <a:spAutoFit/>
          </a:bodyPr>
          <a:lstStyle/>
          <a:p>
            <a:r>
              <a:rPr lang="en-US" altLang="ko-KR" sz="1350" dirty="0"/>
              <a:t>2</a:t>
            </a:r>
            <a:r>
              <a:rPr lang="el-GR" altLang="ko-KR" sz="1350" dirty="0"/>
              <a:t>θ</a:t>
            </a:r>
            <a:endParaRPr lang="ko-KR" altLang="en-US" sz="1350" dirty="0"/>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5259102-C238-87A1-5C94-223B65022D50}"/>
                  </a:ext>
                </a:extLst>
              </p:cNvPr>
              <p:cNvSpPr txBox="1"/>
              <p:nvPr/>
            </p:nvSpPr>
            <p:spPr>
              <a:xfrm rot="20781435">
                <a:off x="3563836" y="1348660"/>
                <a:ext cx="1861087" cy="307777"/>
              </a:xfrm>
              <a:prstGeom prst="rect">
                <a:avLst/>
              </a:prstGeom>
              <a:noFill/>
            </p:spPr>
            <p:txBody>
              <a:bodyPr wrap="none" rtlCol="0">
                <a:spAutoFit/>
              </a:bodyPr>
              <a:lstStyle/>
              <a:p>
                <a:r>
                  <a:rPr lang="en-US" altLang="ko-KR" sz="1400" dirty="0"/>
                  <a:t>Scattered Beam, </a:t>
                </a:r>
                <a14:m>
                  <m:oMath xmlns:m="http://schemas.openxmlformats.org/officeDocument/2006/math">
                    <m:sSub>
                      <m:sSubPr>
                        <m:ctrlPr>
                          <a:rPr lang="en-US" altLang="ko-KR" sz="1400" i="1">
                            <a:latin typeface="Cambria Math" panose="02040503050406030204" pitchFamily="18" charset="0"/>
                          </a:rPr>
                        </m:ctrlPr>
                      </m:sSubPr>
                      <m:e>
                        <m:r>
                          <a:rPr lang="en-US" altLang="ko-KR" sz="1400" i="1">
                            <a:latin typeface="Cambria Math" panose="02040503050406030204" pitchFamily="18" charset="0"/>
                          </a:rPr>
                          <m:t>𝑘</m:t>
                        </m:r>
                      </m:e>
                      <m:sub>
                        <m:r>
                          <a:rPr lang="en-US" altLang="ko-KR" sz="1400" i="1">
                            <a:latin typeface="Cambria Math" panose="02040503050406030204" pitchFamily="18" charset="0"/>
                          </a:rPr>
                          <m:t>𝑠</m:t>
                        </m:r>
                      </m:sub>
                    </m:sSub>
                  </m:oMath>
                </a14:m>
                <a:r>
                  <a:rPr lang="en-US" altLang="ko-KR" sz="1400" dirty="0"/>
                  <a:t> </a:t>
                </a:r>
                <a:endParaRPr lang="ko-KR" altLang="en-US" sz="1400" dirty="0"/>
              </a:p>
            </p:txBody>
          </p:sp>
        </mc:Choice>
        <mc:Fallback xmlns="">
          <p:sp>
            <p:nvSpPr>
              <p:cNvPr id="26" name="TextBox 25">
                <a:extLst>
                  <a:ext uri="{FF2B5EF4-FFF2-40B4-BE49-F238E27FC236}">
                    <a16:creationId xmlns:a16="http://schemas.microsoft.com/office/drawing/2014/main" id="{D5259102-C238-87A1-5C94-223B65022D50}"/>
                  </a:ext>
                </a:extLst>
              </p:cNvPr>
              <p:cNvSpPr txBox="1">
                <a:spLocks noRot="1" noChangeAspect="1" noMove="1" noResize="1" noEditPoints="1" noAdjustHandles="1" noChangeArrowheads="1" noChangeShapeType="1" noTextEdit="1"/>
              </p:cNvSpPr>
              <p:nvPr/>
            </p:nvSpPr>
            <p:spPr>
              <a:xfrm rot="20781435">
                <a:off x="3563836" y="1348660"/>
                <a:ext cx="1861087" cy="307777"/>
              </a:xfrm>
              <a:prstGeom prst="rect">
                <a:avLst/>
              </a:prstGeom>
              <a:blipFill>
                <a:blip r:embed="rId14"/>
                <a:stretch>
                  <a:fillRect l="-645" b="-7317"/>
                </a:stretch>
              </a:blipFill>
            </p:spPr>
            <p:txBody>
              <a:bodyPr/>
              <a:lstStyle/>
              <a:p>
                <a:r>
                  <a:rPr lang="ko-KR" altLang="en-US">
                    <a:noFill/>
                  </a:rPr>
                  <a:t> </a:t>
                </a:r>
              </a:p>
            </p:txBody>
          </p:sp>
        </mc:Fallback>
      </mc:AlternateContent>
      <p:sp>
        <p:nvSpPr>
          <p:cNvPr id="3" name="슬라이드 번호 개체 틀 1">
            <a:extLst>
              <a:ext uri="{FF2B5EF4-FFF2-40B4-BE49-F238E27FC236}">
                <a16:creationId xmlns:a16="http://schemas.microsoft.com/office/drawing/2014/main" id="{3CDB1F2D-ED1A-CD17-4241-5929176BC785}"/>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19</a:t>
            </a:fld>
            <a:r>
              <a:rPr lang="en-US" altLang="ko-KR" dirty="0"/>
              <a:t>/57</a:t>
            </a:r>
            <a:endParaRPr lang="ko-KR" altLang="en-US" dirty="0"/>
          </a:p>
        </p:txBody>
      </p:sp>
    </p:spTree>
    <p:extLst>
      <p:ext uri="{BB962C8B-B14F-4D97-AF65-F5344CB8AC3E}">
        <p14:creationId xmlns:p14="http://schemas.microsoft.com/office/powerpoint/2010/main" val="4123979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79512" y="24589"/>
            <a:ext cx="8820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400" dirty="0">
                <a:solidFill>
                  <a:schemeClr val="bg1"/>
                </a:solidFill>
                <a:latin typeface="Berlin Sans FB" panose="020E0602020502020306" pitchFamily="34" charset="0"/>
              </a:rPr>
              <a:t>Table of Contents</a:t>
            </a:r>
          </a:p>
        </p:txBody>
      </p:sp>
      <p:sp>
        <p:nvSpPr>
          <p:cNvPr id="6" name="TextBox 5">
            <a:extLst>
              <a:ext uri="{FF2B5EF4-FFF2-40B4-BE49-F238E27FC236}">
                <a16:creationId xmlns:a16="http://schemas.microsoft.com/office/drawing/2014/main" id="{10FEFCD2-AAE3-8B9B-066F-93B73871E9BC}"/>
              </a:ext>
            </a:extLst>
          </p:cNvPr>
          <p:cNvSpPr txBox="1"/>
          <p:nvPr/>
        </p:nvSpPr>
        <p:spPr>
          <a:xfrm>
            <a:off x="179512" y="764704"/>
            <a:ext cx="8820472" cy="3344955"/>
          </a:xfrm>
          <a:prstGeom prst="rect">
            <a:avLst/>
          </a:prstGeom>
          <a:noFill/>
        </p:spPr>
        <p:txBody>
          <a:bodyPr wrap="square">
            <a:spAutoFit/>
          </a:bodyPr>
          <a:lstStyle/>
          <a:p>
            <a:pPr marL="432000" indent="-432000" algn="l">
              <a:lnSpc>
                <a:spcPct val="150000"/>
              </a:lnSpc>
              <a:buFont typeface="+mj-lt"/>
              <a:buAutoNum type="romanUcPeriod"/>
            </a:pPr>
            <a:r>
              <a:rPr lang="en-US" altLang="ko-KR" sz="2400" b="0" i="0" u="none" strike="noStrike" baseline="0" dirty="0">
                <a:latin typeface="Berlin Sans FB" panose="020E0602020502020306" pitchFamily="34" charset="0"/>
              </a:rPr>
              <a:t>Introduction</a:t>
            </a:r>
          </a:p>
          <a:p>
            <a:pPr marL="432000" indent="-432000" algn="l">
              <a:lnSpc>
                <a:spcPct val="150000"/>
              </a:lnSpc>
              <a:buFont typeface="+mj-lt"/>
              <a:buAutoNum type="romanUcPeriod"/>
            </a:pPr>
            <a:r>
              <a:rPr lang="en-US" altLang="ko-KR" sz="2400" b="0" i="0" u="none" strike="noStrike" baseline="0" dirty="0">
                <a:latin typeface="Berlin Sans FB" panose="020E0602020502020306" pitchFamily="34" charset="0"/>
              </a:rPr>
              <a:t>SAXS beamline</a:t>
            </a:r>
          </a:p>
          <a:p>
            <a:pPr marL="432000" indent="-432000" algn="l">
              <a:lnSpc>
                <a:spcPct val="150000"/>
              </a:lnSpc>
              <a:buFont typeface="+mj-lt"/>
              <a:buAutoNum type="romanUcPeriod"/>
            </a:pPr>
            <a:r>
              <a:rPr lang="en-US" altLang="ko-KR" sz="2400" b="0" i="0" u="none" strike="noStrike" baseline="0" dirty="0">
                <a:latin typeface="Berlin Sans FB" panose="020E0602020502020306" pitchFamily="34" charset="0"/>
              </a:rPr>
              <a:t>Basics of Small-angle X-ray scattering</a:t>
            </a:r>
          </a:p>
          <a:p>
            <a:pPr marL="432000" indent="-432000" algn="l">
              <a:lnSpc>
                <a:spcPct val="150000"/>
              </a:lnSpc>
              <a:buFont typeface="+mj-lt"/>
              <a:buAutoNum type="romanUcPeriod"/>
            </a:pPr>
            <a:r>
              <a:rPr lang="en-US" altLang="ko-KR" sz="2400" b="0" i="0" u="none" strike="noStrike" baseline="0" dirty="0">
                <a:latin typeface="Berlin Sans FB" panose="020E0602020502020306" pitchFamily="34" charset="0"/>
              </a:rPr>
              <a:t>Structural Information obtained by SAXS</a:t>
            </a:r>
          </a:p>
          <a:p>
            <a:pPr marL="432000" indent="-432000" algn="l">
              <a:lnSpc>
                <a:spcPct val="150000"/>
              </a:lnSpc>
              <a:buFont typeface="+mj-lt"/>
              <a:buAutoNum type="romanUcPeriod"/>
            </a:pPr>
            <a:r>
              <a:rPr lang="en-US" altLang="ko-KR" sz="2400" b="0" i="0" u="none" strike="noStrike" baseline="0" dirty="0">
                <a:latin typeface="Berlin Sans FB" panose="020E0602020502020306" pitchFamily="34" charset="0"/>
              </a:rPr>
              <a:t>Applications</a:t>
            </a:r>
          </a:p>
          <a:p>
            <a:pPr marL="432000" indent="-432000" algn="l">
              <a:lnSpc>
                <a:spcPct val="150000"/>
              </a:lnSpc>
              <a:buFont typeface="+mj-lt"/>
              <a:buAutoNum type="romanUcPeriod"/>
            </a:pPr>
            <a:r>
              <a:rPr lang="en-US" altLang="ko-KR" sz="2400" dirty="0">
                <a:latin typeface="Berlin Sans FB" panose="020E0602020502020306" pitchFamily="34" charset="0"/>
              </a:rPr>
              <a:t>Conclusion</a:t>
            </a:r>
            <a:endParaRPr lang="ko-KR" altLang="en-US" sz="2400" dirty="0">
              <a:latin typeface="Berlin Sans FB" panose="020E0602020502020306" pitchFamily="34" charset="0"/>
            </a:endParaRPr>
          </a:p>
        </p:txBody>
      </p:sp>
      <p:sp>
        <p:nvSpPr>
          <p:cNvPr id="7" name="슬라이드 번호 개체 틀 1">
            <a:extLst>
              <a:ext uri="{FF2B5EF4-FFF2-40B4-BE49-F238E27FC236}">
                <a16:creationId xmlns:a16="http://schemas.microsoft.com/office/drawing/2014/main" id="{31BF1900-0D1A-876E-EAC1-BF6831E139A6}"/>
              </a:ext>
            </a:extLst>
          </p:cNvPr>
          <p:cNvSpPr>
            <a:spLocks noGrp="1"/>
          </p:cNvSpPr>
          <p:nvPr>
            <p:ph type="sldNum" sz="quarter" idx="12"/>
          </p:nvPr>
        </p:nvSpPr>
        <p:spPr>
          <a:xfrm>
            <a:off x="8316416" y="48613"/>
            <a:ext cx="827584" cy="365125"/>
          </a:xfrm>
        </p:spPr>
        <p:txBody>
          <a:bodyPr/>
          <a:lstStyle/>
          <a:p>
            <a:fld id="{CB863908-0C01-4E83-A549-FAA94E53CAF1}" type="slidenum">
              <a:rPr lang="ko-KR" altLang="en-US" smtClean="0"/>
              <a:pPr/>
              <a:t>2</a:t>
            </a:fld>
            <a:r>
              <a:rPr lang="en-US" altLang="ko-KR" dirty="0"/>
              <a:t>/57</a:t>
            </a:r>
            <a:endParaRPr lang="ko-KR" altLang="en-US" dirty="0"/>
          </a:p>
        </p:txBody>
      </p:sp>
    </p:spTree>
    <p:extLst>
      <p:ext uri="{BB962C8B-B14F-4D97-AF65-F5344CB8AC3E}">
        <p14:creationId xmlns:p14="http://schemas.microsoft.com/office/powerpoint/2010/main" val="802250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4">
            <a:extLst>
              <a:ext uri="{FF2B5EF4-FFF2-40B4-BE49-F238E27FC236}">
                <a16:creationId xmlns:a16="http://schemas.microsoft.com/office/drawing/2014/main" id="{FE505CF5-26BA-3032-118C-D02147882426}"/>
              </a:ext>
            </a:extLst>
          </p:cNvPr>
          <p:cNvGraphicFramePr>
            <a:graphicFrameLocks noChangeAspect="1"/>
          </p:cNvGraphicFramePr>
          <p:nvPr>
            <p:extLst>
              <p:ext uri="{D42A27DB-BD31-4B8C-83A1-F6EECF244321}">
                <p14:modId xmlns:p14="http://schemas.microsoft.com/office/powerpoint/2010/main" val="1776996844"/>
              </p:ext>
            </p:extLst>
          </p:nvPr>
        </p:nvGraphicFramePr>
        <p:xfrm>
          <a:off x="251520" y="1124744"/>
          <a:ext cx="8220075" cy="3381375"/>
        </p:xfrm>
        <a:graphic>
          <a:graphicData uri="http://schemas.openxmlformats.org/presentationml/2006/ole">
            <mc:AlternateContent xmlns:mc="http://schemas.openxmlformats.org/markup-compatibility/2006">
              <mc:Choice xmlns:v="urn:schemas-microsoft-com:vml" Requires="v">
                <p:oleObj name="Image" r:id="rId2" imgW="10966467" imgH="4511119" progId="Photoshop.Image.5">
                  <p:embed/>
                </p:oleObj>
              </mc:Choice>
              <mc:Fallback>
                <p:oleObj name="Image" r:id="rId2" imgW="10966467" imgH="4511119" progId="Photoshop.Image.5">
                  <p:embed/>
                  <p:pic>
                    <p:nvPicPr>
                      <p:cNvPr id="151556" name="Object 4">
                        <a:extLst>
                          <a:ext uri="{FF2B5EF4-FFF2-40B4-BE49-F238E27FC236}">
                            <a16:creationId xmlns:a16="http://schemas.microsoft.com/office/drawing/2014/main" id="{0CB71F67-C2AB-5345-F2E4-BBBCEE6667F9}"/>
                          </a:ext>
                        </a:extLst>
                      </p:cNvPr>
                      <p:cNvPicPr>
                        <a:picLocks noChangeAspect="1" noChangeArrowheads="1"/>
                      </p:cNvPicPr>
                      <p:nvPr/>
                    </p:nvPicPr>
                    <p:blipFill>
                      <a:blip r:embed="rId3">
                        <a:lum bright="-42000" contrast="84000"/>
                        <a:extLst>
                          <a:ext uri="{28A0092B-C50C-407E-A947-70E740481C1C}">
                            <a14:useLocalDpi xmlns:a14="http://schemas.microsoft.com/office/drawing/2010/main" val="0"/>
                          </a:ext>
                        </a:extLst>
                      </a:blip>
                      <a:srcRect/>
                      <a:stretch>
                        <a:fillRect/>
                      </a:stretch>
                    </p:blipFill>
                    <p:spPr bwMode="auto">
                      <a:xfrm>
                        <a:off x="251520" y="1124744"/>
                        <a:ext cx="82200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6" name="Object 15">
                <a:extLst>
                  <a:ext uri="{FF2B5EF4-FFF2-40B4-BE49-F238E27FC236}">
                    <a16:creationId xmlns:a16="http://schemas.microsoft.com/office/drawing/2014/main" id="{2731437F-F6EC-F897-89F0-0F81BE9647D8}"/>
                  </a:ext>
                </a:extLst>
              </p:cNvPr>
              <p:cNvSpPr txBox="1"/>
              <p:nvPr/>
            </p:nvSpPr>
            <p:spPr bwMode="auto">
              <a:xfrm>
                <a:off x="2483768" y="4869160"/>
                <a:ext cx="2886422" cy="1402414"/>
              </a:xfrm>
              <a:prstGeom prst="rect">
                <a:avLst/>
              </a:prstGeom>
              <a:noFill/>
              <a:ln>
                <a:noFill/>
              </a:ln>
              <a:effectLst/>
            </p:spPr>
            <p:txBody>
              <a:bodyPr>
                <a:noAutofit/>
              </a:bodyPr>
              <a:lstStyle/>
              <a:p>
                <a:pPr>
                  <a:lnSpc>
                    <a:spcPct val="120000"/>
                  </a:lnSpc>
                </a:pPr>
                <a:r>
                  <a:rPr lang="en-US" altLang="ko-KR" sz="2800" i="1" dirty="0">
                    <a:solidFill>
                      <a:srgbClr val="000000"/>
                    </a:solidFill>
                    <a:latin typeface="Cambria Math" panose="02040503050406030204" pitchFamily="18" charset="0"/>
                  </a:rPr>
                  <a:t>2</a:t>
                </a:r>
                <a:r>
                  <a:rPr lang="el-GR" altLang="ko-KR" sz="2800" i="1" dirty="0">
                    <a:solidFill>
                      <a:srgbClr val="000000"/>
                    </a:solidFill>
                    <a:latin typeface="Cambria Math" panose="02040503050406030204" pitchFamily="18" charset="0"/>
                  </a:rPr>
                  <a:t>π</a:t>
                </a:r>
                <a:r>
                  <a:rPr lang="en-US" altLang="ko-KR" sz="2800" i="1" dirty="0">
                    <a:solidFill>
                      <a:srgbClr val="000000"/>
                    </a:solidFill>
                    <a:latin typeface="Cambria Math" panose="02040503050406030204" pitchFamily="18" charset="0"/>
                  </a:rPr>
                  <a:t> : </a:t>
                </a:r>
                <a:r>
                  <a:rPr lang="el-GR" altLang="ko-KR" sz="2800" i="1" dirty="0">
                    <a:solidFill>
                      <a:srgbClr val="000000"/>
                    </a:solidFill>
                    <a:latin typeface="Cambria Math" panose="02040503050406030204" pitchFamily="18" charset="0"/>
                  </a:rPr>
                  <a:t>λ</a:t>
                </a:r>
                <a:r>
                  <a:rPr lang="en-US" altLang="ko-KR" sz="2800" i="1" dirty="0">
                    <a:solidFill>
                      <a:srgbClr val="000000"/>
                    </a:solidFill>
                    <a:latin typeface="Cambria Math" panose="02040503050406030204" pitchFamily="18" charset="0"/>
                  </a:rPr>
                  <a:t> = </a:t>
                </a:r>
                <a:r>
                  <a:rPr lang="el-GR" altLang="ko-KR" sz="2800" i="1" dirty="0">
                    <a:solidFill>
                      <a:srgbClr val="FF0000"/>
                    </a:solidFill>
                    <a:latin typeface="Cambria Math" panose="02040503050406030204" pitchFamily="18" charset="0"/>
                  </a:rPr>
                  <a:t>Δϕ</a:t>
                </a:r>
                <a:r>
                  <a:rPr lang="en-US" altLang="ko-KR" sz="2800" i="1" dirty="0">
                    <a:solidFill>
                      <a:srgbClr val="000000"/>
                    </a:solidFill>
                    <a:latin typeface="Cambria Math" panose="02040503050406030204" pitchFamily="18" charset="0"/>
                  </a:rPr>
                  <a:t> : </a:t>
                </a:r>
                <a:r>
                  <a:rPr lang="el-GR" altLang="ko-KR" sz="2800" i="1" dirty="0">
                    <a:solidFill>
                      <a:srgbClr val="0000FF"/>
                    </a:solidFill>
                    <a:latin typeface="Cambria Math" panose="02040503050406030204" pitchFamily="18" charset="0"/>
                  </a:rPr>
                  <a:t>Δ</a:t>
                </a:r>
                <a:r>
                  <a:rPr lang="en-US" altLang="ko-KR" sz="2800" i="1" dirty="0">
                    <a:solidFill>
                      <a:srgbClr val="0000FF"/>
                    </a:solidFill>
                    <a:latin typeface="Cambria Math" panose="02040503050406030204" pitchFamily="18" charset="0"/>
                  </a:rPr>
                  <a:t>C</a:t>
                </a:r>
                <a:r>
                  <a:rPr lang="en-US" altLang="ko-KR" sz="2800" i="1" dirty="0">
                    <a:solidFill>
                      <a:srgbClr val="000000"/>
                    </a:solidFill>
                    <a:latin typeface="Cambria Math" panose="02040503050406030204" pitchFamily="18" charset="0"/>
                  </a:rPr>
                  <a:t> </a:t>
                </a:r>
              </a:p>
              <a:p>
                <a:pPr>
                  <a:lnSpc>
                    <a:spcPct val="120000"/>
                  </a:lnSpc>
                </a:pPr>
                <a:r>
                  <a:rPr lang="en-US" altLang="ko-KR" sz="2800" i="1" dirty="0">
                    <a:solidFill>
                      <a:srgbClr val="000000"/>
                    </a:solidFill>
                    <a:latin typeface="Cambria Math" panose="02040503050406030204" pitchFamily="18" charset="0"/>
                    <a:sym typeface="Wingdings" panose="05000000000000000000" pitchFamily="2" charset="2"/>
                  </a:rPr>
                  <a:t> </a:t>
                </a:r>
                <a14:m>
                  <m:oMath xmlns:m="http://schemas.openxmlformats.org/officeDocument/2006/math">
                    <m:r>
                      <m:rPr>
                        <m:sty m:val="p"/>
                      </m:rPr>
                      <a:rPr lang="ko-KR" altLang="en-US" sz="2800" i="1" smtClean="0">
                        <a:solidFill>
                          <a:srgbClr val="FF0000"/>
                        </a:solidFill>
                        <a:latin typeface="Cambria Math" panose="02040503050406030204" pitchFamily="18" charset="0"/>
                      </a:rPr>
                      <m:t>Δ</m:t>
                    </m:r>
                    <m:r>
                      <m:rPr>
                        <m:sty m:val="p"/>
                      </m:rPr>
                      <a:rPr lang="el-GR" altLang="ko-KR" sz="2800" i="1" smtClean="0">
                        <a:solidFill>
                          <a:srgbClr val="FF0000"/>
                        </a:solidFill>
                        <a:latin typeface="Cambria Math" panose="02040503050406030204" pitchFamily="18" charset="0"/>
                      </a:rPr>
                      <m:t>ϕ</m:t>
                    </m:r>
                    <m:r>
                      <a:rPr lang="ko-KR" altLang="en-US" sz="2800" i="1" smtClean="0">
                        <a:solidFill>
                          <a:srgbClr val="000000"/>
                        </a:solidFill>
                        <a:latin typeface="Cambria Math" panose="02040503050406030204" pitchFamily="18" charset="0"/>
                      </a:rPr>
                      <m:t>=</m:t>
                    </m:r>
                    <m:f>
                      <m:fPr>
                        <m:ctrlPr>
                          <a:rPr lang="ko-KR" altLang="en-US" sz="2800" i="1">
                            <a:solidFill>
                              <a:srgbClr val="000000"/>
                            </a:solidFill>
                            <a:latin typeface="Cambria Math" panose="02040503050406030204" pitchFamily="18" charset="0"/>
                          </a:rPr>
                        </m:ctrlPr>
                      </m:fPr>
                      <m:num>
                        <m:r>
                          <a:rPr lang="ko-KR" altLang="en-US" sz="2800" i="1">
                            <a:solidFill>
                              <a:srgbClr val="000000"/>
                            </a:solidFill>
                            <a:latin typeface="Cambria Math" panose="02040503050406030204" pitchFamily="18" charset="0"/>
                          </a:rPr>
                          <m:t>2</m:t>
                        </m:r>
                        <m:r>
                          <a:rPr lang="ko-KR" altLang="en-US" sz="2800" i="1">
                            <a:solidFill>
                              <a:srgbClr val="000000"/>
                            </a:solidFill>
                            <a:latin typeface="Cambria Math" panose="02040503050406030204" pitchFamily="18" charset="0"/>
                          </a:rPr>
                          <m:t>𝜋</m:t>
                        </m:r>
                      </m:num>
                      <m:den>
                        <m:r>
                          <a:rPr lang="ko-KR" altLang="en-US" sz="2800" i="1">
                            <a:solidFill>
                              <a:srgbClr val="000000"/>
                            </a:solidFill>
                            <a:latin typeface="Cambria Math" panose="02040503050406030204" pitchFamily="18" charset="0"/>
                          </a:rPr>
                          <m:t>𝜆</m:t>
                        </m:r>
                      </m:den>
                    </m:f>
                    <m:r>
                      <m:rPr>
                        <m:sty m:val="p"/>
                      </m:rPr>
                      <a:rPr lang="el-GR" altLang="ko-KR" sz="2800" i="1" smtClean="0">
                        <a:solidFill>
                          <a:srgbClr val="0000FF"/>
                        </a:solidFill>
                        <a:latin typeface="Cambria Math" panose="02040503050406030204" pitchFamily="18" charset="0"/>
                      </a:rPr>
                      <m:t>Δ</m:t>
                    </m:r>
                    <m:r>
                      <a:rPr lang="en-US" altLang="ko-KR" sz="2800" b="0" i="1" smtClean="0">
                        <a:solidFill>
                          <a:srgbClr val="0000FF"/>
                        </a:solidFill>
                        <a:latin typeface="Cambria Math" panose="02040503050406030204" pitchFamily="18" charset="0"/>
                      </a:rPr>
                      <m:t>𝐶</m:t>
                    </m:r>
                  </m:oMath>
                </a14:m>
                <a:endParaRPr lang="ko-KR" altLang="en-US" sz="2800" dirty="0">
                  <a:latin typeface="Berlin Sans FB" panose="020E0602020502020306" pitchFamily="34" charset="0"/>
                </a:endParaRPr>
              </a:p>
            </p:txBody>
          </p:sp>
        </mc:Choice>
        <mc:Fallback xmlns="">
          <p:sp>
            <p:nvSpPr>
              <p:cNvPr id="6" name="Object 15">
                <a:extLst>
                  <a:ext uri="{FF2B5EF4-FFF2-40B4-BE49-F238E27FC236}">
                    <a16:creationId xmlns:a16="http://schemas.microsoft.com/office/drawing/2014/main" id="{2731437F-F6EC-F897-89F0-0F81BE9647D8}"/>
                  </a:ext>
                </a:extLst>
              </p:cNvPr>
              <p:cNvSpPr txBox="1">
                <a:spLocks noRot="1" noChangeAspect="1" noMove="1" noResize="1" noEditPoints="1" noAdjustHandles="1" noChangeArrowheads="1" noChangeShapeType="1" noTextEdit="1"/>
              </p:cNvSpPr>
              <p:nvPr/>
            </p:nvSpPr>
            <p:spPr bwMode="auto">
              <a:xfrm>
                <a:off x="2483768" y="4869160"/>
                <a:ext cx="2886422" cy="1402414"/>
              </a:xfrm>
              <a:prstGeom prst="rect">
                <a:avLst/>
              </a:prstGeom>
              <a:blipFill>
                <a:blip r:embed="rId4"/>
                <a:stretch>
                  <a:fillRect l="-4219" t="-2174"/>
                </a:stretch>
              </a:blipFill>
              <a:ln>
                <a:noFill/>
              </a:ln>
              <a:effectLst/>
            </p:spPr>
            <p:txBody>
              <a:bodyPr/>
              <a:lstStyle/>
              <a:p>
                <a:r>
                  <a:rPr lang="ko-KR" altLang="en-US">
                    <a:noFill/>
                  </a:rPr>
                  <a:t> </a:t>
                </a:r>
              </a:p>
            </p:txBody>
          </p:sp>
        </mc:Fallback>
      </mc:AlternateContent>
      <p:graphicFrame>
        <p:nvGraphicFramePr>
          <p:cNvPr id="7" name="Object 16">
            <a:extLst>
              <a:ext uri="{FF2B5EF4-FFF2-40B4-BE49-F238E27FC236}">
                <a16:creationId xmlns:a16="http://schemas.microsoft.com/office/drawing/2014/main" id="{8ED6C202-4154-40DF-3C77-1BC1455E0F2F}"/>
              </a:ext>
            </a:extLst>
          </p:cNvPr>
          <p:cNvGraphicFramePr>
            <a:graphicFrameLocks noChangeAspect="1"/>
          </p:cNvGraphicFramePr>
          <p:nvPr>
            <p:extLst>
              <p:ext uri="{D42A27DB-BD31-4B8C-83A1-F6EECF244321}">
                <p14:modId xmlns:p14="http://schemas.microsoft.com/office/powerpoint/2010/main" val="1177946103"/>
              </p:ext>
            </p:extLst>
          </p:nvPr>
        </p:nvGraphicFramePr>
        <p:xfrm>
          <a:off x="1600101" y="1148901"/>
          <a:ext cx="517525" cy="460375"/>
        </p:xfrm>
        <a:graphic>
          <a:graphicData uri="http://schemas.openxmlformats.org/presentationml/2006/ole">
            <mc:AlternateContent xmlns:mc="http://schemas.openxmlformats.org/markup-compatibility/2006">
              <mc:Choice xmlns:v="urn:schemas-microsoft-com:vml" Requires="v">
                <p:oleObj name="Equation" r:id="rId5" imgW="228501" imgH="203112" progId="Equation.3">
                  <p:embed/>
                </p:oleObj>
              </mc:Choice>
              <mc:Fallback>
                <p:oleObj name="Equation" r:id="rId5" imgW="228501" imgH="203112" progId="Equation.3">
                  <p:embed/>
                  <p:pic>
                    <p:nvPicPr>
                      <p:cNvPr id="9222" name="Object 16">
                        <a:extLst>
                          <a:ext uri="{FF2B5EF4-FFF2-40B4-BE49-F238E27FC236}">
                            <a16:creationId xmlns:a16="http://schemas.microsoft.com/office/drawing/2014/main" id="{74E422A8-868E-6CAA-879D-766CD2F5E5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101" y="1148901"/>
                        <a:ext cx="51752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17">
            <a:extLst>
              <a:ext uri="{FF2B5EF4-FFF2-40B4-BE49-F238E27FC236}">
                <a16:creationId xmlns:a16="http://schemas.microsoft.com/office/drawing/2014/main" id="{B3D753FF-3A62-3F2C-172F-236957D3718E}"/>
              </a:ext>
            </a:extLst>
          </p:cNvPr>
          <p:cNvSpPr>
            <a:spLocks noChangeArrowheads="1"/>
          </p:cNvSpPr>
          <p:nvPr/>
        </p:nvSpPr>
        <p:spPr bwMode="auto">
          <a:xfrm>
            <a:off x="683320" y="1623219"/>
            <a:ext cx="2271712" cy="261937"/>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9" name="Rectangle 18">
            <a:extLst>
              <a:ext uri="{FF2B5EF4-FFF2-40B4-BE49-F238E27FC236}">
                <a16:creationId xmlns:a16="http://schemas.microsoft.com/office/drawing/2014/main" id="{3F80B57E-0B3A-EA06-5FB8-AF246C64B0E9}"/>
              </a:ext>
            </a:extLst>
          </p:cNvPr>
          <p:cNvSpPr>
            <a:spLocks noChangeArrowheads="1"/>
          </p:cNvSpPr>
          <p:nvPr/>
        </p:nvSpPr>
        <p:spPr bwMode="auto">
          <a:xfrm>
            <a:off x="5917996" y="1365566"/>
            <a:ext cx="2271712" cy="261937"/>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0" name="Oval 19">
            <a:extLst>
              <a:ext uri="{FF2B5EF4-FFF2-40B4-BE49-F238E27FC236}">
                <a16:creationId xmlns:a16="http://schemas.microsoft.com/office/drawing/2014/main" id="{89DA4B0D-FFF1-5A9A-33E2-E6393E72EAF3}"/>
              </a:ext>
            </a:extLst>
          </p:cNvPr>
          <p:cNvSpPr>
            <a:spLocks noChangeArrowheads="1"/>
          </p:cNvSpPr>
          <p:nvPr/>
        </p:nvSpPr>
        <p:spPr bwMode="auto">
          <a:xfrm>
            <a:off x="1240061" y="2193272"/>
            <a:ext cx="720080" cy="651173"/>
          </a:xfrm>
          <a:prstGeom prst="ellipse">
            <a:avLst/>
          </a:prstGeom>
          <a:noFill/>
          <a:ln w="22225" cap="rnd">
            <a:solidFill>
              <a:srgbClr val="00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1" name="TextBox 10">
            <a:extLst>
              <a:ext uri="{FF2B5EF4-FFF2-40B4-BE49-F238E27FC236}">
                <a16:creationId xmlns:a16="http://schemas.microsoft.com/office/drawing/2014/main" id="{63943129-2F83-CC93-E304-9A6A8765B2B8}"/>
              </a:ext>
            </a:extLst>
          </p:cNvPr>
          <p:cNvSpPr txBox="1"/>
          <p:nvPr/>
        </p:nvSpPr>
        <p:spPr>
          <a:xfrm>
            <a:off x="304071" y="13467"/>
            <a:ext cx="7220257"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a:t>
            </a:r>
            <a:r>
              <a:rPr lang="ko-KR" altLang="en-US" sz="2400" dirty="0">
                <a:solidFill>
                  <a:schemeClr val="bg1"/>
                </a:solidFill>
                <a:latin typeface="Berlin Sans FB" panose="020E0602020502020306" pitchFamily="34" charset="0"/>
                <a:ea typeface="HY헤드라인M" panose="02030600000101010101" pitchFamily="18" charset="-127"/>
              </a:rPr>
              <a:t>참고자료</a:t>
            </a:r>
            <a:r>
              <a:rPr lang="en-US" altLang="ko-KR" sz="2400" dirty="0">
                <a:solidFill>
                  <a:schemeClr val="bg1"/>
                </a:solidFill>
                <a:latin typeface="Berlin Sans FB" panose="020E0602020502020306" pitchFamily="34" charset="0"/>
                <a:ea typeface="HY헤드라인M" panose="02030600000101010101" pitchFamily="18" charset="-127"/>
              </a:rPr>
              <a:t>) Phase difference (shift), wave displacement</a:t>
            </a:r>
            <a:endParaRPr lang="ko-KR" altLang="en-US" sz="2000" dirty="0">
              <a:solidFill>
                <a:schemeClr val="bg1"/>
              </a:solidFill>
              <a:latin typeface="Berlin Sans FB" panose="020E0602020502020306" pitchFamily="34" charset="0"/>
              <a:ea typeface="HY헤드라인M" panose="02030600000101010101" pitchFamily="18" charset="-127"/>
            </a:endParaRPr>
          </a:p>
        </p:txBody>
      </p:sp>
      <mc:AlternateContent xmlns:mc="http://schemas.openxmlformats.org/markup-compatibility/2006" xmlns:a14="http://schemas.microsoft.com/office/drawing/2010/main">
        <mc:Choice Requires="a14">
          <p:sp>
            <p:nvSpPr>
              <p:cNvPr id="12" name="Object 16">
                <a:extLst>
                  <a:ext uri="{FF2B5EF4-FFF2-40B4-BE49-F238E27FC236}">
                    <a16:creationId xmlns:a16="http://schemas.microsoft.com/office/drawing/2014/main" id="{B2A02E60-7047-457E-0B78-79B29A498978}"/>
                  </a:ext>
                </a:extLst>
              </p:cNvPr>
              <p:cNvSpPr txBox="1"/>
              <p:nvPr/>
            </p:nvSpPr>
            <p:spPr bwMode="auto">
              <a:xfrm>
                <a:off x="4860032" y="903033"/>
                <a:ext cx="334963" cy="374204"/>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el-GR" altLang="ko-KR" sz="2400" i="1" smtClean="0">
                          <a:solidFill>
                            <a:srgbClr val="000000"/>
                          </a:solidFill>
                          <a:latin typeface="Cambria Math" panose="02040503050406030204" pitchFamily="18" charset="0"/>
                        </a:rPr>
                        <m:t>λ</m:t>
                      </m:r>
                    </m:oMath>
                  </m:oMathPara>
                </a14:m>
                <a:endParaRPr lang="ko-KR" altLang="en-US" sz="2400" dirty="0"/>
              </a:p>
            </p:txBody>
          </p:sp>
        </mc:Choice>
        <mc:Fallback xmlns="">
          <p:sp>
            <p:nvSpPr>
              <p:cNvPr id="12" name="Object 16">
                <a:extLst>
                  <a:ext uri="{FF2B5EF4-FFF2-40B4-BE49-F238E27FC236}">
                    <a16:creationId xmlns:a16="http://schemas.microsoft.com/office/drawing/2014/main" id="{B2A02E60-7047-457E-0B78-79B29A498978}"/>
                  </a:ext>
                </a:extLst>
              </p:cNvPr>
              <p:cNvSpPr txBox="1">
                <a:spLocks noRot="1" noChangeAspect="1" noMove="1" noResize="1" noEditPoints="1" noAdjustHandles="1" noChangeArrowheads="1" noChangeShapeType="1" noTextEdit="1"/>
              </p:cNvSpPr>
              <p:nvPr/>
            </p:nvSpPr>
            <p:spPr bwMode="auto">
              <a:xfrm>
                <a:off x="4860032" y="903033"/>
                <a:ext cx="334963" cy="374204"/>
              </a:xfrm>
              <a:prstGeom prst="rect">
                <a:avLst/>
              </a:prstGeom>
              <a:blipFill>
                <a:blip r:embed="rId7"/>
                <a:stretch>
                  <a:fillRect l="-5455" r="-3636" b="-20968"/>
                </a:stretch>
              </a:blipFill>
              <a:ln>
                <a:noFill/>
              </a:ln>
              <a:effectLst/>
            </p:spPr>
            <p:txBody>
              <a:bodyPr/>
              <a:lstStyle/>
              <a:p>
                <a:r>
                  <a:rPr lang="ko-KR" altLang="en-US">
                    <a:noFill/>
                  </a:rPr>
                  <a:t> </a:t>
                </a:r>
              </a:p>
            </p:txBody>
          </p:sp>
        </mc:Fallback>
      </mc:AlternateContent>
      <p:sp>
        <p:nvSpPr>
          <p:cNvPr id="4" name="슬라이드 번호 개체 틀 1">
            <a:extLst>
              <a:ext uri="{FF2B5EF4-FFF2-40B4-BE49-F238E27FC236}">
                <a16:creationId xmlns:a16="http://schemas.microsoft.com/office/drawing/2014/main" id="{E8285356-A0A2-9333-4AD3-665E938A2772}"/>
              </a:ext>
            </a:extLst>
          </p:cNvPr>
          <p:cNvSpPr txBox="1">
            <a:spLocks/>
          </p:cNvSpPr>
          <p:nvPr/>
        </p:nvSpPr>
        <p:spPr>
          <a:xfrm>
            <a:off x="8533692" y="88323"/>
            <a:ext cx="594187"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mtClean="0"/>
              <a:pPr/>
              <a:t>20</a:t>
            </a:fld>
            <a:r>
              <a:rPr lang="en-US" altLang="ko-KR"/>
              <a:t>/57</a:t>
            </a:r>
            <a:endParaRPr lang="ko-KR" altLang="en-US" dirty="0"/>
          </a:p>
        </p:txBody>
      </p:sp>
    </p:spTree>
    <p:extLst>
      <p:ext uri="{BB962C8B-B14F-4D97-AF65-F5344CB8AC3E}">
        <p14:creationId xmlns:p14="http://schemas.microsoft.com/office/powerpoint/2010/main" val="3313193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C12F11A9-8E65-BF6B-C425-10CA597ABD95}"/>
              </a:ext>
            </a:extLst>
          </p:cNvPr>
          <p:cNvSpPr>
            <a:spLocks noGrp="1"/>
          </p:cNvSpPr>
          <p:nvPr>
            <p:ph type="sldNum" sz="quarter" idx="12"/>
          </p:nvPr>
        </p:nvSpPr>
        <p:spPr/>
        <p:txBody>
          <a:bodyPr/>
          <a:lstStyle/>
          <a:p>
            <a:fld id="{CB863908-0C01-4E83-A549-FAA94E53CAF1}" type="slidenum">
              <a:rPr lang="ko-KR" altLang="en-US" smtClean="0"/>
              <a:pPr/>
              <a:t>21</a:t>
            </a:fld>
            <a:r>
              <a:rPr lang="en-US" altLang="ko-KR"/>
              <a:t>/39</a:t>
            </a:r>
            <a:endParaRPr lang="ko-KR" altLang="en-US" dirty="0"/>
          </a:p>
        </p:txBody>
      </p:sp>
      <p:sp>
        <p:nvSpPr>
          <p:cNvPr id="3" name="TextBox 2">
            <a:extLst>
              <a:ext uri="{FF2B5EF4-FFF2-40B4-BE49-F238E27FC236}">
                <a16:creationId xmlns:a16="http://schemas.microsoft.com/office/drawing/2014/main" id="{EBA8902C-AF64-2EB6-6719-0668A3A0D0E5}"/>
              </a:ext>
            </a:extLst>
          </p:cNvPr>
          <p:cNvSpPr txBox="1"/>
          <p:nvPr/>
        </p:nvSpPr>
        <p:spPr>
          <a:xfrm>
            <a:off x="304071" y="13467"/>
            <a:ext cx="7220257"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a:t>
            </a:r>
            <a:r>
              <a:rPr lang="ko-KR" altLang="en-US" sz="2400" dirty="0">
                <a:solidFill>
                  <a:schemeClr val="bg1"/>
                </a:solidFill>
                <a:latin typeface="Berlin Sans FB" panose="020E0602020502020306" pitchFamily="34" charset="0"/>
                <a:ea typeface="HY헤드라인M" panose="02030600000101010101" pitchFamily="18" charset="-127"/>
              </a:rPr>
              <a:t>참고자료</a:t>
            </a:r>
            <a:r>
              <a:rPr lang="en-US" altLang="ko-KR" sz="2400" dirty="0">
                <a:solidFill>
                  <a:schemeClr val="bg1"/>
                </a:solidFill>
                <a:latin typeface="Berlin Sans FB" panose="020E0602020502020306" pitchFamily="34" charset="0"/>
                <a:ea typeface="HY헤드라인M" panose="02030600000101010101" pitchFamily="18" charset="-127"/>
              </a:rPr>
              <a:t>) Scattering by X-ray</a:t>
            </a:r>
            <a:endParaRPr lang="ko-KR" altLang="en-US" sz="2000" dirty="0">
              <a:solidFill>
                <a:schemeClr val="bg1"/>
              </a:solidFill>
              <a:latin typeface="Berlin Sans FB" panose="020E0602020502020306" pitchFamily="34" charset="0"/>
              <a:ea typeface="HY헤드라인M" panose="02030600000101010101" pitchFamily="18" charset="-127"/>
            </a:endParaRPr>
          </a:p>
        </p:txBody>
      </p:sp>
      <p:grpSp>
        <p:nvGrpSpPr>
          <p:cNvPr id="4" name="Group 73">
            <a:extLst>
              <a:ext uri="{FF2B5EF4-FFF2-40B4-BE49-F238E27FC236}">
                <a16:creationId xmlns:a16="http://schemas.microsoft.com/office/drawing/2014/main" id="{80E0D4B0-0439-5B19-39FB-DC9D8EFAE122}"/>
              </a:ext>
            </a:extLst>
          </p:cNvPr>
          <p:cNvGrpSpPr>
            <a:grpSpLocks/>
          </p:cNvGrpSpPr>
          <p:nvPr/>
        </p:nvGrpSpPr>
        <p:grpSpPr bwMode="auto">
          <a:xfrm>
            <a:off x="275169" y="2939911"/>
            <a:ext cx="6200775" cy="3455987"/>
            <a:chOff x="566" y="1094"/>
            <a:chExt cx="3906" cy="2177"/>
          </a:xfrm>
        </p:grpSpPr>
        <p:sp>
          <p:nvSpPr>
            <p:cNvPr id="6" name="Line 10">
              <a:extLst>
                <a:ext uri="{FF2B5EF4-FFF2-40B4-BE49-F238E27FC236}">
                  <a16:creationId xmlns:a16="http://schemas.microsoft.com/office/drawing/2014/main" id="{EFF9880C-BB3C-B165-5B38-6F3B69E45230}"/>
                </a:ext>
              </a:extLst>
            </p:cNvPr>
            <p:cNvSpPr>
              <a:spLocks noChangeAspect="1" noChangeShapeType="1"/>
            </p:cNvSpPr>
            <p:nvPr/>
          </p:nvSpPr>
          <p:spPr bwMode="auto">
            <a:xfrm>
              <a:off x="2586" y="1954"/>
              <a:ext cx="396" cy="792"/>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grpSp>
          <p:nvGrpSpPr>
            <p:cNvPr id="7" name="Group 14">
              <a:extLst>
                <a:ext uri="{FF2B5EF4-FFF2-40B4-BE49-F238E27FC236}">
                  <a16:creationId xmlns:a16="http://schemas.microsoft.com/office/drawing/2014/main" id="{351F4DBD-0424-E509-8D8C-6D56169D1851}"/>
                </a:ext>
              </a:extLst>
            </p:cNvPr>
            <p:cNvGrpSpPr>
              <a:grpSpLocks noChangeAspect="1"/>
            </p:cNvGrpSpPr>
            <p:nvPr/>
          </p:nvGrpSpPr>
          <p:grpSpPr bwMode="auto">
            <a:xfrm>
              <a:off x="566" y="1094"/>
              <a:ext cx="3906" cy="2177"/>
              <a:chOff x="1247" y="1933"/>
              <a:chExt cx="3402" cy="1896"/>
            </a:xfrm>
          </p:grpSpPr>
          <p:grpSp>
            <p:nvGrpSpPr>
              <p:cNvPr id="39" name="Group 15">
                <a:extLst>
                  <a:ext uri="{FF2B5EF4-FFF2-40B4-BE49-F238E27FC236}">
                    <a16:creationId xmlns:a16="http://schemas.microsoft.com/office/drawing/2014/main" id="{36BE6C66-4C97-99F1-9C31-1BF4CEAE702A}"/>
                  </a:ext>
                </a:extLst>
              </p:cNvPr>
              <p:cNvGrpSpPr>
                <a:grpSpLocks noChangeAspect="1"/>
              </p:cNvGrpSpPr>
              <p:nvPr/>
            </p:nvGrpSpPr>
            <p:grpSpPr bwMode="auto">
              <a:xfrm>
                <a:off x="1247" y="1933"/>
                <a:ext cx="3225" cy="1896"/>
                <a:chOff x="1247" y="1933"/>
                <a:chExt cx="3225" cy="1896"/>
              </a:xfrm>
            </p:grpSpPr>
            <p:grpSp>
              <p:nvGrpSpPr>
                <p:cNvPr id="41" name="Group 16">
                  <a:extLst>
                    <a:ext uri="{FF2B5EF4-FFF2-40B4-BE49-F238E27FC236}">
                      <a16:creationId xmlns:a16="http://schemas.microsoft.com/office/drawing/2014/main" id="{FEC35A23-B41E-418C-C774-768E1B7D10F5}"/>
                    </a:ext>
                  </a:extLst>
                </p:cNvPr>
                <p:cNvGrpSpPr>
                  <a:grpSpLocks noChangeAspect="1"/>
                </p:cNvGrpSpPr>
                <p:nvPr/>
              </p:nvGrpSpPr>
              <p:grpSpPr bwMode="auto">
                <a:xfrm>
                  <a:off x="1247" y="1933"/>
                  <a:ext cx="3225" cy="1896"/>
                  <a:chOff x="1247" y="1933"/>
                  <a:chExt cx="3225" cy="1896"/>
                </a:xfrm>
              </p:grpSpPr>
              <p:sp>
                <p:nvSpPr>
                  <p:cNvPr id="44" name="Line 17">
                    <a:extLst>
                      <a:ext uri="{FF2B5EF4-FFF2-40B4-BE49-F238E27FC236}">
                        <a16:creationId xmlns:a16="http://schemas.microsoft.com/office/drawing/2014/main" id="{7C34B805-1890-2327-7E4F-08282FF58ADB}"/>
                      </a:ext>
                    </a:extLst>
                  </p:cNvPr>
                  <p:cNvSpPr>
                    <a:spLocks noChangeAspect="1" noChangeShapeType="1"/>
                  </p:cNvSpPr>
                  <p:nvPr/>
                </p:nvSpPr>
                <p:spPr bwMode="auto">
                  <a:xfrm>
                    <a:off x="1247" y="3703"/>
                    <a:ext cx="1299" cy="0"/>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sp>
                <p:nvSpPr>
                  <p:cNvPr id="45" name="Line 18">
                    <a:extLst>
                      <a:ext uri="{FF2B5EF4-FFF2-40B4-BE49-F238E27FC236}">
                        <a16:creationId xmlns:a16="http://schemas.microsoft.com/office/drawing/2014/main" id="{837E9669-F3BD-888B-F585-334DB5E59729}"/>
                      </a:ext>
                    </a:extLst>
                  </p:cNvPr>
                  <p:cNvSpPr>
                    <a:spLocks noChangeAspect="1" noChangeShapeType="1"/>
                  </p:cNvSpPr>
                  <p:nvPr/>
                </p:nvSpPr>
                <p:spPr bwMode="auto">
                  <a:xfrm>
                    <a:off x="1429" y="2568"/>
                    <a:ext cx="1431" cy="0"/>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sp>
                <p:nvSpPr>
                  <p:cNvPr id="46" name="Line 19">
                    <a:extLst>
                      <a:ext uri="{FF2B5EF4-FFF2-40B4-BE49-F238E27FC236}">
                        <a16:creationId xmlns:a16="http://schemas.microsoft.com/office/drawing/2014/main" id="{E13D2CDB-3EED-1E5A-1F83-8D79ACC21107}"/>
                      </a:ext>
                    </a:extLst>
                  </p:cNvPr>
                  <p:cNvSpPr>
                    <a:spLocks noChangeAspect="1" noChangeShapeType="1"/>
                  </p:cNvSpPr>
                  <p:nvPr/>
                </p:nvSpPr>
                <p:spPr bwMode="auto">
                  <a:xfrm flipV="1">
                    <a:off x="3079" y="1933"/>
                    <a:ext cx="1207" cy="603"/>
                  </a:xfrm>
                  <a:prstGeom prst="line">
                    <a:avLst/>
                  </a:prstGeom>
                  <a:noFill/>
                  <a:ln w="5715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sp>
                <p:nvSpPr>
                  <p:cNvPr id="47" name="Line 20">
                    <a:extLst>
                      <a:ext uri="{FF2B5EF4-FFF2-40B4-BE49-F238E27FC236}">
                        <a16:creationId xmlns:a16="http://schemas.microsoft.com/office/drawing/2014/main" id="{5872E342-9BA1-CCE0-6CA3-009ED5F2FAAC}"/>
                      </a:ext>
                    </a:extLst>
                  </p:cNvPr>
                  <p:cNvSpPr>
                    <a:spLocks noChangeAspect="1" noChangeShapeType="1"/>
                  </p:cNvSpPr>
                  <p:nvPr/>
                </p:nvSpPr>
                <p:spPr bwMode="auto">
                  <a:xfrm flipV="1">
                    <a:off x="2748" y="2880"/>
                    <a:ext cx="1724" cy="778"/>
                  </a:xfrm>
                  <a:prstGeom prst="line">
                    <a:avLst/>
                  </a:prstGeom>
                  <a:noFill/>
                  <a:ln w="5715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sp>
                <p:nvSpPr>
                  <p:cNvPr id="48" name="Oval 21">
                    <a:extLst>
                      <a:ext uri="{FF2B5EF4-FFF2-40B4-BE49-F238E27FC236}">
                        <a16:creationId xmlns:a16="http://schemas.microsoft.com/office/drawing/2014/main" id="{4B243664-623A-779F-E9D6-3BFDF536887B}"/>
                      </a:ext>
                    </a:extLst>
                  </p:cNvPr>
                  <p:cNvSpPr>
                    <a:spLocks noChangeAspect="1" noChangeArrowheads="1"/>
                  </p:cNvSpPr>
                  <p:nvPr/>
                </p:nvSpPr>
                <p:spPr bwMode="auto">
                  <a:xfrm>
                    <a:off x="2839" y="2443"/>
                    <a:ext cx="259" cy="258"/>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sp>
                <p:nvSpPr>
                  <p:cNvPr id="49" name="Oval 22">
                    <a:extLst>
                      <a:ext uri="{FF2B5EF4-FFF2-40B4-BE49-F238E27FC236}">
                        <a16:creationId xmlns:a16="http://schemas.microsoft.com/office/drawing/2014/main" id="{5FE7CEDA-8FE5-49B1-B179-8C2488CFB91B}"/>
                      </a:ext>
                    </a:extLst>
                  </p:cNvPr>
                  <p:cNvSpPr>
                    <a:spLocks noChangeAspect="1" noChangeArrowheads="1"/>
                  </p:cNvSpPr>
                  <p:nvPr/>
                </p:nvSpPr>
                <p:spPr bwMode="auto">
                  <a:xfrm>
                    <a:off x="2516" y="3570"/>
                    <a:ext cx="258" cy="259"/>
                  </a:xfrm>
                  <a:prstGeom prst="ellipse">
                    <a:avLst/>
                  </a:prstGeom>
                  <a:solidFill>
                    <a:srgbClr val="BBE0E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grpSp>
            <p:sp>
              <p:nvSpPr>
                <p:cNvPr id="42" name="Line 23">
                  <a:extLst>
                    <a:ext uri="{FF2B5EF4-FFF2-40B4-BE49-F238E27FC236}">
                      <a16:creationId xmlns:a16="http://schemas.microsoft.com/office/drawing/2014/main" id="{23D99A6E-D433-1E3E-3BB7-C662E5C465F7}"/>
                    </a:ext>
                  </a:extLst>
                </p:cNvPr>
                <p:cNvSpPr>
                  <a:spLocks noChangeShapeType="1"/>
                </p:cNvSpPr>
                <p:nvPr/>
              </p:nvSpPr>
              <p:spPr bwMode="auto">
                <a:xfrm flipV="1">
                  <a:off x="2662" y="2566"/>
                  <a:ext cx="311" cy="112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grpSp>
          <p:sp>
            <p:nvSpPr>
              <p:cNvPr id="40" name="Line 25">
                <a:extLst>
                  <a:ext uri="{FF2B5EF4-FFF2-40B4-BE49-F238E27FC236}">
                    <a16:creationId xmlns:a16="http://schemas.microsoft.com/office/drawing/2014/main" id="{82A7D38A-E23E-B18B-0ABF-219851C5E833}"/>
                  </a:ext>
                </a:extLst>
              </p:cNvPr>
              <p:cNvSpPr>
                <a:spLocks noChangeAspect="1" noChangeShapeType="1"/>
              </p:cNvSpPr>
              <p:nvPr/>
            </p:nvSpPr>
            <p:spPr bwMode="auto">
              <a:xfrm>
                <a:off x="2761" y="3709"/>
                <a:ext cx="1888" cy="0"/>
              </a:xfrm>
              <a:prstGeom prst="line">
                <a:avLst/>
              </a:prstGeom>
              <a:noFill/>
              <a:ln w="57150">
                <a:solidFill>
                  <a:srgbClr val="0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grpSp>
        <p:grpSp>
          <p:nvGrpSpPr>
            <p:cNvPr id="8" name="Group 28">
              <a:extLst>
                <a:ext uri="{FF2B5EF4-FFF2-40B4-BE49-F238E27FC236}">
                  <a16:creationId xmlns:a16="http://schemas.microsoft.com/office/drawing/2014/main" id="{9DF2D671-1B98-DAAC-6B71-62ED5138421D}"/>
                </a:ext>
              </a:extLst>
            </p:cNvPr>
            <p:cNvGrpSpPr>
              <a:grpSpLocks noChangeAspect="1"/>
            </p:cNvGrpSpPr>
            <p:nvPr/>
          </p:nvGrpSpPr>
          <p:grpSpPr bwMode="auto">
            <a:xfrm>
              <a:off x="2166" y="1568"/>
              <a:ext cx="802" cy="1554"/>
              <a:chOff x="2649" y="2345"/>
              <a:chExt cx="699" cy="1354"/>
            </a:xfrm>
          </p:grpSpPr>
          <p:sp>
            <p:nvSpPr>
              <p:cNvPr id="35" name="Text Box 29">
                <a:extLst>
                  <a:ext uri="{FF2B5EF4-FFF2-40B4-BE49-F238E27FC236}">
                    <a16:creationId xmlns:a16="http://schemas.microsoft.com/office/drawing/2014/main" id="{BF56F1CB-9FF7-8B2E-A129-40EE0DEC7242}"/>
                  </a:ext>
                </a:extLst>
              </p:cNvPr>
              <p:cNvSpPr txBox="1">
                <a:spLocks noChangeAspect="1" noChangeArrowheads="1"/>
              </p:cNvSpPr>
              <p:nvPr/>
            </p:nvSpPr>
            <p:spPr bwMode="auto">
              <a:xfrm>
                <a:off x="2710" y="2345"/>
                <a:ext cx="185"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r>
                  <a:rPr kumimoji="1" lang="en-US" altLang="ko-KR" sz="2400" b="1" i="1" u="none" strike="noStrike" kern="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rPr>
                  <a:t>d</a:t>
                </a:r>
              </a:p>
            </p:txBody>
          </p:sp>
          <p:sp>
            <p:nvSpPr>
              <p:cNvPr id="36" name="Text Box 30">
                <a:extLst>
                  <a:ext uri="{FF2B5EF4-FFF2-40B4-BE49-F238E27FC236}">
                    <a16:creationId xmlns:a16="http://schemas.microsoft.com/office/drawing/2014/main" id="{6E1B01CE-7225-8616-BD29-4D755E2D9B5D}"/>
                  </a:ext>
                </a:extLst>
              </p:cNvPr>
              <p:cNvSpPr txBox="1">
                <a:spLocks noChangeAspect="1" noChangeArrowheads="1"/>
              </p:cNvSpPr>
              <p:nvPr/>
            </p:nvSpPr>
            <p:spPr bwMode="auto">
              <a:xfrm>
                <a:off x="2961" y="3277"/>
                <a:ext cx="176"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r>
                  <a:rPr kumimoji="1" lang="en-US" altLang="ko-KR" sz="2400" b="1" i="1" u="none" strike="noStrike" kern="0" cap="none" spc="0" normalizeH="0" baseline="0" noProof="0" dirty="0">
                    <a:ln>
                      <a:noFill/>
                    </a:ln>
                    <a:solidFill>
                      <a:srgbClr val="FF0000"/>
                    </a:solidFill>
                    <a:effectLst/>
                    <a:uLnTx/>
                    <a:uFillTx/>
                    <a:latin typeface="Times New Roman" panose="02020603050405020304" pitchFamily="18" charset="0"/>
                    <a:ea typeface="굴림" panose="020B0600000101010101" pitchFamily="50" charset="-127"/>
                  </a:rPr>
                  <a:t>c</a:t>
                </a:r>
              </a:p>
            </p:txBody>
          </p:sp>
          <p:sp>
            <p:nvSpPr>
              <p:cNvPr id="37" name="Line 31">
                <a:extLst>
                  <a:ext uri="{FF2B5EF4-FFF2-40B4-BE49-F238E27FC236}">
                    <a16:creationId xmlns:a16="http://schemas.microsoft.com/office/drawing/2014/main" id="{178120DA-A4F2-D9F7-87D5-ED3960D1998A}"/>
                  </a:ext>
                </a:extLst>
              </p:cNvPr>
              <p:cNvSpPr>
                <a:spLocks noChangeAspect="1" noChangeShapeType="1"/>
              </p:cNvSpPr>
              <p:nvPr/>
            </p:nvSpPr>
            <p:spPr bwMode="auto">
              <a:xfrm>
                <a:off x="2649" y="2568"/>
                <a:ext cx="316"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sp>
            <p:nvSpPr>
              <p:cNvPr id="38" name="Line 32">
                <a:extLst>
                  <a:ext uri="{FF2B5EF4-FFF2-40B4-BE49-F238E27FC236}">
                    <a16:creationId xmlns:a16="http://schemas.microsoft.com/office/drawing/2014/main" id="{77974D7F-9078-8B9C-A511-30FC7B4B5D62}"/>
                  </a:ext>
                </a:extLst>
              </p:cNvPr>
              <p:cNvSpPr>
                <a:spLocks noChangeAspect="1" noChangeShapeType="1"/>
              </p:cNvSpPr>
              <p:nvPr/>
            </p:nvSpPr>
            <p:spPr bwMode="auto">
              <a:xfrm flipV="1">
                <a:off x="2664" y="3385"/>
                <a:ext cx="684" cy="314"/>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grpSp>
        <p:sp>
          <p:nvSpPr>
            <p:cNvPr id="9" name="Line 35">
              <a:extLst>
                <a:ext uri="{FF2B5EF4-FFF2-40B4-BE49-F238E27FC236}">
                  <a16:creationId xmlns:a16="http://schemas.microsoft.com/office/drawing/2014/main" id="{159F028E-31FC-2270-E90B-74B00CB9A7E7}"/>
                </a:ext>
              </a:extLst>
            </p:cNvPr>
            <p:cNvSpPr>
              <a:spLocks noChangeAspect="1" noChangeShapeType="1"/>
            </p:cNvSpPr>
            <p:nvPr/>
          </p:nvSpPr>
          <p:spPr bwMode="auto">
            <a:xfrm>
              <a:off x="4208" y="2213"/>
              <a:ext cx="199" cy="890"/>
            </a:xfrm>
            <a:prstGeom prst="line">
              <a:avLst/>
            </a:prstGeom>
            <a:noFill/>
            <a:ln w="57150">
              <a:solidFill>
                <a:srgbClr val="333399"/>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sp>
          <p:nvSpPr>
            <p:cNvPr id="11" name="Text Box 41">
              <a:extLst>
                <a:ext uri="{FF2B5EF4-FFF2-40B4-BE49-F238E27FC236}">
                  <a16:creationId xmlns:a16="http://schemas.microsoft.com/office/drawing/2014/main" id="{CDCA7B1E-455C-7876-61D6-E3DCCC95CFF9}"/>
                </a:ext>
              </a:extLst>
            </p:cNvPr>
            <p:cNvSpPr txBox="1">
              <a:spLocks noChangeAspect="1" noChangeArrowheads="1"/>
            </p:cNvSpPr>
            <p:nvPr/>
          </p:nvSpPr>
          <p:spPr bwMode="auto">
            <a:xfrm>
              <a:off x="2847" y="2828"/>
              <a:ext cx="35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marL="0" marR="0" lvl="0" indent="0" defTabSz="914400" eaLnBrk="1" fontAlgn="base" latinLnBrk="1" hangingPunct="1">
                <a:lnSpc>
                  <a:spcPct val="100000"/>
                </a:lnSpc>
                <a:spcBef>
                  <a:spcPct val="0"/>
                </a:spcBef>
                <a:spcAft>
                  <a:spcPct val="0"/>
                </a:spcAft>
                <a:buClrTx/>
                <a:buSzTx/>
                <a:buFontTx/>
                <a:buNone/>
                <a:tabLst/>
                <a:defRPr/>
              </a:pPr>
              <a:r>
                <a:rPr kumimoji="1" lang="en-US" altLang="ko-KR" sz="2400" b="0" i="0" u="none" strike="noStrike" kern="0" cap="none" spc="0" normalizeH="0" baseline="0" noProof="0" dirty="0">
                  <a:ln>
                    <a:noFill/>
                  </a:ln>
                  <a:solidFill>
                    <a:srgbClr val="000000"/>
                  </a:solidFill>
                  <a:effectLst/>
                  <a:uLnTx/>
                  <a:uFillTx/>
                  <a:latin typeface="Symbol" panose="05050102010706020507" pitchFamily="18" charset="2"/>
                  <a:ea typeface="굴림" panose="020B0600000101010101" pitchFamily="50" charset="-127"/>
                </a:rPr>
                <a:t>2q</a:t>
              </a:r>
            </a:p>
          </p:txBody>
        </p:sp>
        <p:sp>
          <p:nvSpPr>
            <p:cNvPr id="18" name="Arc 52">
              <a:extLst>
                <a:ext uri="{FF2B5EF4-FFF2-40B4-BE49-F238E27FC236}">
                  <a16:creationId xmlns:a16="http://schemas.microsoft.com/office/drawing/2014/main" id="{F399D784-7DB4-4677-0A2C-86106A04B378}"/>
                </a:ext>
              </a:extLst>
            </p:cNvPr>
            <p:cNvSpPr>
              <a:spLocks/>
            </p:cNvSpPr>
            <p:nvPr/>
          </p:nvSpPr>
          <p:spPr bwMode="auto">
            <a:xfrm rot="2090744">
              <a:off x="2650" y="2869"/>
              <a:ext cx="251" cy="230"/>
            </a:xfrm>
            <a:custGeom>
              <a:avLst/>
              <a:gdLst>
                <a:gd name="T0" fmla="*/ 1 w 21280"/>
                <a:gd name="T1" fmla="*/ 0 h 20801"/>
                <a:gd name="T2" fmla="*/ 3 w 21280"/>
                <a:gd name="T3" fmla="*/ 2 h 20801"/>
                <a:gd name="T4" fmla="*/ 0 w 21280"/>
                <a:gd name="T5" fmla="*/ 3 h 20801"/>
                <a:gd name="T6" fmla="*/ 0 60000 65536"/>
                <a:gd name="T7" fmla="*/ 0 60000 65536"/>
                <a:gd name="T8" fmla="*/ 0 60000 65536"/>
              </a:gdLst>
              <a:ahLst/>
              <a:cxnLst>
                <a:cxn ang="T6">
                  <a:pos x="T0" y="T1"/>
                </a:cxn>
                <a:cxn ang="T7">
                  <a:pos x="T2" y="T3"/>
                </a:cxn>
                <a:cxn ang="T8">
                  <a:pos x="T4" y="T5"/>
                </a:cxn>
              </a:cxnLst>
              <a:rect l="0" t="0" r="r" b="b"/>
              <a:pathLst>
                <a:path w="21280" h="20801" fill="none" extrusionOk="0">
                  <a:moveTo>
                    <a:pt x="5819" y="-1"/>
                  </a:moveTo>
                  <a:cubicBezTo>
                    <a:pt x="13837" y="2242"/>
                    <a:pt x="19852" y="8894"/>
                    <a:pt x="21280" y="17097"/>
                  </a:cubicBezTo>
                </a:path>
                <a:path w="21280" h="20801" stroke="0" extrusionOk="0">
                  <a:moveTo>
                    <a:pt x="5819" y="-1"/>
                  </a:moveTo>
                  <a:cubicBezTo>
                    <a:pt x="13837" y="2242"/>
                    <a:pt x="19852" y="8894"/>
                    <a:pt x="21280" y="17097"/>
                  </a:cubicBezTo>
                  <a:lnTo>
                    <a:pt x="0" y="20801"/>
                  </a:lnTo>
                  <a:lnTo>
                    <a:pt x="5819" y="-1"/>
                  </a:lnTo>
                  <a:close/>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sp>
          <p:nvSpPr>
            <p:cNvPr id="5" name="Line 9">
              <a:extLst>
                <a:ext uri="{FF2B5EF4-FFF2-40B4-BE49-F238E27FC236}">
                  <a16:creationId xmlns:a16="http://schemas.microsoft.com/office/drawing/2014/main" id="{4E5D92DF-5D2E-B73D-7793-85A2A11CA3F1}"/>
                </a:ext>
              </a:extLst>
            </p:cNvPr>
            <p:cNvSpPr>
              <a:spLocks noChangeAspect="1" noChangeShapeType="1"/>
            </p:cNvSpPr>
            <p:nvPr/>
          </p:nvSpPr>
          <p:spPr bwMode="auto">
            <a:xfrm>
              <a:off x="2173" y="1853"/>
              <a:ext cx="0" cy="1225"/>
            </a:xfrm>
            <a:prstGeom prst="line">
              <a:avLst/>
            </a:prstGeom>
            <a:noFill/>
            <a:ln w="3810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p:grpSp>
      <mc:AlternateContent xmlns:mc="http://schemas.openxmlformats.org/markup-compatibility/2006" xmlns:a14="http://schemas.microsoft.com/office/drawing/2010/main">
        <mc:Choice Requires="a14">
          <p:sp>
            <p:nvSpPr>
              <p:cNvPr id="50" name="Object 2">
                <a:extLst>
                  <a:ext uri="{FF2B5EF4-FFF2-40B4-BE49-F238E27FC236}">
                    <a16:creationId xmlns:a16="http://schemas.microsoft.com/office/drawing/2014/main" id="{29F4DDBA-7EB9-9AA0-6A75-AD309192DAB4}"/>
                  </a:ext>
                </a:extLst>
              </p:cNvPr>
              <p:cNvSpPr txBox="1"/>
              <p:nvPr/>
            </p:nvSpPr>
            <p:spPr bwMode="auto">
              <a:xfrm>
                <a:off x="6331322" y="4144823"/>
                <a:ext cx="2386012" cy="88273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ko-KR" altLang="en-US" sz="2000" b="1" i="1" smtClean="0">
                              <a:solidFill>
                                <a:srgbClr val="000000"/>
                              </a:solidFill>
                              <a:latin typeface="Cambria Math" panose="02040503050406030204" pitchFamily="18" charset="0"/>
                            </a:rPr>
                          </m:ctrlPr>
                        </m:sSubPr>
                        <m:e>
                          <m:r>
                            <a:rPr lang="ko-KR" altLang="en-US" sz="2000" b="1" i="1">
                              <a:solidFill>
                                <a:srgbClr val="000000"/>
                              </a:solidFill>
                              <a:latin typeface="Cambria Math" panose="02040503050406030204" pitchFamily="18" charset="0"/>
                            </a:rPr>
                            <m:t>𝑨</m:t>
                          </m:r>
                        </m:e>
                        <m:sub>
                          <m:r>
                            <a:rPr lang="ko-KR" altLang="en-US" sz="2000" b="1" i="1">
                              <a:solidFill>
                                <a:srgbClr val="000000"/>
                              </a:solidFill>
                              <a:latin typeface="Cambria Math" panose="02040503050406030204" pitchFamily="18" charset="0"/>
                            </a:rPr>
                            <m:t>𝟏</m:t>
                          </m:r>
                        </m:sub>
                      </m:sSub>
                      <m:r>
                        <a:rPr lang="ko-KR" altLang="en-US" sz="2000" i="1">
                          <a:solidFill>
                            <a:srgbClr val="000000"/>
                          </a:solidFill>
                          <a:latin typeface="Cambria Math" panose="02040503050406030204" pitchFamily="18" charset="0"/>
                        </a:rPr>
                        <m:t>=</m:t>
                      </m:r>
                      <m:sSub>
                        <m:sSubPr>
                          <m:ctrlPr>
                            <a:rPr lang="ko-KR" altLang="en-US" sz="2000" i="1">
                              <a:solidFill>
                                <a:srgbClr val="000000"/>
                              </a:solidFill>
                              <a:latin typeface="Cambria Math" panose="02040503050406030204" pitchFamily="18" charset="0"/>
                            </a:rPr>
                          </m:ctrlPr>
                        </m:sSubPr>
                        <m:e>
                          <m:r>
                            <a:rPr lang="ko-KR" altLang="en-US" sz="2000" i="1">
                              <a:solidFill>
                                <a:srgbClr val="000000"/>
                              </a:solidFill>
                              <a:latin typeface="Cambria Math" panose="02040503050406030204" pitchFamily="18" charset="0"/>
                            </a:rPr>
                            <m:t>𝐴</m:t>
                          </m:r>
                        </m:e>
                        <m:sub>
                          <m:r>
                            <a:rPr lang="ko-KR" altLang="en-US" sz="2000" i="1">
                              <a:solidFill>
                                <a:srgbClr val="000000"/>
                              </a:solidFill>
                              <a:latin typeface="Cambria Math" panose="02040503050406030204" pitchFamily="18" charset="0"/>
                            </a:rPr>
                            <m:t>0</m:t>
                          </m:r>
                        </m:sub>
                      </m:sSub>
                      <m:sSup>
                        <m:sSupPr>
                          <m:ctrlPr>
                            <a:rPr lang="ko-KR" altLang="en-US" sz="2000" i="1">
                              <a:solidFill>
                                <a:srgbClr val="000000"/>
                              </a:solidFill>
                              <a:latin typeface="Cambria Math" panose="02040503050406030204" pitchFamily="18" charset="0"/>
                            </a:rPr>
                          </m:ctrlPr>
                        </m:sSupPr>
                        <m:e>
                          <m:r>
                            <a:rPr lang="en-US" altLang="ko-KR" sz="2000" i="1">
                              <a:solidFill>
                                <a:srgbClr val="000000"/>
                              </a:solidFill>
                              <a:latin typeface="Cambria Math" panose="02040503050406030204" pitchFamily="18" charset="0"/>
                            </a:rPr>
                            <m:t>𝑏</m:t>
                          </m:r>
                          <m:r>
                            <a:rPr lang="ko-KR" altLang="en-US"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𝑖</m:t>
                          </m:r>
                          <m:r>
                            <a:rPr lang="ko-KR" altLang="en-US" sz="2000" i="1">
                              <a:solidFill>
                                <a:srgbClr val="000000"/>
                              </a:solidFill>
                              <a:latin typeface="Cambria Math" panose="02040503050406030204" pitchFamily="18" charset="0"/>
                            </a:rPr>
                            <m:t>(</m:t>
                          </m:r>
                          <m:r>
                            <m:rPr>
                              <m:sty m:val="p"/>
                            </m:rPr>
                            <a:rPr lang="el-GR" altLang="ko-KR" sz="2000" i="1" smtClean="0">
                              <a:solidFill>
                                <a:srgbClr val="000000"/>
                              </a:solidFill>
                              <a:latin typeface="Cambria Math" panose="02040503050406030204" pitchFamily="18" charset="0"/>
                            </a:rPr>
                            <m:t>ω</m:t>
                          </m:r>
                          <m:r>
                            <a:rPr lang="ko-KR" altLang="en-US" sz="2000" i="1">
                              <a:solidFill>
                                <a:srgbClr val="000000"/>
                              </a:solidFill>
                              <a:latin typeface="Cambria Math" panose="02040503050406030204" pitchFamily="18" charset="0"/>
                            </a:rPr>
                            <m:t>𝑡</m:t>
                          </m:r>
                          <m:r>
                            <a:rPr lang="ko-KR" altLang="en-US" sz="2000" i="1">
                              <a:solidFill>
                                <a:srgbClr val="000000"/>
                              </a:solidFill>
                              <a:latin typeface="Cambria Math" panose="02040503050406030204" pitchFamily="18" charset="0"/>
                            </a:rPr>
                            <m:t>−</m:t>
                          </m:r>
                          <m:r>
                            <a:rPr lang="en-US" altLang="ko-KR" sz="2000" b="0" i="1" smtClean="0">
                              <a:solidFill>
                                <a:srgbClr val="000000"/>
                              </a:solidFill>
                              <a:latin typeface="Cambria Math" panose="02040503050406030204" pitchFamily="18" charset="0"/>
                            </a:rPr>
                            <m:t>𝑘𝑥</m:t>
                          </m:r>
                          <m:r>
                            <a:rPr lang="ko-KR" altLang="en-US" sz="2000" i="1">
                              <a:solidFill>
                                <a:srgbClr val="000000"/>
                              </a:solidFill>
                              <a:latin typeface="Cambria Math" panose="02040503050406030204" pitchFamily="18" charset="0"/>
                            </a:rPr>
                            <m:t>)</m:t>
                          </m:r>
                        </m:sup>
                      </m:sSup>
                      <m:r>
                        <a:rPr lang="en-US" altLang="ko-KR" sz="2000" b="0" i="1" smtClean="0">
                          <a:solidFill>
                            <a:srgbClr val="000000"/>
                          </a:solidFill>
                          <a:latin typeface="Cambria Math" panose="02040503050406030204" pitchFamily="18" charset="0"/>
                        </a:rPr>
                        <m:t>=</m:t>
                      </m:r>
                      <m:sSub>
                        <m:sSubPr>
                          <m:ctrlPr>
                            <a:rPr lang="ko-KR" altLang="en-US" sz="2000" i="1">
                              <a:solidFill>
                                <a:srgbClr val="000000"/>
                              </a:solidFill>
                              <a:latin typeface="Cambria Math" panose="02040503050406030204" pitchFamily="18" charset="0"/>
                            </a:rPr>
                          </m:ctrlPr>
                        </m:sSubPr>
                        <m:e>
                          <m:r>
                            <a:rPr lang="ko-KR" altLang="en-US" sz="2000" i="1">
                              <a:solidFill>
                                <a:srgbClr val="000000"/>
                              </a:solidFill>
                              <a:latin typeface="Cambria Math" panose="02040503050406030204" pitchFamily="18" charset="0"/>
                            </a:rPr>
                            <m:t>𝐴</m:t>
                          </m:r>
                        </m:e>
                        <m:sub>
                          <m:r>
                            <a:rPr lang="ko-KR" altLang="en-US" sz="2000" i="1">
                              <a:solidFill>
                                <a:srgbClr val="000000"/>
                              </a:solidFill>
                              <a:latin typeface="Cambria Math" panose="02040503050406030204" pitchFamily="18" charset="0"/>
                            </a:rPr>
                            <m:t>0</m:t>
                          </m:r>
                        </m:sub>
                      </m:sSub>
                      <m:sSup>
                        <m:sSupPr>
                          <m:ctrlPr>
                            <a:rPr lang="ko-KR" altLang="en-US" sz="2000" i="1">
                              <a:solidFill>
                                <a:srgbClr val="000000"/>
                              </a:solidFill>
                              <a:latin typeface="Cambria Math" panose="02040503050406030204" pitchFamily="18" charset="0"/>
                            </a:rPr>
                          </m:ctrlPr>
                        </m:sSupPr>
                        <m:e>
                          <m:r>
                            <a:rPr lang="en-US" altLang="ko-KR" sz="2000" b="0" i="1" smtClean="0">
                              <a:solidFill>
                                <a:srgbClr val="000000"/>
                              </a:solidFill>
                              <a:latin typeface="Cambria Math" panose="02040503050406030204" pitchFamily="18" charset="0"/>
                            </a:rPr>
                            <m:t>𝑏</m:t>
                          </m:r>
                          <m:r>
                            <a:rPr lang="ko-KR" altLang="en-US"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𝑖</m:t>
                          </m:r>
                          <m:r>
                            <a:rPr lang="ko-KR" altLang="en-US" sz="2000" i="1">
                              <a:solidFill>
                                <a:srgbClr val="000000"/>
                              </a:solidFill>
                              <a:latin typeface="Cambria Math" panose="02040503050406030204" pitchFamily="18" charset="0"/>
                            </a:rPr>
                            <m:t>2</m:t>
                          </m:r>
                          <m:r>
                            <a:rPr lang="ko-KR" altLang="en-US" sz="2000" i="1">
                              <a:solidFill>
                                <a:srgbClr val="000000"/>
                              </a:solidFill>
                              <a:latin typeface="Cambria Math" panose="02040503050406030204" pitchFamily="18" charset="0"/>
                            </a:rPr>
                            <m:t>𝜋</m:t>
                          </m:r>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𝑣𝑡</m:t>
                          </m:r>
                          <m:r>
                            <a:rPr lang="ko-KR" altLang="en-US" sz="2000" i="1">
                              <a:solidFill>
                                <a:srgbClr val="000000"/>
                              </a:solidFill>
                              <a:latin typeface="Cambria Math" panose="02040503050406030204" pitchFamily="18" charset="0"/>
                            </a:rPr>
                            <m:t>−</m:t>
                          </m:r>
                          <m:f>
                            <m:fPr>
                              <m:ctrlPr>
                                <a:rPr lang="ko-KR" altLang="en-US" sz="2000" i="1">
                                  <a:solidFill>
                                    <a:srgbClr val="000000"/>
                                  </a:solidFill>
                                  <a:latin typeface="Cambria Math" panose="02040503050406030204" pitchFamily="18" charset="0"/>
                                </a:rPr>
                              </m:ctrlPr>
                            </m:fPr>
                            <m:num>
                              <m:r>
                                <a:rPr lang="ko-KR" altLang="en-US" sz="2000" i="1">
                                  <a:solidFill>
                                    <a:srgbClr val="000000"/>
                                  </a:solidFill>
                                  <a:latin typeface="Cambria Math" panose="02040503050406030204" pitchFamily="18" charset="0"/>
                                </a:rPr>
                                <m:t>𝑥</m:t>
                              </m:r>
                            </m:num>
                            <m:den>
                              <m:r>
                                <a:rPr lang="ko-KR" altLang="en-US" sz="2000" i="1">
                                  <a:solidFill>
                                    <a:srgbClr val="000000"/>
                                  </a:solidFill>
                                  <a:latin typeface="Cambria Math" panose="02040503050406030204" pitchFamily="18" charset="0"/>
                                </a:rPr>
                                <m:t>𝜆</m:t>
                              </m:r>
                            </m:den>
                          </m:f>
                          <m:r>
                            <a:rPr lang="ko-KR" altLang="en-US" sz="2000" i="1">
                              <a:solidFill>
                                <a:srgbClr val="000000"/>
                              </a:solidFill>
                              <a:latin typeface="Cambria Math" panose="02040503050406030204" pitchFamily="18" charset="0"/>
                            </a:rPr>
                            <m:t>)</m:t>
                          </m:r>
                        </m:sup>
                      </m:sSup>
                    </m:oMath>
                  </m:oMathPara>
                </a14:m>
                <a:endParaRPr lang="ko-KR" altLang="en-US" sz="2000" dirty="0"/>
              </a:p>
            </p:txBody>
          </p:sp>
        </mc:Choice>
        <mc:Fallback xmlns="">
          <p:sp>
            <p:nvSpPr>
              <p:cNvPr id="50" name="Object 2">
                <a:extLst>
                  <a:ext uri="{FF2B5EF4-FFF2-40B4-BE49-F238E27FC236}">
                    <a16:creationId xmlns:a16="http://schemas.microsoft.com/office/drawing/2014/main" id="{29F4DDBA-7EB9-9AA0-6A75-AD309192DAB4}"/>
                  </a:ext>
                </a:extLst>
              </p:cNvPr>
              <p:cNvSpPr txBox="1">
                <a:spLocks noRot="1" noChangeAspect="1" noMove="1" noResize="1" noEditPoints="1" noAdjustHandles="1" noChangeArrowheads="1" noChangeShapeType="1" noTextEdit="1"/>
              </p:cNvSpPr>
              <p:nvPr/>
            </p:nvSpPr>
            <p:spPr bwMode="auto">
              <a:xfrm>
                <a:off x="6331322" y="4144823"/>
                <a:ext cx="2386012" cy="882737"/>
              </a:xfrm>
              <a:prstGeom prst="rect">
                <a:avLst/>
              </a:prstGeom>
              <a:blipFill>
                <a:blip r:embed="rId2"/>
                <a:stretch>
                  <a:fillRect/>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3" name="Object 33">
                <a:extLst>
                  <a:ext uri="{FF2B5EF4-FFF2-40B4-BE49-F238E27FC236}">
                    <a16:creationId xmlns:a16="http://schemas.microsoft.com/office/drawing/2014/main" id="{A5D21932-FF43-92C9-2DBB-0E5A6A0B10FB}"/>
                  </a:ext>
                </a:extLst>
              </p:cNvPr>
              <p:cNvSpPr txBox="1"/>
              <p:nvPr/>
            </p:nvSpPr>
            <p:spPr bwMode="auto">
              <a:xfrm>
                <a:off x="201006" y="551485"/>
                <a:ext cx="5295879" cy="1430770"/>
              </a:xfrm>
              <a:prstGeom prst="rect">
                <a:avLst/>
              </a:prstGeom>
              <a:noFill/>
              <a:ln w="9525">
                <a:noFill/>
                <a:miter lim="800000"/>
                <a:headEnd/>
                <a:tailEnd/>
              </a:ln>
              <a:effectLst/>
            </p:spPr>
            <p:txBody>
              <a:bodyPr>
                <a:noAutofit/>
              </a:bodyPr>
              <a:lstStyle/>
              <a:p>
                <a:pPr>
                  <a:lnSpc>
                    <a:spcPct val="120000"/>
                  </a:lnSpc>
                </a:pPr>
                <a14:m>
                  <m:oMathPara xmlns:m="http://schemas.openxmlformats.org/officeDocument/2006/math">
                    <m:oMathParaPr>
                      <m:jc m:val="left"/>
                    </m:oMathParaPr>
                    <m:oMath xmlns:m="http://schemas.openxmlformats.org/officeDocument/2006/math">
                      <m:acc>
                        <m:accPr>
                          <m:chr m:val="⃗"/>
                          <m:ctrlPr>
                            <a:rPr lang="ko-KR" altLang="en-US" i="1" smtClean="0">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r>
                        <a:rPr lang="ko-KR" altLang="en-US" i="1">
                          <a:solidFill>
                            <a:srgbClr val="000000"/>
                          </a:solidFill>
                          <a:latin typeface="Cambria Math" panose="02040503050406030204" pitchFamily="18" charset="0"/>
                        </a:rPr>
                        <m:t>:</m:t>
                      </m:r>
                      <m:r>
                        <m:rPr>
                          <m:nor/>
                        </m:rPr>
                        <a:rPr lang="ko-KR" altLang="en-US" i="0">
                          <a:solidFill>
                            <a:srgbClr val="000000"/>
                          </a:solidFill>
                          <a:latin typeface="Cambria Math" panose="02040503050406030204" pitchFamily="18" charset="0"/>
                        </a:rPr>
                        <m:t>unit</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vector</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of</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the</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scattered</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beam</m:t>
                      </m:r>
                    </m:oMath>
                    <m:oMath xmlns:m="http://schemas.openxmlformats.org/officeDocument/2006/math">
                      <m:sSub>
                        <m:sSubPr>
                          <m:ctrlPr>
                            <a:rPr lang="ko-KR" altLang="en-US" i="1">
                              <a:solidFill>
                                <a:srgbClr val="000000"/>
                              </a:solidFill>
                              <a:latin typeface="Cambria Math" panose="02040503050406030204" pitchFamily="18" charset="0"/>
                            </a:rPr>
                          </m:ctrlPr>
                        </m:sSubPr>
                        <m:e>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e>
                        <m:sub>
                          <m:r>
                            <a:rPr lang="ko-KR" altLang="en-US" i="1">
                              <a:solidFill>
                                <a:srgbClr val="000000"/>
                              </a:solidFill>
                              <a:latin typeface="Cambria Math" panose="02040503050406030204" pitchFamily="18" charset="0"/>
                            </a:rPr>
                            <m:t>𝑜</m:t>
                          </m:r>
                        </m:sub>
                      </m:sSub>
                      <m:r>
                        <a:rPr lang="ko-KR" altLang="en-US" i="1">
                          <a:solidFill>
                            <a:srgbClr val="000000"/>
                          </a:solidFill>
                          <a:latin typeface="Cambria Math" panose="02040503050406030204" pitchFamily="18" charset="0"/>
                        </a:rPr>
                        <m:t>:</m:t>
                      </m:r>
                      <m:r>
                        <m:rPr>
                          <m:nor/>
                        </m:rPr>
                        <a:rPr lang="ko-KR" altLang="en-US" i="0">
                          <a:solidFill>
                            <a:srgbClr val="000000"/>
                          </a:solidFill>
                          <a:latin typeface="Cambria Math" panose="02040503050406030204" pitchFamily="18" charset="0"/>
                        </a:rPr>
                        <m:t>unit</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vector</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of</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the</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incident</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beam</m:t>
                      </m:r>
                      <m:r>
                        <m:rPr>
                          <m:nor/>
                        </m:rPr>
                        <a:rPr lang="ko-KR" altLang="en-US" i="0">
                          <a:solidFill>
                            <a:srgbClr val="000000"/>
                          </a:solidFill>
                          <a:latin typeface="Cambria Math" panose="02040503050406030204" pitchFamily="18" charset="0"/>
                        </a:rPr>
                        <m:t> </m:t>
                      </m:r>
                    </m:oMath>
                  </m:oMathPara>
                </a14:m>
                <a:br>
                  <a:rPr lang="ko-KR" altLang="en-US" i="0" dirty="0">
                    <a:solidFill>
                      <a:srgbClr val="000000"/>
                    </a:solidFill>
                    <a:latin typeface="Cambria Math" panose="02040503050406030204" pitchFamily="18" charset="0"/>
                  </a:rPr>
                </a:br>
                <a:r>
                  <a:rPr lang="en-US" altLang="ko-KR" i="1" dirty="0">
                    <a:solidFill>
                      <a:srgbClr val="000000"/>
                    </a:solidFill>
                    <a:latin typeface="Cambria Math" panose="02040503050406030204" pitchFamily="18" charset="0"/>
                  </a:rPr>
                  <a:t>d</a:t>
                </a:r>
                <a:r>
                  <a:rPr lang="en-US" altLang="ko-KR" i="0" dirty="0">
                    <a:solidFill>
                      <a:srgbClr val="000000"/>
                    </a:solidFill>
                    <a:latin typeface="Cambria Math" panose="02040503050406030204" pitchFamily="18" charset="0"/>
                  </a:rPr>
                  <a:t> </a:t>
                </a:r>
                <a14:m>
                  <m:oMath xmlns:m="http://schemas.openxmlformats.org/officeDocument/2006/math">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e>
                      <m:sub>
                        <m:r>
                          <a:rPr lang="ko-KR" altLang="en-US" i="1">
                            <a:solidFill>
                              <a:srgbClr val="000000"/>
                            </a:solidFill>
                            <a:latin typeface="Cambria Math" panose="02040503050406030204" pitchFamily="18" charset="0"/>
                          </a:rPr>
                          <m:t>0</m:t>
                        </m:r>
                      </m:sub>
                    </m:sSub>
                    <m:r>
                      <a:rPr lang="en-US" altLang="ko-KR" b="0" i="1" smtClean="0">
                        <a:solidFill>
                          <a:srgbClr val="000000"/>
                        </a:solidFill>
                        <a:latin typeface="Cambria Math" panose="02040503050406030204" pitchFamily="18" charset="0"/>
                      </a:rPr>
                      <m:t>,</m:t>
                    </m:r>
                    <m:r>
                      <m:rPr>
                        <m:nor/>
                      </m:rPr>
                      <a:rPr lang="ko-KR" altLang="en-US" i="0">
                        <a:solidFill>
                          <a:srgbClr val="000000"/>
                        </a:solidFill>
                        <a:latin typeface="Cambria Math" panose="02040503050406030204" pitchFamily="18" charset="0"/>
                      </a:rPr>
                      <m:t>   </m:t>
                    </m:r>
                    <m:r>
                      <a:rPr lang="en-US" altLang="ko-KR" b="0" i="1" smtClean="0">
                        <a:solidFill>
                          <a:srgbClr val="000000"/>
                        </a:solidFill>
                        <a:latin typeface="Cambria Math" panose="02040503050406030204" pitchFamily="18" charset="0"/>
                      </a:rPr>
                      <m:t>𝑐</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r>
                      <m:rPr>
                        <m:nor/>
                      </m:rPr>
                      <a:rPr lang="ko-KR" altLang="en-US" i="0">
                        <a:solidFill>
                          <a:srgbClr val="000000"/>
                        </a:solidFill>
                        <a:latin typeface="Cambria Math" panose="02040503050406030204" pitchFamily="18" charset="0"/>
                      </a:rPr>
                      <m:t>  </m:t>
                    </m:r>
                  </m:oMath>
                </a14:m>
                <a:br>
                  <a:rPr lang="ko-KR" altLang="en-US" i="0" dirty="0">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m:rPr>
                          <m:sty m:val="p"/>
                        </m:rPr>
                        <a:rPr lang="el-GR" altLang="ko-KR" i="1" smtClean="0">
                          <a:solidFill>
                            <a:srgbClr val="0000FF"/>
                          </a:solidFill>
                          <a:latin typeface="Cambria Math" panose="02040503050406030204" pitchFamily="18" charset="0"/>
                        </a:rPr>
                        <m:t>Δ</m:t>
                      </m:r>
                      <m:r>
                        <a:rPr lang="en-US" altLang="ko-KR" i="1">
                          <a:solidFill>
                            <a:srgbClr val="0000FF"/>
                          </a:solidFill>
                          <a:latin typeface="Cambria Math" panose="02040503050406030204" pitchFamily="18" charset="0"/>
                        </a:rPr>
                        <m:t>𝐶</m:t>
                      </m:r>
                      <m:r>
                        <a:rPr lang="en-US" altLang="ko-KR" b="0" i="1" smtClean="0">
                          <a:solidFill>
                            <a:srgbClr val="000000"/>
                          </a:solidFill>
                          <a:latin typeface="Cambria Math" panose="02040503050406030204" pitchFamily="18" charset="0"/>
                        </a:rPr>
                        <m:t>=</m:t>
                      </m:r>
                      <m:r>
                        <a:rPr lang="en-US" altLang="ko-KR" b="0" i="1" smtClean="0">
                          <a:solidFill>
                            <a:srgbClr val="000000"/>
                          </a:solidFill>
                          <a:latin typeface="Cambria Math" panose="02040503050406030204" pitchFamily="18" charset="0"/>
                        </a:rPr>
                        <m:t>𝑑</m:t>
                      </m:r>
                      <m:r>
                        <a:rPr lang="ko-KR" altLang="en-US" i="1">
                          <a:solidFill>
                            <a:srgbClr val="000000"/>
                          </a:solidFill>
                          <a:latin typeface="Cambria Math" panose="02040503050406030204" pitchFamily="18" charset="0"/>
                        </a:rPr>
                        <m:t>−</m:t>
                      </m:r>
                      <m:r>
                        <a:rPr lang="en-US" altLang="ko-KR" b="0" i="1" smtClean="0">
                          <a:solidFill>
                            <a:srgbClr val="000000"/>
                          </a:solidFill>
                          <a:latin typeface="Cambria Math" panose="02040503050406030204" pitchFamily="18" charset="0"/>
                        </a:rPr>
                        <m:t>𝑐</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e>
                        <m:sub>
                          <m:r>
                            <a:rPr lang="ko-KR" altLang="en-US" i="1">
                              <a:solidFill>
                                <a:srgbClr val="000000"/>
                              </a:solidFill>
                              <a:latin typeface="Cambria Math" panose="02040503050406030204" pitchFamily="18" charset="0"/>
                            </a:rPr>
                            <m:t>𝑜</m:t>
                          </m:r>
                        </m:sub>
                      </m:sSub>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d>
                        <m:dPr>
                          <m:ctrlPr>
                            <a:rPr lang="ko-KR" altLang="en-US" i="1">
                              <a:solidFill>
                                <a:srgbClr val="000000"/>
                              </a:solidFill>
                              <a:latin typeface="Cambria Math" panose="02040503050406030204" pitchFamily="18" charset="0"/>
                            </a:rPr>
                          </m:ctrlPr>
                        </m:dPr>
                        <m:e>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e>
                            <m:sub>
                              <m:r>
                                <a:rPr lang="ko-KR" altLang="en-US" i="1">
                                  <a:solidFill>
                                    <a:srgbClr val="000000"/>
                                  </a:solidFill>
                                  <a:latin typeface="Cambria Math" panose="02040503050406030204" pitchFamily="18" charset="0"/>
                                </a:rPr>
                                <m:t>0</m:t>
                              </m:r>
                            </m:sub>
                          </m:sSub>
                        </m:e>
                      </m:d>
                    </m:oMath>
                  </m:oMathPara>
                </a14:m>
                <a:endParaRPr lang="ko-KR" altLang="en-US" dirty="0"/>
              </a:p>
            </p:txBody>
          </p:sp>
        </mc:Choice>
        <mc:Fallback xmlns="">
          <p:sp>
            <p:nvSpPr>
              <p:cNvPr id="53" name="Object 33">
                <a:extLst>
                  <a:ext uri="{FF2B5EF4-FFF2-40B4-BE49-F238E27FC236}">
                    <a16:creationId xmlns:a16="http://schemas.microsoft.com/office/drawing/2014/main" id="{A5D21932-FF43-92C9-2DBB-0E5A6A0B10FB}"/>
                  </a:ext>
                </a:extLst>
              </p:cNvPr>
              <p:cNvSpPr txBox="1">
                <a:spLocks noRot="1" noChangeAspect="1" noMove="1" noResize="1" noEditPoints="1" noAdjustHandles="1" noChangeArrowheads="1" noChangeShapeType="1" noTextEdit="1"/>
              </p:cNvSpPr>
              <p:nvPr/>
            </p:nvSpPr>
            <p:spPr bwMode="auto">
              <a:xfrm>
                <a:off x="201006" y="551485"/>
                <a:ext cx="5295879" cy="1430770"/>
              </a:xfrm>
              <a:prstGeom prst="rect">
                <a:avLst/>
              </a:prstGeom>
              <a:blipFill>
                <a:blip r:embed="rId3"/>
                <a:stretch>
                  <a:fillRect l="-1036" t="-3404"/>
                </a:stretch>
              </a:blipFill>
              <a:ln w="9525">
                <a:noFill/>
                <a:miter lim="800000"/>
                <a:headEnd/>
                <a:tailEnd/>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6" name="Object 42">
                <a:extLst>
                  <a:ext uri="{FF2B5EF4-FFF2-40B4-BE49-F238E27FC236}">
                    <a16:creationId xmlns:a16="http://schemas.microsoft.com/office/drawing/2014/main" id="{8D5F5F41-6A6C-ACE3-3AA7-F69BCC0F317D}"/>
                  </a:ext>
                </a:extLst>
              </p:cNvPr>
              <p:cNvSpPr txBox="1"/>
              <p:nvPr/>
            </p:nvSpPr>
            <p:spPr bwMode="auto">
              <a:xfrm>
                <a:off x="199912" y="1852711"/>
                <a:ext cx="3015249" cy="645920"/>
              </a:xfrm>
              <a:prstGeom prst="rect">
                <a:avLst/>
              </a:prstGeom>
              <a:noFill/>
              <a:ln w="9525">
                <a:noFill/>
                <a:miter lim="800000"/>
                <a:headEnd/>
                <a:tailEnd/>
              </a:ln>
              <a:effectLst/>
            </p:spPr>
            <p:txBody>
              <a:bodyPr>
                <a:noAutofit/>
              </a:bodyPr>
              <a:lstStyle/>
              <a:p>
                <a:pPr>
                  <a:lnSpc>
                    <a:spcPct val="120000"/>
                  </a:lnSpc>
                </a:pPr>
                <a14:m>
                  <m:oMathPara xmlns:m="http://schemas.openxmlformats.org/officeDocument/2006/math">
                    <m:oMathParaPr>
                      <m:jc m:val="left"/>
                    </m:oMathParaPr>
                    <m:oMath xmlns:m="http://schemas.openxmlformats.org/officeDocument/2006/math">
                      <m:r>
                        <m:rPr>
                          <m:sty m:val="p"/>
                        </m:rPr>
                        <a:rPr lang="el-GR" altLang="ko-KR" sz="1600" i="1" smtClean="0">
                          <a:solidFill>
                            <a:srgbClr val="FF0000"/>
                          </a:solidFill>
                          <a:latin typeface="Cambria Math" panose="02040503050406030204" pitchFamily="18" charset="0"/>
                        </a:rPr>
                        <m:t>Δ</m:t>
                      </m:r>
                      <m:r>
                        <a:rPr lang="ko-KR" altLang="en-US" sz="1600" i="1">
                          <a:solidFill>
                            <a:srgbClr val="FF0000"/>
                          </a:solidFill>
                          <a:latin typeface="Cambria Math" panose="02040503050406030204" pitchFamily="18" charset="0"/>
                        </a:rPr>
                        <m:t>𝜙</m:t>
                      </m:r>
                      <m:r>
                        <a:rPr lang="ko-KR" altLang="en-US" sz="1600" i="1">
                          <a:solidFill>
                            <a:srgbClr val="000000"/>
                          </a:solidFill>
                          <a:latin typeface="Cambria Math" panose="02040503050406030204" pitchFamily="18" charset="0"/>
                        </a:rPr>
                        <m:t>=</m:t>
                      </m:r>
                      <m:f>
                        <m:fPr>
                          <m:ctrlPr>
                            <a:rPr lang="ko-KR" altLang="en-US" sz="1600" i="1">
                              <a:solidFill>
                                <a:srgbClr val="000000"/>
                              </a:solidFill>
                              <a:latin typeface="Cambria Math" panose="02040503050406030204" pitchFamily="18" charset="0"/>
                            </a:rPr>
                          </m:ctrlPr>
                        </m:fPr>
                        <m:num>
                          <m:r>
                            <a:rPr lang="ko-KR" altLang="en-US" sz="1600" i="1">
                              <a:solidFill>
                                <a:srgbClr val="000000"/>
                              </a:solidFill>
                              <a:latin typeface="Cambria Math" panose="02040503050406030204" pitchFamily="18" charset="0"/>
                            </a:rPr>
                            <m:t>2</m:t>
                          </m:r>
                          <m:r>
                            <a:rPr lang="ko-KR" altLang="en-US" sz="1600" i="1">
                              <a:solidFill>
                                <a:srgbClr val="000000"/>
                              </a:solidFill>
                              <a:latin typeface="Cambria Math" panose="02040503050406030204" pitchFamily="18" charset="0"/>
                            </a:rPr>
                            <m:t>𝜋</m:t>
                          </m:r>
                        </m:num>
                        <m:den>
                          <m:r>
                            <a:rPr lang="ko-KR" altLang="en-US" sz="1600" i="1">
                              <a:solidFill>
                                <a:srgbClr val="000000"/>
                              </a:solidFill>
                              <a:latin typeface="Cambria Math" panose="02040503050406030204" pitchFamily="18" charset="0"/>
                            </a:rPr>
                            <m:t>𝜆</m:t>
                          </m:r>
                        </m:den>
                      </m:f>
                      <m:r>
                        <m:rPr>
                          <m:sty m:val="p"/>
                        </m:rPr>
                        <a:rPr lang="el-GR" altLang="ko-KR" sz="1600" i="1" smtClean="0">
                          <a:solidFill>
                            <a:srgbClr val="0000FF"/>
                          </a:solidFill>
                          <a:latin typeface="Cambria Math" panose="02040503050406030204" pitchFamily="18" charset="0"/>
                        </a:rPr>
                        <m:t>Δ</m:t>
                      </m:r>
                      <m:r>
                        <a:rPr lang="en-US" altLang="ko-KR" sz="1600" i="1">
                          <a:solidFill>
                            <a:srgbClr val="0000FF"/>
                          </a:solidFill>
                          <a:latin typeface="Cambria Math" panose="02040503050406030204" pitchFamily="18" charset="0"/>
                        </a:rPr>
                        <m:t>𝐶</m:t>
                      </m:r>
                      <m:r>
                        <a:rPr lang="en-US" altLang="ko-KR" sz="1600" b="0" i="1" smtClean="0">
                          <a:solidFill>
                            <a:srgbClr val="000000"/>
                          </a:solidFill>
                          <a:latin typeface="Cambria Math" panose="02040503050406030204" pitchFamily="18" charset="0"/>
                        </a:rPr>
                        <m:t>=</m:t>
                      </m:r>
                      <m:r>
                        <a:rPr lang="ko-KR" altLang="en-US" sz="1600" i="1" smtClean="0">
                          <a:solidFill>
                            <a:srgbClr val="0000FF"/>
                          </a:solidFill>
                          <a:latin typeface="Cambria Math" panose="02040503050406030204" pitchFamily="18" charset="0"/>
                        </a:rPr>
                        <m:t>−</m:t>
                      </m:r>
                      <m:f>
                        <m:fPr>
                          <m:ctrlPr>
                            <a:rPr lang="ko-KR" altLang="en-US" sz="1600" i="1">
                              <a:solidFill>
                                <a:srgbClr val="000000"/>
                              </a:solidFill>
                              <a:latin typeface="Cambria Math" panose="02040503050406030204" pitchFamily="18" charset="0"/>
                            </a:rPr>
                          </m:ctrlPr>
                        </m:fPr>
                        <m:num>
                          <m:r>
                            <a:rPr lang="ko-KR" altLang="en-US" sz="1600" i="1">
                              <a:solidFill>
                                <a:srgbClr val="000000"/>
                              </a:solidFill>
                              <a:latin typeface="Cambria Math" panose="02040503050406030204" pitchFamily="18" charset="0"/>
                            </a:rPr>
                            <m:t>2</m:t>
                          </m:r>
                          <m:r>
                            <a:rPr lang="ko-KR" altLang="en-US" sz="1600" i="1">
                              <a:solidFill>
                                <a:srgbClr val="000000"/>
                              </a:solidFill>
                              <a:latin typeface="Cambria Math" panose="02040503050406030204" pitchFamily="18" charset="0"/>
                            </a:rPr>
                            <m:t>𝜋</m:t>
                          </m:r>
                        </m:num>
                        <m:den>
                          <m:r>
                            <a:rPr lang="ko-KR" altLang="en-US" sz="1600" i="1">
                              <a:solidFill>
                                <a:srgbClr val="000000"/>
                              </a:solidFill>
                              <a:latin typeface="Cambria Math" panose="02040503050406030204" pitchFamily="18" charset="0"/>
                            </a:rPr>
                            <m:t>𝜆</m:t>
                          </m:r>
                        </m:den>
                      </m:f>
                      <m:acc>
                        <m:accPr>
                          <m:chr m:val="⃗"/>
                          <m:ctrlPr>
                            <a:rPr lang="ko-KR" altLang="en-US" sz="1600" i="1" smtClean="0">
                              <a:solidFill>
                                <a:srgbClr val="0000FF"/>
                              </a:solidFill>
                              <a:latin typeface="Cambria Math" panose="02040503050406030204" pitchFamily="18" charset="0"/>
                            </a:rPr>
                          </m:ctrlPr>
                        </m:accPr>
                        <m:e>
                          <m:r>
                            <a:rPr lang="ko-KR" altLang="en-US" sz="1600" i="1">
                              <a:solidFill>
                                <a:srgbClr val="0000FF"/>
                              </a:solidFill>
                              <a:latin typeface="Cambria Math" panose="02040503050406030204" pitchFamily="18" charset="0"/>
                            </a:rPr>
                            <m:t>𝑟</m:t>
                          </m:r>
                        </m:e>
                      </m:acc>
                      <m:r>
                        <a:rPr lang="ko-KR" altLang="en-US" sz="1600" i="1">
                          <a:solidFill>
                            <a:srgbClr val="0000FF"/>
                          </a:solidFill>
                          <a:latin typeface="Cambria Math" panose="02040503050406030204" pitchFamily="18" charset="0"/>
                        </a:rPr>
                        <m:t>⋅</m:t>
                      </m:r>
                      <m:d>
                        <m:dPr>
                          <m:ctrlPr>
                            <a:rPr lang="ko-KR" altLang="en-US" sz="1600" i="1">
                              <a:solidFill>
                                <a:srgbClr val="0000FF"/>
                              </a:solidFill>
                              <a:latin typeface="Cambria Math" panose="02040503050406030204" pitchFamily="18" charset="0"/>
                            </a:rPr>
                          </m:ctrlPr>
                        </m:dPr>
                        <m:e>
                          <m:acc>
                            <m:accPr>
                              <m:chr m:val="⃗"/>
                              <m:ctrlPr>
                                <a:rPr lang="ko-KR" altLang="en-US" sz="1600" i="1">
                                  <a:solidFill>
                                    <a:srgbClr val="0000FF"/>
                                  </a:solidFill>
                                  <a:latin typeface="Cambria Math" panose="02040503050406030204" pitchFamily="18" charset="0"/>
                                </a:rPr>
                              </m:ctrlPr>
                            </m:accPr>
                            <m:e>
                              <m:r>
                                <a:rPr lang="ko-KR" altLang="en-US" sz="1600" i="1">
                                  <a:solidFill>
                                    <a:srgbClr val="0000FF"/>
                                  </a:solidFill>
                                  <a:latin typeface="Cambria Math" panose="02040503050406030204" pitchFamily="18" charset="0"/>
                                </a:rPr>
                                <m:t>𝑠</m:t>
                              </m:r>
                            </m:e>
                          </m:acc>
                          <m:r>
                            <a:rPr lang="ko-KR" altLang="en-US" sz="1600" i="1">
                              <a:solidFill>
                                <a:srgbClr val="0000FF"/>
                              </a:solidFill>
                              <a:latin typeface="Cambria Math" panose="02040503050406030204" pitchFamily="18" charset="0"/>
                            </a:rPr>
                            <m:t>−</m:t>
                          </m:r>
                          <m:sSub>
                            <m:sSubPr>
                              <m:ctrlPr>
                                <a:rPr lang="ko-KR" altLang="en-US" sz="1600" i="1">
                                  <a:solidFill>
                                    <a:srgbClr val="0000FF"/>
                                  </a:solidFill>
                                  <a:latin typeface="Cambria Math" panose="02040503050406030204" pitchFamily="18" charset="0"/>
                                </a:rPr>
                              </m:ctrlPr>
                            </m:sSubPr>
                            <m:e>
                              <m:acc>
                                <m:accPr>
                                  <m:chr m:val="⃗"/>
                                  <m:ctrlPr>
                                    <a:rPr lang="ko-KR" altLang="en-US" sz="1600" i="1">
                                      <a:solidFill>
                                        <a:srgbClr val="0000FF"/>
                                      </a:solidFill>
                                      <a:latin typeface="Cambria Math" panose="02040503050406030204" pitchFamily="18" charset="0"/>
                                    </a:rPr>
                                  </m:ctrlPr>
                                </m:accPr>
                                <m:e>
                                  <m:r>
                                    <a:rPr lang="ko-KR" altLang="en-US" sz="1600" i="1">
                                      <a:solidFill>
                                        <a:srgbClr val="0000FF"/>
                                      </a:solidFill>
                                      <a:latin typeface="Cambria Math" panose="02040503050406030204" pitchFamily="18" charset="0"/>
                                    </a:rPr>
                                    <m:t>𝑠</m:t>
                                  </m:r>
                                </m:e>
                              </m:acc>
                            </m:e>
                            <m:sub>
                              <m:r>
                                <a:rPr lang="ko-KR" altLang="en-US" sz="1600" i="1">
                                  <a:solidFill>
                                    <a:srgbClr val="0000FF"/>
                                  </a:solidFill>
                                  <a:latin typeface="Cambria Math" panose="02040503050406030204" pitchFamily="18" charset="0"/>
                                </a:rPr>
                                <m:t>0</m:t>
                              </m:r>
                            </m:sub>
                          </m:sSub>
                        </m:e>
                      </m:d>
                    </m:oMath>
                  </m:oMathPara>
                </a14:m>
                <a:endParaRPr lang="ko-KR" altLang="en-US" sz="1600" dirty="0"/>
              </a:p>
            </p:txBody>
          </p:sp>
        </mc:Choice>
        <mc:Fallback xmlns="">
          <p:sp>
            <p:nvSpPr>
              <p:cNvPr id="56" name="Object 42">
                <a:extLst>
                  <a:ext uri="{FF2B5EF4-FFF2-40B4-BE49-F238E27FC236}">
                    <a16:creationId xmlns:a16="http://schemas.microsoft.com/office/drawing/2014/main" id="{8D5F5F41-6A6C-ACE3-3AA7-F69BCC0F317D}"/>
                  </a:ext>
                </a:extLst>
              </p:cNvPr>
              <p:cNvSpPr txBox="1">
                <a:spLocks noRot="1" noChangeAspect="1" noMove="1" noResize="1" noEditPoints="1" noAdjustHandles="1" noChangeArrowheads="1" noChangeShapeType="1" noTextEdit="1"/>
              </p:cNvSpPr>
              <p:nvPr/>
            </p:nvSpPr>
            <p:spPr bwMode="auto">
              <a:xfrm>
                <a:off x="199912" y="1852711"/>
                <a:ext cx="3015249" cy="645920"/>
              </a:xfrm>
              <a:prstGeom prst="rect">
                <a:avLst/>
              </a:prstGeom>
              <a:blipFill>
                <a:blip r:embed="rId4"/>
                <a:stretch>
                  <a:fillRect/>
                </a:stretch>
              </a:blipFill>
              <a:ln w="9525">
                <a:noFill/>
                <a:miter lim="800000"/>
                <a:headEnd/>
                <a:tailEnd/>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0" name="Object 17">
                <a:extLst>
                  <a:ext uri="{FF2B5EF4-FFF2-40B4-BE49-F238E27FC236}">
                    <a16:creationId xmlns:a16="http://schemas.microsoft.com/office/drawing/2014/main" id="{820A5B05-C7AA-33E3-4126-6DEFA3B77C18}"/>
                  </a:ext>
                </a:extLst>
              </p:cNvPr>
              <p:cNvSpPr txBox="1"/>
              <p:nvPr/>
            </p:nvSpPr>
            <p:spPr bwMode="auto">
              <a:xfrm>
                <a:off x="5974294" y="1745597"/>
                <a:ext cx="2747524" cy="170236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ko-KR" altLang="en-US" sz="2000" b="1" i="1" smtClean="0">
                              <a:solidFill>
                                <a:srgbClr val="000000"/>
                              </a:solidFill>
                              <a:latin typeface="Cambria Math" panose="02040503050406030204" pitchFamily="18" charset="0"/>
                            </a:rPr>
                          </m:ctrlPr>
                        </m:sSubPr>
                        <m:e>
                          <m:r>
                            <a:rPr lang="ko-KR" altLang="en-US" sz="2000" b="1" i="1">
                              <a:solidFill>
                                <a:srgbClr val="000000"/>
                              </a:solidFill>
                              <a:latin typeface="Cambria Math" panose="02040503050406030204" pitchFamily="18" charset="0"/>
                            </a:rPr>
                            <m:t>𝑨</m:t>
                          </m:r>
                        </m:e>
                        <m:sub>
                          <m:r>
                            <a:rPr lang="ko-KR" altLang="en-US" sz="2000" b="1" i="1">
                              <a:solidFill>
                                <a:srgbClr val="000000"/>
                              </a:solidFill>
                              <a:latin typeface="Cambria Math" panose="02040503050406030204" pitchFamily="18" charset="0"/>
                            </a:rPr>
                            <m:t>𝟐</m:t>
                          </m:r>
                        </m:sub>
                      </m:sSub>
                      <m:r>
                        <a:rPr lang="en-US" altLang="ko-KR" sz="2000" b="0" i="1" smtClean="0">
                          <a:solidFill>
                            <a:srgbClr val="000000"/>
                          </a:solidFill>
                          <a:latin typeface="Cambria Math" panose="02040503050406030204" pitchFamily="18" charset="0"/>
                        </a:rPr>
                        <m:t>=</m:t>
                      </m:r>
                      <m:sSub>
                        <m:sSubPr>
                          <m:ctrlPr>
                            <a:rPr lang="ko-KR" altLang="en-US" sz="2000" i="1">
                              <a:solidFill>
                                <a:srgbClr val="000000"/>
                              </a:solidFill>
                              <a:latin typeface="Cambria Math" panose="02040503050406030204" pitchFamily="18" charset="0"/>
                            </a:rPr>
                          </m:ctrlPr>
                        </m:sSubPr>
                        <m:e>
                          <m:r>
                            <a:rPr lang="ko-KR" altLang="en-US" sz="2000" i="1">
                              <a:solidFill>
                                <a:srgbClr val="000000"/>
                              </a:solidFill>
                              <a:latin typeface="Cambria Math" panose="02040503050406030204" pitchFamily="18" charset="0"/>
                            </a:rPr>
                            <m:t>𝐴</m:t>
                          </m:r>
                        </m:e>
                        <m:sub>
                          <m:r>
                            <a:rPr lang="ko-KR" altLang="en-US" sz="2000" i="1">
                              <a:solidFill>
                                <a:srgbClr val="000000"/>
                              </a:solidFill>
                              <a:latin typeface="Cambria Math" panose="02040503050406030204" pitchFamily="18" charset="0"/>
                            </a:rPr>
                            <m:t>0</m:t>
                          </m:r>
                        </m:sub>
                      </m:sSub>
                      <m:sSup>
                        <m:sSupPr>
                          <m:ctrlPr>
                            <a:rPr lang="ko-KR" altLang="en-US" sz="2000" i="1">
                              <a:solidFill>
                                <a:srgbClr val="000000"/>
                              </a:solidFill>
                              <a:latin typeface="Cambria Math" panose="02040503050406030204" pitchFamily="18" charset="0"/>
                            </a:rPr>
                          </m:ctrlPr>
                        </m:sSupPr>
                        <m:e>
                          <m:r>
                            <a:rPr lang="en-US" altLang="ko-KR" sz="2000" i="1">
                              <a:solidFill>
                                <a:srgbClr val="000000"/>
                              </a:solidFill>
                              <a:latin typeface="Cambria Math" panose="02040503050406030204" pitchFamily="18" charset="0"/>
                            </a:rPr>
                            <m:t>𝑏</m:t>
                          </m:r>
                          <m:r>
                            <a:rPr lang="ko-KR" altLang="en-US"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𝑖</m:t>
                          </m:r>
                          <m:r>
                            <a:rPr lang="ko-KR" altLang="en-US" sz="2000" i="1">
                              <a:solidFill>
                                <a:srgbClr val="000000"/>
                              </a:solidFill>
                              <a:latin typeface="Cambria Math" panose="02040503050406030204" pitchFamily="18" charset="0"/>
                            </a:rPr>
                            <m:t>(</m:t>
                          </m:r>
                          <m:r>
                            <m:rPr>
                              <m:sty m:val="p"/>
                            </m:rPr>
                            <a:rPr lang="el-GR" altLang="ko-KR" sz="2000" i="1">
                              <a:solidFill>
                                <a:srgbClr val="000000"/>
                              </a:solidFill>
                              <a:latin typeface="Cambria Math" panose="02040503050406030204" pitchFamily="18" charset="0"/>
                            </a:rPr>
                            <m:t>ω</m:t>
                          </m:r>
                          <m:r>
                            <a:rPr lang="ko-KR" altLang="en-US" sz="2000" i="1">
                              <a:solidFill>
                                <a:srgbClr val="000000"/>
                              </a:solidFill>
                              <a:latin typeface="Cambria Math" panose="02040503050406030204" pitchFamily="18" charset="0"/>
                            </a:rPr>
                            <m:t>𝑡</m:t>
                          </m:r>
                          <m:r>
                            <a:rPr lang="ko-KR" altLang="en-US" sz="2000" i="1">
                              <a:solidFill>
                                <a:srgbClr val="000000"/>
                              </a:solidFill>
                              <a:latin typeface="Cambria Math" panose="02040503050406030204" pitchFamily="18" charset="0"/>
                            </a:rPr>
                            <m:t>−</m:t>
                          </m:r>
                          <m:r>
                            <a:rPr lang="en-US" altLang="ko-KR" sz="2000" i="1">
                              <a:solidFill>
                                <a:srgbClr val="000000"/>
                              </a:solidFill>
                              <a:latin typeface="Cambria Math" panose="02040503050406030204" pitchFamily="18" charset="0"/>
                            </a:rPr>
                            <m:t>𝑘𝑥</m:t>
                          </m:r>
                          <m:r>
                            <a:rPr lang="en-US" altLang="ko-KR" sz="2000" i="1">
                              <a:solidFill>
                                <a:srgbClr val="000000"/>
                              </a:solidFill>
                              <a:latin typeface="Cambria Math" panose="02040503050406030204" pitchFamily="18" charset="0"/>
                            </a:rPr>
                            <m:t>+</m:t>
                          </m:r>
                          <m:r>
                            <m:rPr>
                              <m:sty m:val="p"/>
                            </m:rPr>
                            <a:rPr lang="el-GR" altLang="ko-KR" sz="2000" i="1">
                              <a:solidFill>
                                <a:srgbClr val="FF0000"/>
                              </a:solidFill>
                              <a:latin typeface="Cambria Math" panose="02040503050406030204" pitchFamily="18" charset="0"/>
                            </a:rPr>
                            <m:t>Δϕ</m:t>
                          </m:r>
                          <m:r>
                            <a:rPr lang="ko-KR" altLang="en-US" sz="2000" i="1">
                              <a:solidFill>
                                <a:srgbClr val="000000"/>
                              </a:solidFill>
                              <a:latin typeface="Cambria Math" panose="02040503050406030204" pitchFamily="18" charset="0"/>
                            </a:rPr>
                            <m:t>)</m:t>
                          </m:r>
                        </m:sup>
                      </m:sSup>
                    </m:oMath>
                  </m:oMathPara>
                </a14:m>
                <a:endParaRPr lang="en-US" altLang="ko-KR" sz="2000"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ko-KR" sz="2000" b="0" i="1" smtClean="0">
                          <a:solidFill>
                            <a:srgbClr val="000000"/>
                          </a:solidFill>
                          <a:latin typeface="Cambria Math" panose="02040503050406030204" pitchFamily="18" charset="0"/>
                        </a:rPr>
                        <m:t>=</m:t>
                      </m:r>
                      <m:sSub>
                        <m:sSubPr>
                          <m:ctrlPr>
                            <a:rPr lang="ko-KR" altLang="en-US" sz="2000" i="1">
                              <a:solidFill>
                                <a:srgbClr val="000000"/>
                              </a:solidFill>
                              <a:latin typeface="Cambria Math" panose="02040503050406030204" pitchFamily="18" charset="0"/>
                            </a:rPr>
                          </m:ctrlPr>
                        </m:sSubPr>
                        <m:e>
                          <m:r>
                            <a:rPr lang="ko-KR" altLang="en-US" sz="2000" i="1">
                              <a:solidFill>
                                <a:srgbClr val="000000"/>
                              </a:solidFill>
                              <a:latin typeface="Cambria Math" panose="02040503050406030204" pitchFamily="18" charset="0"/>
                            </a:rPr>
                            <m:t>𝐴</m:t>
                          </m:r>
                        </m:e>
                        <m:sub>
                          <m:r>
                            <a:rPr lang="ko-KR" altLang="en-US" sz="2000" i="1">
                              <a:solidFill>
                                <a:srgbClr val="000000"/>
                              </a:solidFill>
                              <a:latin typeface="Cambria Math" panose="02040503050406030204" pitchFamily="18" charset="0"/>
                            </a:rPr>
                            <m:t>0</m:t>
                          </m:r>
                        </m:sub>
                      </m:sSub>
                      <m:sSup>
                        <m:sSupPr>
                          <m:ctrlPr>
                            <a:rPr lang="ko-KR" altLang="en-US" sz="2000" i="1">
                              <a:solidFill>
                                <a:srgbClr val="000000"/>
                              </a:solidFill>
                              <a:latin typeface="Cambria Math" panose="02040503050406030204" pitchFamily="18" charset="0"/>
                            </a:rPr>
                          </m:ctrlPr>
                        </m:sSupPr>
                        <m:e>
                          <m:r>
                            <a:rPr lang="en-US" altLang="ko-KR" sz="2000" i="1">
                              <a:solidFill>
                                <a:srgbClr val="000000"/>
                              </a:solidFill>
                              <a:latin typeface="Cambria Math" panose="02040503050406030204" pitchFamily="18" charset="0"/>
                            </a:rPr>
                            <m:t>𝑏</m:t>
                          </m:r>
                          <m:r>
                            <a:rPr lang="ko-KR" altLang="en-US"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𝑖</m:t>
                          </m:r>
                          <m:r>
                            <a:rPr lang="ko-KR" altLang="en-US" sz="2000" i="1">
                              <a:solidFill>
                                <a:srgbClr val="000000"/>
                              </a:solidFill>
                              <a:latin typeface="Cambria Math" panose="02040503050406030204" pitchFamily="18" charset="0"/>
                            </a:rPr>
                            <m:t>(</m:t>
                          </m:r>
                          <m:r>
                            <m:rPr>
                              <m:sty m:val="p"/>
                            </m:rPr>
                            <a:rPr lang="el-GR" altLang="ko-KR" sz="2000" i="1">
                              <a:solidFill>
                                <a:srgbClr val="000000"/>
                              </a:solidFill>
                              <a:latin typeface="Cambria Math" panose="02040503050406030204" pitchFamily="18" charset="0"/>
                            </a:rPr>
                            <m:t>ω</m:t>
                          </m:r>
                          <m:r>
                            <a:rPr lang="ko-KR" altLang="en-US" sz="2000" i="1">
                              <a:solidFill>
                                <a:srgbClr val="000000"/>
                              </a:solidFill>
                              <a:latin typeface="Cambria Math" panose="02040503050406030204" pitchFamily="18" charset="0"/>
                            </a:rPr>
                            <m:t>𝑡</m:t>
                          </m:r>
                          <m:r>
                            <a:rPr lang="ko-KR" altLang="en-US" sz="2000" i="1">
                              <a:solidFill>
                                <a:srgbClr val="000000"/>
                              </a:solidFill>
                              <a:latin typeface="Cambria Math" panose="02040503050406030204" pitchFamily="18" charset="0"/>
                            </a:rPr>
                            <m:t>−</m:t>
                          </m:r>
                          <m:r>
                            <a:rPr lang="en-US" altLang="ko-KR" sz="2000" i="1">
                              <a:solidFill>
                                <a:srgbClr val="000000"/>
                              </a:solidFill>
                              <a:latin typeface="Cambria Math" panose="02040503050406030204" pitchFamily="18" charset="0"/>
                            </a:rPr>
                            <m:t>𝑘𝑥</m:t>
                          </m:r>
                          <m:r>
                            <a:rPr lang="ko-KR" altLang="en-US" sz="2000" i="1">
                              <a:solidFill>
                                <a:srgbClr val="000000"/>
                              </a:solidFill>
                              <a:latin typeface="Cambria Math" panose="02040503050406030204" pitchFamily="18" charset="0"/>
                            </a:rPr>
                            <m:t>)</m:t>
                          </m:r>
                        </m:sup>
                      </m:sSup>
                      <m:sSup>
                        <m:sSupPr>
                          <m:ctrlPr>
                            <a:rPr lang="ko-KR" altLang="en-US" sz="2000" i="1">
                              <a:solidFill>
                                <a:srgbClr val="000000"/>
                              </a:solidFill>
                              <a:latin typeface="Cambria Math" panose="02040503050406030204" pitchFamily="18" charset="0"/>
                            </a:rPr>
                          </m:ctrlPr>
                        </m:sSupPr>
                        <m:e>
                          <m:r>
                            <a:rPr lang="en-US" altLang="ko-KR"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𝑖</m:t>
                          </m:r>
                          <m:r>
                            <m:rPr>
                              <m:sty m:val="p"/>
                            </m:rPr>
                            <a:rPr lang="el-GR" altLang="ko-KR" sz="2000" i="1">
                              <a:solidFill>
                                <a:srgbClr val="FF0000"/>
                              </a:solidFill>
                              <a:latin typeface="Cambria Math" panose="02040503050406030204" pitchFamily="18" charset="0"/>
                            </a:rPr>
                            <m:t>Δϕ</m:t>
                          </m:r>
                        </m:sup>
                      </m:sSup>
                    </m:oMath>
                  </m:oMathPara>
                </a14:m>
                <a:endParaRPr lang="en-US" altLang="ko-KR" sz="2000"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ko-KR" altLang="en-US" sz="2000" i="1" smtClean="0">
                          <a:solidFill>
                            <a:srgbClr val="000000"/>
                          </a:solidFill>
                          <a:latin typeface="Cambria Math" panose="02040503050406030204" pitchFamily="18" charset="0"/>
                        </a:rPr>
                        <m:t>=</m:t>
                      </m:r>
                      <m:sSub>
                        <m:sSubPr>
                          <m:ctrlPr>
                            <a:rPr lang="ko-KR" altLang="en-US" sz="2000" i="1" smtClean="0">
                              <a:solidFill>
                                <a:schemeClr val="tx1"/>
                              </a:solidFill>
                              <a:latin typeface="Cambria Math" panose="02040503050406030204" pitchFamily="18" charset="0"/>
                            </a:rPr>
                          </m:ctrlPr>
                        </m:sSubPr>
                        <m:e>
                          <m:r>
                            <a:rPr lang="ko-KR" altLang="en-US" sz="2000" i="1">
                              <a:solidFill>
                                <a:schemeClr val="tx1"/>
                              </a:solidFill>
                              <a:latin typeface="Cambria Math" panose="02040503050406030204" pitchFamily="18" charset="0"/>
                            </a:rPr>
                            <m:t>𝐴</m:t>
                          </m:r>
                        </m:e>
                        <m:sub>
                          <m:r>
                            <a:rPr lang="en-US" altLang="ko-KR" sz="2000" b="0" i="1" smtClean="0">
                              <a:solidFill>
                                <a:schemeClr val="tx1"/>
                              </a:solidFill>
                              <a:latin typeface="Cambria Math" panose="02040503050406030204" pitchFamily="18" charset="0"/>
                            </a:rPr>
                            <m:t>0</m:t>
                          </m:r>
                        </m:sub>
                      </m:sSub>
                      <m:r>
                        <a:rPr lang="ko-KR" altLang="en-US" sz="2000" i="1">
                          <a:solidFill>
                            <a:schemeClr val="tx1"/>
                          </a:solidFill>
                          <a:latin typeface="Cambria Math" panose="02040503050406030204" pitchFamily="18" charset="0"/>
                        </a:rPr>
                        <m:t>𝑏</m:t>
                      </m:r>
                      <m:sSup>
                        <m:sSupPr>
                          <m:ctrlPr>
                            <a:rPr lang="ko-KR" altLang="en-US" sz="2000" i="1">
                              <a:solidFill>
                                <a:schemeClr val="tx1"/>
                              </a:solidFill>
                              <a:latin typeface="Cambria Math" panose="02040503050406030204" pitchFamily="18" charset="0"/>
                            </a:rPr>
                          </m:ctrlPr>
                        </m:sSupPr>
                        <m:e>
                          <m:r>
                            <a:rPr lang="ko-KR" altLang="en-US" sz="2000" i="1">
                              <a:solidFill>
                                <a:schemeClr val="tx1"/>
                              </a:solidFill>
                              <a:latin typeface="Cambria Math" panose="02040503050406030204" pitchFamily="18" charset="0"/>
                            </a:rPr>
                            <m:t>𝑒</m:t>
                          </m:r>
                        </m:e>
                        <m:sup>
                          <m:r>
                            <a:rPr lang="ko-KR" altLang="en-US" sz="2000" i="1">
                              <a:solidFill>
                                <a:schemeClr val="tx1"/>
                              </a:solidFill>
                              <a:latin typeface="Cambria Math" panose="02040503050406030204" pitchFamily="18" charset="0"/>
                            </a:rPr>
                            <m:t>𝑖</m:t>
                          </m:r>
                          <m:r>
                            <a:rPr lang="ko-KR" altLang="en-US" sz="2000" i="1">
                              <a:solidFill>
                                <a:schemeClr val="tx1"/>
                              </a:solidFill>
                              <a:latin typeface="Cambria Math" panose="02040503050406030204" pitchFamily="18" charset="0"/>
                            </a:rPr>
                            <m:t>2</m:t>
                          </m:r>
                          <m:r>
                            <a:rPr lang="ko-KR" altLang="en-US" sz="2000" i="1">
                              <a:solidFill>
                                <a:schemeClr val="tx1"/>
                              </a:solidFill>
                              <a:latin typeface="Cambria Math" panose="02040503050406030204" pitchFamily="18" charset="0"/>
                            </a:rPr>
                            <m:t>𝜋</m:t>
                          </m:r>
                          <m:r>
                            <a:rPr lang="ko-KR" altLang="en-US" sz="2000" i="1">
                              <a:solidFill>
                                <a:schemeClr val="tx1"/>
                              </a:solidFill>
                              <a:latin typeface="Cambria Math" panose="02040503050406030204" pitchFamily="18" charset="0"/>
                            </a:rPr>
                            <m:t>(</m:t>
                          </m:r>
                          <m:r>
                            <a:rPr lang="ko-KR" altLang="en-US" sz="2000" i="1">
                              <a:solidFill>
                                <a:schemeClr val="tx1"/>
                              </a:solidFill>
                              <a:latin typeface="Cambria Math" panose="02040503050406030204" pitchFamily="18" charset="0"/>
                            </a:rPr>
                            <m:t>𝑣𝑡</m:t>
                          </m:r>
                          <m:r>
                            <a:rPr lang="ko-KR" altLang="en-US" sz="2000" i="1">
                              <a:solidFill>
                                <a:schemeClr val="tx1"/>
                              </a:solidFill>
                              <a:latin typeface="Cambria Math" panose="02040503050406030204" pitchFamily="18" charset="0"/>
                            </a:rPr>
                            <m:t>−</m:t>
                          </m:r>
                          <m:f>
                            <m:fPr>
                              <m:ctrlPr>
                                <a:rPr lang="ko-KR" altLang="en-US" sz="2000" i="1">
                                  <a:solidFill>
                                    <a:schemeClr val="tx1"/>
                                  </a:solidFill>
                                  <a:latin typeface="Cambria Math" panose="02040503050406030204" pitchFamily="18" charset="0"/>
                                </a:rPr>
                              </m:ctrlPr>
                            </m:fPr>
                            <m:num>
                              <m:r>
                                <a:rPr lang="ko-KR" altLang="en-US" sz="2000" i="1">
                                  <a:solidFill>
                                    <a:schemeClr val="tx1"/>
                                  </a:solidFill>
                                  <a:latin typeface="Cambria Math" panose="02040503050406030204" pitchFamily="18" charset="0"/>
                                </a:rPr>
                                <m:t>𝑥</m:t>
                              </m:r>
                            </m:num>
                            <m:den>
                              <m:r>
                                <a:rPr lang="ko-KR" altLang="en-US" sz="2000" i="1">
                                  <a:solidFill>
                                    <a:schemeClr val="tx1"/>
                                  </a:solidFill>
                                  <a:latin typeface="Cambria Math" panose="02040503050406030204" pitchFamily="18" charset="0"/>
                                </a:rPr>
                                <m:t>𝜆</m:t>
                              </m:r>
                            </m:den>
                          </m:f>
                          <m:r>
                            <a:rPr lang="ko-KR" altLang="en-US" sz="2000" i="1">
                              <a:solidFill>
                                <a:schemeClr val="tx1"/>
                              </a:solidFill>
                              <a:latin typeface="Cambria Math" panose="02040503050406030204" pitchFamily="18" charset="0"/>
                            </a:rPr>
                            <m:t>)</m:t>
                          </m:r>
                        </m:sup>
                      </m:sSup>
                      <m:sSup>
                        <m:sSupPr>
                          <m:ctrlPr>
                            <a:rPr lang="ko-KR" altLang="en-US" sz="2000" i="1" smtClean="0">
                              <a:solidFill>
                                <a:schemeClr val="tx1"/>
                              </a:solidFill>
                              <a:latin typeface="Cambria Math" panose="02040503050406030204" pitchFamily="18" charset="0"/>
                            </a:rPr>
                          </m:ctrlPr>
                        </m:sSupPr>
                        <m:e>
                          <m:r>
                            <a:rPr lang="ko-KR" altLang="en-US" sz="2000" i="1">
                              <a:solidFill>
                                <a:schemeClr val="tx1"/>
                              </a:solidFill>
                              <a:latin typeface="Cambria Math" panose="02040503050406030204" pitchFamily="18" charset="0"/>
                            </a:rPr>
                            <m:t>𝑒</m:t>
                          </m:r>
                        </m:e>
                        <m:sup>
                          <m:r>
                            <a:rPr lang="ko-KR" altLang="en-US" sz="2000" i="1">
                              <a:solidFill>
                                <a:schemeClr val="tx1"/>
                              </a:solidFill>
                              <a:latin typeface="Cambria Math" panose="02040503050406030204" pitchFamily="18" charset="0"/>
                            </a:rPr>
                            <m:t>𝑖</m:t>
                          </m:r>
                          <m:r>
                            <m:rPr>
                              <m:sty m:val="p"/>
                            </m:rPr>
                            <a:rPr lang="ko-KR" altLang="en-US" sz="2000" i="1" smtClean="0">
                              <a:solidFill>
                                <a:srgbClr val="FF0000"/>
                              </a:solidFill>
                              <a:latin typeface="Cambria Math" panose="02040503050406030204" pitchFamily="18" charset="0"/>
                            </a:rPr>
                            <m:t>Δϕ</m:t>
                          </m:r>
                        </m:sup>
                      </m:sSup>
                    </m:oMath>
                  </m:oMathPara>
                </a14:m>
                <a:endParaRPr lang="en-US" altLang="ko-KR" sz="2000"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ko-KR" altLang="en-US" sz="2000" i="1">
                          <a:solidFill>
                            <a:srgbClr val="000000"/>
                          </a:solidFill>
                          <a:latin typeface="Cambria Math" panose="02040503050406030204" pitchFamily="18" charset="0"/>
                        </a:rPr>
                        <m:t>=</m:t>
                      </m:r>
                      <m:sSub>
                        <m:sSubPr>
                          <m:ctrlPr>
                            <a:rPr lang="ko-KR" altLang="en-US" sz="2000" i="1">
                              <a:solidFill>
                                <a:srgbClr val="000000"/>
                              </a:solidFill>
                              <a:latin typeface="Cambria Math" panose="02040503050406030204" pitchFamily="18" charset="0"/>
                            </a:rPr>
                          </m:ctrlPr>
                        </m:sSubPr>
                        <m:e>
                          <m:r>
                            <a:rPr lang="ko-KR" altLang="en-US" sz="2000" i="1">
                              <a:solidFill>
                                <a:srgbClr val="000000"/>
                              </a:solidFill>
                              <a:latin typeface="Cambria Math" panose="02040503050406030204" pitchFamily="18" charset="0"/>
                            </a:rPr>
                            <m:t>𝐴</m:t>
                          </m:r>
                        </m:e>
                        <m:sub>
                          <m:r>
                            <a:rPr lang="en-US" altLang="ko-KR" sz="2000" b="0" i="1" smtClean="0">
                              <a:solidFill>
                                <a:srgbClr val="000000"/>
                              </a:solidFill>
                              <a:latin typeface="Cambria Math" panose="02040503050406030204" pitchFamily="18" charset="0"/>
                            </a:rPr>
                            <m:t>0</m:t>
                          </m:r>
                        </m:sub>
                      </m:sSub>
                      <m:r>
                        <a:rPr lang="ko-KR" altLang="en-US" sz="2000" i="1">
                          <a:solidFill>
                            <a:srgbClr val="000000"/>
                          </a:solidFill>
                          <a:latin typeface="Cambria Math" panose="02040503050406030204" pitchFamily="18" charset="0"/>
                        </a:rPr>
                        <m:t>𝑏</m:t>
                      </m:r>
                      <m:sSup>
                        <m:sSupPr>
                          <m:ctrlPr>
                            <a:rPr lang="ko-KR" altLang="en-US" sz="2000" i="1">
                              <a:solidFill>
                                <a:srgbClr val="000000"/>
                              </a:solidFill>
                              <a:latin typeface="Cambria Math" panose="02040503050406030204" pitchFamily="18" charset="0"/>
                            </a:rPr>
                          </m:ctrlPr>
                        </m:sSupPr>
                        <m:e>
                          <m:r>
                            <a:rPr lang="ko-KR" altLang="en-US"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𝑖</m:t>
                          </m:r>
                          <m:r>
                            <a:rPr lang="ko-KR" altLang="en-US" sz="2000" i="1">
                              <a:solidFill>
                                <a:srgbClr val="000000"/>
                              </a:solidFill>
                              <a:latin typeface="Cambria Math" panose="02040503050406030204" pitchFamily="18" charset="0"/>
                            </a:rPr>
                            <m:t>2</m:t>
                          </m:r>
                          <m:r>
                            <a:rPr lang="ko-KR" altLang="en-US" sz="2000" i="1">
                              <a:solidFill>
                                <a:srgbClr val="000000"/>
                              </a:solidFill>
                              <a:latin typeface="Cambria Math" panose="02040503050406030204" pitchFamily="18" charset="0"/>
                            </a:rPr>
                            <m:t>𝜋</m:t>
                          </m:r>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𝑣𝑡</m:t>
                          </m:r>
                          <m:r>
                            <a:rPr lang="ko-KR" altLang="en-US" sz="2000" i="1">
                              <a:solidFill>
                                <a:srgbClr val="000000"/>
                              </a:solidFill>
                              <a:latin typeface="Cambria Math" panose="02040503050406030204" pitchFamily="18" charset="0"/>
                            </a:rPr>
                            <m:t>−</m:t>
                          </m:r>
                          <m:f>
                            <m:fPr>
                              <m:ctrlPr>
                                <a:rPr lang="ko-KR" altLang="en-US" sz="2000" i="1">
                                  <a:solidFill>
                                    <a:srgbClr val="000000"/>
                                  </a:solidFill>
                                  <a:latin typeface="Cambria Math" panose="02040503050406030204" pitchFamily="18" charset="0"/>
                                </a:rPr>
                              </m:ctrlPr>
                            </m:fPr>
                            <m:num>
                              <m:r>
                                <a:rPr lang="ko-KR" altLang="en-US" sz="2000" i="1">
                                  <a:solidFill>
                                    <a:srgbClr val="000000"/>
                                  </a:solidFill>
                                  <a:latin typeface="Cambria Math" panose="02040503050406030204" pitchFamily="18" charset="0"/>
                                </a:rPr>
                                <m:t>𝑥</m:t>
                              </m:r>
                            </m:num>
                            <m:den>
                              <m:r>
                                <a:rPr lang="ko-KR" altLang="en-US" sz="2000" i="1">
                                  <a:solidFill>
                                    <a:srgbClr val="000000"/>
                                  </a:solidFill>
                                  <a:latin typeface="Cambria Math" panose="02040503050406030204" pitchFamily="18" charset="0"/>
                                </a:rPr>
                                <m:t>𝜆</m:t>
                              </m:r>
                            </m:den>
                          </m:f>
                          <m:r>
                            <a:rPr lang="ko-KR" altLang="en-US" sz="2000" i="1">
                              <a:solidFill>
                                <a:srgbClr val="000000"/>
                              </a:solidFill>
                              <a:latin typeface="Cambria Math" panose="02040503050406030204" pitchFamily="18" charset="0"/>
                            </a:rPr>
                            <m:t>)</m:t>
                          </m:r>
                        </m:sup>
                      </m:sSup>
                      <m:sSup>
                        <m:sSupPr>
                          <m:ctrlPr>
                            <a:rPr lang="ko-KR" altLang="en-US" sz="2000" i="1">
                              <a:solidFill>
                                <a:srgbClr val="000000"/>
                              </a:solidFill>
                              <a:latin typeface="Cambria Math" panose="02040503050406030204" pitchFamily="18" charset="0"/>
                            </a:rPr>
                          </m:ctrlPr>
                        </m:sSupPr>
                        <m:e>
                          <m:r>
                            <a:rPr lang="ko-KR" altLang="en-US"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𝑖</m:t>
                          </m:r>
                          <m:r>
                            <a:rPr lang="ko-KR" altLang="en-US" sz="2000" i="1" smtClean="0">
                              <a:solidFill>
                                <a:srgbClr val="0000FF"/>
                              </a:solidFill>
                              <a:latin typeface="Cambria Math" panose="02040503050406030204" pitchFamily="18" charset="0"/>
                            </a:rPr>
                            <m:t>2</m:t>
                          </m:r>
                          <m:r>
                            <a:rPr lang="ko-KR" altLang="en-US" sz="2000" i="1" smtClean="0">
                              <a:solidFill>
                                <a:srgbClr val="0000FF"/>
                              </a:solidFill>
                              <a:latin typeface="Cambria Math" panose="02040503050406030204" pitchFamily="18" charset="0"/>
                            </a:rPr>
                            <m:t>𝜋</m:t>
                          </m:r>
                          <m:acc>
                            <m:accPr>
                              <m:chr m:val="⃗"/>
                              <m:ctrlPr>
                                <a:rPr lang="ko-KR" altLang="en-US" sz="2000" i="1">
                                  <a:solidFill>
                                    <a:srgbClr val="0000FF"/>
                                  </a:solidFill>
                                  <a:latin typeface="Cambria Math" panose="02040503050406030204" pitchFamily="18" charset="0"/>
                                </a:rPr>
                              </m:ctrlPr>
                            </m:accPr>
                            <m:e>
                              <m:r>
                                <a:rPr lang="ko-KR" altLang="en-US" sz="2000" i="1">
                                  <a:solidFill>
                                    <a:srgbClr val="0000FF"/>
                                  </a:solidFill>
                                  <a:latin typeface="Cambria Math" panose="02040503050406030204" pitchFamily="18" charset="0"/>
                                </a:rPr>
                                <m:t>𝑠</m:t>
                              </m:r>
                            </m:e>
                          </m:acc>
                          <m:r>
                            <a:rPr lang="ko-KR" altLang="en-US" sz="2000" i="1">
                              <a:solidFill>
                                <a:srgbClr val="0000FF"/>
                              </a:solidFill>
                              <a:latin typeface="Cambria Math" panose="02040503050406030204" pitchFamily="18" charset="0"/>
                            </a:rPr>
                            <m:t>⋅</m:t>
                          </m:r>
                          <m:acc>
                            <m:accPr>
                              <m:chr m:val="⃗"/>
                              <m:ctrlPr>
                                <a:rPr lang="ko-KR" altLang="en-US" sz="2000" i="1">
                                  <a:solidFill>
                                    <a:srgbClr val="0000FF"/>
                                  </a:solidFill>
                                  <a:latin typeface="Cambria Math" panose="02040503050406030204" pitchFamily="18" charset="0"/>
                                </a:rPr>
                              </m:ctrlPr>
                            </m:accPr>
                            <m:e>
                              <m:r>
                                <a:rPr lang="ko-KR" altLang="en-US" sz="2000" i="1">
                                  <a:solidFill>
                                    <a:srgbClr val="0000FF"/>
                                  </a:solidFill>
                                  <a:latin typeface="Cambria Math" panose="02040503050406030204" pitchFamily="18" charset="0"/>
                                </a:rPr>
                                <m:t>𝑟</m:t>
                              </m:r>
                            </m:e>
                          </m:acc>
                        </m:sup>
                      </m:sSup>
                    </m:oMath>
                  </m:oMathPara>
                </a14:m>
                <a:endParaRPr lang="en-US" altLang="ko-KR" sz="2000" i="1" dirty="0">
                  <a:solidFill>
                    <a:srgbClr val="000000"/>
                  </a:solidFill>
                  <a:latin typeface="Cambria Math" panose="02040503050406030204" pitchFamily="18" charset="0"/>
                </a:endParaRPr>
              </a:p>
            </p:txBody>
          </p:sp>
        </mc:Choice>
        <mc:Fallback xmlns="">
          <p:sp>
            <p:nvSpPr>
              <p:cNvPr id="60" name="Object 17">
                <a:extLst>
                  <a:ext uri="{FF2B5EF4-FFF2-40B4-BE49-F238E27FC236}">
                    <a16:creationId xmlns:a16="http://schemas.microsoft.com/office/drawing/2014/main" id="{820A5B05-C7AA-33E3-4126-6DEFA3B77C18}"/>
                  </a:ext>
                </a:extLst>
              </p:cNvPr>
              <p:cNvSpPr txBox="1">
                <a:spLocks noRot="1" noChangeAspect="1" noMove="1" noResize="1" noEditPoints="1" noAdjustHandles="1" noChangeArrowheads="1" noChangeShapeType="1" noTextEdit="1"/>
              </p:cNvSpPr>
              <p:nvPr/>
            </p:nvSpPr>
            <p:spPr bwMode="auto">
              <a:xfrm>
                <a:off x="5974294" y="1745597"/>
                <a:ext cx="2747524" cy="1702360"/>
              </a:xfrm>
              <a:prstGeom prst="rect">
                <a:avLst/>
              </a:prstGeom>
              <a:blipFill>
                <a:blip r:embed="rId5"/>
                <a:stretch>
                  <a:fillRect/>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1280A91D-7386-84D9-1354-65575B769A45}"/>
                  </a:ext>
                </a:extLst>
              </p:cNvPr>
              <p:cNvSpPr txBox="1"/>
              <p:nvPr/>
            </p:nvSpPr>
            <p:spPr>
              <a:xfrm>
                <a:off x="1319302" y="5635813"/>
                <a:ext cx="49684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ko-KR" altLang="en-US" sz="2800" i="1" smtClean="0">
                              <a:solidFill>
                                <a:srgbClr val="000000"/>
                              </a:solidFill>
                              <a:latin typeface="Cambria Math" panose="02040503050406030204" pitchFamily="18" charset="0"/>
                            </a:rPr>
                          </m:ctrlPr>
                        </m:sSubPr>
                        <m:e>
                          <m:acc>
                            <m:accPr>
                              <m:chr m:val="⃗"/>
                              <m:ctrlPr>
                                <a:rPr lang="ko-KR" altLang="en-US" sz="2800" i="1">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𝑠</m:t>
                              </m:r>
                            </m:e>
                          </m:acc>
                        </m:e>
                        <m:sub>
                          <m:r>
                            <a:rPr lang="en-US" altLang="ko-KR" sz="2800" b="0" i="1" smtClean="0">
                              <a:solidFill>
                                <a:srgbClr val="000000"/>
                              </a:solidFill>
                              <a:latin typeface="Cambria Math" panose="02040503050406030204" pitchFamily="18" charset="0"/>
                            </a:rPr>
                            <m:t>0</m:t>
                          </m:r>
                        </m:sub>
                      </m:sSub>
                    </m:oMath>
                  </m:oMathPara>
                </a14:m>
                <a:endParaRPr lang="ko-KR" altLang="en-US" sz="2800" i="1" dirty="0"/>
              </a:p>
            </p:txBody>
          </p:sp>
        </mc:Choice>
        <mc:Fallback xmlns="">
          <p:sp>
            <p:nvSpPr>
              <p:cNvPr id="75" name="TextBox 74">
                <a:extLst>
                  <a:ext uri="{FF2B5EF4-FFF2-40B4-BE49-F238E27FC236}">
                    <a16:creationId xmlns:a16="http://schemas.microsoft.com/office/drawing/2014/main" id="{1280A91D-7386-84D9-1354-65575B769A45}"/>
                  </a:ext>
                </a:extLst>
              </p:cNvPr>
              <p:cNvSpPr txBox="1">
                <a:spLocks noRot="1" noChangeAspect="1" noMove="1" noResize="1" noEditPoints="1" noAdjustHandles="1" noChangeArrowheads="1" noChangeShapeType="1" noTextEdit="1"/>
              </p:cNvSpPr>
              <p:nvPr/>
            </p:nvSpPr>
            <p:spPr>
              <a:xfrm>
                <a:off x="1319302" y="5635813"/>
                <a:ext cx="496847" cy="523220"/>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E3EDC3C-7D71-F104-5C23-65BC221D54C0}"/>
                  </a:ext>
                </a:extLst>
              </p:cNvPr>
              <p:cNvSpPr txBox="1"/>
              <p:nvPr/>
            </p:nvSpPr>
            <p:spPr>
              <a:xfrm>
                <a:off x="1257941" y="3589674"/>
                <a:ext cx="49684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ko-KR" altLang="en-US" sz="2800" i="1" smtClean="0">
                              <a:solidFill>
                                <a:srgbClr val="000000"/>
                              </a:solidFill>
                              <a:latin typeface="Cambria Math" panose="02040503050406030204" pitchFamily="18" charset="0"/>
                            </a:rPr>
                          </m:ctrlPr>
                        </m:sSubPr>
                        <m:e>
                          <m:acc>
                            <m:accPr>
                              <m:chr m:val="⃗"/>
                              <m:ctrlPr>
                                <a:rPr lang="ko-KR" altLang="en-US" sz="2800" i="1">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𝑠</m:t>
                              </m:r>
                            </m:e>
                          </m:acc>
                        </m:e>
                        <m:sub>
                          <m:r>
                            <a:rPr lang="en-US" altLang="ko-KR" sz="2800" b="0" i="1" smtClean="0">
                              <a:solidFill>
                                <a:srgbClr val="000000"/>
                              </a:solidFill>
                              <a:latin typeface="Cambria Math" panose="02040503050406030204" pitchFamily="18" charset="0"/>
                            </a:rPr>
                            <m:t>0</m:t>
                          </m:r>
                        </m:sub>
                      </m:sSub>
                    </m:oMath>
                  </m:oMathPara>
                </a14:m>
                <a:endParaRPr lang="ko-KR" altLang="en-US" sz="2800" dirty="0"/>
              </a:p>
            </p:txBody>
          </p:sp>
        </mc:Choice>
        <mc:Fallback xmlns="">
          <p:sp>
            <p:nvSpPr>
              <p:cNvPr id="78" name="TextBox 77">
                <a:extLst>
                  <a:ext uri="{FF2B5EF4-FFF2-40B4-BE49-F238E27FC236}">
                    <a16:creationId xmlns:a16="http://schemas.microsoft.com/office/drawing/2014/main" id="{AE3EDC3C-7D71-F104-5C23-65BC221D54C0}"/>
                  </a:ext>
                </a:extLst>
              </p:cNvPr>
              <p:cNvSpPr txBox="1">
                <a:spLocks noRot="1" noChangeAspect="1" noMove="1" noResize="1" noEditPoints="1" noAdjustHandles="1" noChangeArrowheads="1" noChangeShapeType="1" noTextEdit="1"/>
              </p:cNvSpPr>
              <p:nvPr/>
            </p:nvSpPr>
            <p:spPr>
              <a:xfrm>
                <a:off x="1257941" y="3589674"/>
                <a:ext cx="496847" cy="523220"/>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03036E60-EE7E-438B-C999-F188BA8202C7}"/>
                  </a:ext>
                </a:extLst>
              </p:cNvPr>
              <p:cNvSpPr txBox="1"/>
              <p:nvPr/>
            </p:nvSpPr>
            <p:spPr>
              <a:xfrm>
                <a:off x="4877608" y="4651261"/>
                <a:ext cx="39042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ko-KR" altLang="en-US" sz="2800" i="1" smtClean="0">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𝑠</m:t>
                          </m:r>
                        </m:e>
                      </m:acc>
                    </m:oMath>
                  </m:oMathPara>
                </a14:m>
                <a:endParaRPr lang="ko-KR" altLang="en-US" sz="2800" dirty="0"/>
              </a:p>
            </p:txBody>
          </p:sp>
        </mc:Choice>
        <mc:Fallback xmlns="">
          <p:sp>
            <p:nvSpPr>
              <p:cNvPr id="80" name="TextBox 79">
                <a:extLst>
                  <a:ext uri="{FF2B5EF4-FFF2-40B4-BE49-F238E27FC236}">
                    <a16:creationId xmlns:a16="http://schemas.microsoft.com/office/drawing/2014/main" id="{03036E60-EE7E-438B-C999-F188BA8202C7}"/>
                  </a:ext>
                </a:extLst>
              </p:cNvPr>
              <p:cNvSpPr txBox="1">
                <a:spLocks noRot="1" noChangeAspect="1" noMove="1" noResize="1" noEditPoints="1" noAdjustHandles="1" noChangeArrowheads="1" noChangeShapeType="1" noTextEdit="1"/>
              </p:cNvSpPr>
              <p:nvPr/>
            </p:nvSpPr>
            <p:spPr>
              <a:xfrm>
                <a:off x="4877608" y="4651261"/>
                <a:ext cx="390426" cy="523220"/>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BE508F46-7ECE-25AF-710D-967543FF39BD}"/>
                  </a:ext>
                </a:extLst>
              </p:cNvPr>
              <p:cNvSpPr txBox="1"/>
              <p:nvPr/>
            </p:nvSpPr>
            <p:spPr>
              <a:xfrm>
                <a:off x="3808944" y="3346254"/>
                <a:ext cx="39042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ko-KR" altLang="en-US" sz="2800" i="1" smtClean="0">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𝑠</m:t>
                          </m:r>
                        </m:e>
                      </m:acc>
                    </m:oMath>
                  </m:oMathPara>
                </a14:m>
                <a:endParaRPr lang="ko-KR" altLang="en-US" sz="2800" dirty="0"/>
              </a:p>
            </p:txBody>
          </p:sp>
        </mc:Choice>
        <mc:Fallback xmlns="">
          <p:sp>
            <p:nvSpPr>
              <p:cNvPr id="81" name="TextBox 80">
                <a:extLst>
                  <a:ext uri="{FF2B5EF4-FFF2-40B4-BE49-F238E27FC236}">
                    <a16:creationId xmlns:a16="http://schemas.microsoft.com/office/drawing/2014/main" id="{BE508F46-7ECE-25AF-710D-967543FF39BD}"/>
                  </a:ext>
                </a:extLst>
              </p:cNvPr>
              <p:cNvSpPr txBox="1">
                <a:spLocks noRot="1" noChangeAspect="1" noMove="1" noResize="1" noEditPoints="1" noAdjustHandles="1" noChangeArrowheads="1" noChangeShapeType="1" noTextEdit="1"/>
              </p:cNvSpPr>
              <p:nvPr/>
            </p:nvSpPr>
            <p:spPr>
              <a:xfrm>
                <a:off x="3808944" y="3346254"/>
                <a:ext cx="390426" cy="523220"/>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8E89CF6-FAFC-6380-E510-0B8F2B83DA8A}"/>
                  </a:ext>
                </a:extLst>
              </p:cNvPr>
              <p:cNvSpPr txBox="1"/>
              <p:nvPr/>
            </p:nvSpPr>
            <p:spPr>
              <a:xfrm>
                <a:off x="4823376" y="5668767"/>
                <a:ext cx="49684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ko-KR" altLang="en-US" sz="2800" i="1" smtClean="0">
                              <a:solidFill>
                                <a:srgbClr val="000000"/>
                              </a:solidFill>
                              <a:latin typeface="Cambria Math" panose="02040503050406030204" pitchFamily="18" charset="0"/>
                            </a:rPr>
                          </m:ctrlPr>
                        </m:sSubPr>
                        <m:e>
                          <m:acc>
                            <m:accPr>
                              <m:chr m:val="⃗"/>
                              <m:ctrlPr>
                                <a:rPr lang="ko-KR" altLang="en-US" sz="2800" i="1">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𝑠</m:t>
                              </m:r>
                            </m:e>
                          </m:acc>
                        </m:e>
                        <m:sub>
                          <m:r>
                            <a:rPr lang="en-US" altLang="ko-KR" sz="2800" b="0" i="1" smtClean="0">
                              <a:solidFill>
                                <a:srgbClr val="000000"/>
                              </a:solidFill>
                              <a:latin typeface="Cambria Math" panose="02040503050406030204" pitchFamily="18" charset="0"/>
                            </a:rPr>
                            <m:t>0</m:t>
                          </m:r>
                        </m:sub>
                      </m:sSub>
                    </m:oMath>
                  </m:oMathPara>
                </a14:m>
                <a:endParaRPr lang="ko-KR" altLang="en-US" sz="2800" i="1" dirty="0"/>
              </a:p>
            </p:txBody>
          </p:sp>
        </mc:Choice>
        <mc:Fallback xmlns="">
          <p:sp>
            <p:nvSpPr>
              <p:cNvPr id="82" name="TextBox 81">
                <a:extLst>
                  <a:ext uri="{FF2B5EF4-FFF2-40B4-BE49-F238E27FC236}">
                    <a16:creationId xmlns:a16="http://schemas.microsoft.com/office/drawing/2014/main" id="{E8E89CF6-FAFC-6380-E510-0B8F2B83DA8A}"/>
                  </a:ext>
                </a:extLst>
              </p:cNvPr>
              <p:cNvSpPr txBox="1">
                <a:spLocks noRot="1" noChangeAspect="1" noMove="1" noResize="1" noEditPoints="1" noAdjustHandles="1" noChangeArrowheads="1" noChangeShapeType="1" noTextEdit="1"/>
              </p:cNvSpPr>
              <p:nvPr/>
            </p:nvSpPr>
            <p:spPr>
              <a:xfrm>
                <a:off x="4823376" y="5668767"/>
                <a:ext cx="496847" cy="523220"/>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B95B07D-8E4B-3B3D-2A54-FF191E80D10A}"/>
                  </a:ext>
                </a:extLst>
              </p:cNvPr>
              <p:cNvSpPr txBox="1"/>
              <p:nvPr/>
            </p:nvSpPr>
            <p:spPr>
              <a:xfrm>
                <a:off x="2876058" y="4696667"/>
                <a:ext cx="364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ko-KR" altLang="en-US" sz="2400" i="1" smtClean="0">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oMath>
                  </m:oMathPara>
                </a14:m>
                <a:endParaRPr lang="ko-KR" altLang="en-US" sz="2400" dirty="0"/>
              </a:p>
            </p:txBody>
          </p:sp>
        </mc:Choice>
        <mc:Fallback xmlns="">
          <p:sp>
            <p:nvSpPr>
              <p:cNvPr id="84" name="TextBox 83">
                <a:extLst>
                  <a:ext uri="{FF2B5EF4-FFF2-40B4-BE49-F238E27FC236}">
                    <a16:creationId xmlns:a16="http://schemas.microsoft.com/office/drawing/2014/main" id="{BB95B07D-8E4B-3B3D-2A54-FF191E80D10A}"/>
                  </a:ext>
                </a:extLst>
              </p:cNvPr>
              <p:cNvSpPr txBox="1">
                <a:spLocks noRot="1" noChangeAspect="1" noMove="1" noResize="1" noEditPoints="1" noAdjustHandles="1" noChangeArrowheads="1" noChangeShapeType="1" noTextEdit="1"/>
              </p:cNvSpPr>
              <p:nvPr/>
            </p:nvSpPr>
            <p:spPr>
              <a:xfrm>
                <a:off x="2876058" y="4696667"/>
                <a:ext cx="364704" cy="461665"/>
              </a:xfrm>
              <a:prstGeom prst="rect">
                <a:avLst/>
              </a:prstGeom>
              <a:blipFill>
                <a:blip r:embed="rId11"/>
                <a:stretch>
                  <a:fillRect l="-3333" t="-17105" r="-28333"/>
                </a:stretch>
              </a:blipFill>
            </p:spPr>
            <p:txBody>
              <a:bodyPr/>
              <a:lstStyle/>
              <a:p>
                <a:r>
                  <a:rPr lang="ko-KR" altLang="en-US">
                    <a:noFill/>
                  </a:rPr>
                  <a:t> </a:t>
                </a:r>
              </a:p>
            </p:txBody>
          </p:sp>
        </mc:Fallback>
      </mc:AlternateContent>
      <p:sp>
        <p:nvSpPr>
          <p:cNvPr id="85" name="Line 35">
            <a:extLst>
              <a:ext uri="{FF2B5EF4-FFF2-40B4-BE49-F238E27FC236}">
                <a16:creationId xmlns:a16="http://schemas.microsoft.com/office/drawing/2014/main" id="{743852F8-9EE6-10F1-A198-66307C417C1D}"/>
              </a:ext>
            </a:extLst>
          </p:cNvPr>
          <p:cNvSpPr>
            <a:spLocks noChangeAspect="1" noChangeShapeType="1"/>
          </p:cNvSpPr>
          <p:nvPr/>
        </p:nvSpPr>
        <p:spPr bwMode="auto">
          <a:xfrm>
            <a:off x="2516059" y="4722767"/>
            <a:ext cx="315913" cy="1412875"/>
          </a:xfrm>
          <a:prstGeom prst="line">
            <a:avLst/>
          </a:prstGeom>
          <a:noFill/>
          <a:ln w="57150">
            <a:solidFill>
              <a:srgbClr val="333399"/>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1" lang="ko-KR" altLang="en-US" sz="1600" b="0" i="0" u="sng" strike="noStrike" kern="0" cap="none" spc="0" normalizeH="0" baseline="0" noProof="0">
              <a:ln>
                <a:noFill/>
              </a:ln>
              <a:solidFill>
                <a:srgbClr val="000000"/>
              </a:solidFill>
              <a:effectLst/>
              <a:uLnTx/>
              <a:uFillTx/>
              <a:latin typeface="굴림" panose="020B0600000101010101" pitchFamily="50" charset="-127"/>
              <a:ea typeface="굴림" panose="020B0600000101010101" pitchFamily="50" charset="-127"/>
            </a:endParaRPr>
          </a:p>
        </p:txBody>
      </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0A2D2AF0-4470-3582-7AA3-821D16369E98}"/>
                  </a:ext>
                </a:extLst>
              </p:cNvPr>
              <p:cNvSpPr txBox="1"/>
              <p:nvPr/>
            </p:nvSpPr>
            <p:spPr>
              <a:xfrm>
                <a:off x="2006205" y="5126754"/>
                <a:ext cx="94147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ko-KR" altLang="en-US" sz="2400" i="1" smtClean="0">
                              <a:solidFill>
                                <a:srgbClr val="000000"/>
                              </a:solidFill>
                              <a:latin typeface="Cambria Math" panose="02040503050406030204" pitchFamily="18" charset="0"/>
                            </a:rPr>
                          </m:ctrlPr>
                        </m:accPr>
                        <m:e>
                          <m:r>
                            <a:rPr lang="en-US" altLang="ko-KR" sz="2400" i="1">
                              <a:solidFill>
                                <a:srgbClr val="000000"/>
                              </a:solidFill>
                              <a:latin typeface="Cambria Math" panose="02040503050406030204" pitchFamily="18" charset="0"/>
                            </a:rPr>
                            <m:t>𝑞</m:t>
                          </m:r>
                        </m:e>
                      </m:acc>
                    </m:oMath>
                  </m:oMathPara>
                </a14:m>
                <a:endParaRPr lang="ko-KR" altLang="en-US" sz="2400" dirty="0"/>
              </a:p>
            </p:txBody>
          </p:sp>
        </mc:Choice>
        <mc:Fallback xmlns="">
          <p:sp>
            <p:nvSpPr>
              <p:cNvPr id="88" name="TextBox 87">
                <a:extLst>
                  <a:ext uri="{FF2B5EF4-FFF2-40B4-BE49-F238E27FC236}">
                    <a16:creationId xmlns:a16="http://schemas.microsoft.com/office/drawing/2014/main" id="{0A2D2AF0-4470-3582-7AA3-821D16369E98}"/>
                  </a:ext>
                </a:extLst>
              </p:cNvPr>
              <p:cNvSpPr txBox="1">
                <a:spLocks noRot="1" noChangeAspect="1" noMove="1" noResize="1" noEditPoints="1" noAdjustHandles="1" noChangeArrowheads="1" noChangeShapeType="1" noTextEdit="1"/>
              </p:cNvSpPr>
              <p:nvPr/>
            </p:nvSpPr>
            <p:spPr>
              <a:xfrm>
                <a:off x="2006205" y="5126754"/>
                <a:ext cx="941478" cy="461665"/>
              </a:xfrm>
              <a:prstGeom prst="rect">
                <a:avLst/>
              </a:prstGeom>
              <a:blipFill>
                <a:blip r:embed="rId12"/>
                <a:stretch>
                  <a:fillRect t="-17105" r="-10968" b="-131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18AA68A5-ABA8-267E-1984-776839C4177D}"/>
                  </a:ext>
                </a:extLst>
              </p:cNvPr>
              <p:cNvSpPr txBox="1"/>
              <p:nvPr/>
            </p:nvSpPr>
            <p:spPr>
              <a:xfrm>
                <a:off x="6195913" y="5191927"/>
                <a:ext cx="47025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ko-KR" altLang="en-US" sz="2400" i="1" smtClean="0">
                              <a:solidFill>
                                <a:srgbClr val="000000"/>
                              </a:solidFill>
                              <a:latin typeface="Cambria Math" panose="02040503050406030204" pitchFamily="18" charset="0"/>
                            </a:rPr>
                          </m:ctrlPr>
                        </m:accPr>
                        <m:e>
                          <m:r>
                            <a:rPr lang="en-US" altLang="ko-KR" sz="2400" i="1">
                              <a:solidFill>
                                <a:srgbClr val="000000"/>
                              </a:solidFill>
                              <a:latin typeface="Cambria Math" panose="02040503050406030204" pitchFamily="18" charset="0"/>
                            </a:rPr>
                            <m:t>𝑞</m:t>
                          </m:r>
                        </m:e>
                      </m:acc>
                    </m:oMath>
                  </m:oMathPara>
                </a14:m>
                <a:endParaRPr lang="ko-KR" altLang="en-US" sz="2400" dirty="0"/>
              </a:p>
            </p:txBody>
          </p:sp>
        </mc:Choice>
        <mc:Fallback xmlns="">
          <p:sp>
            <p:nvSpPr>
              <p:cNvPr id="89" name="TextBox 88">
                <a:extLst>
                  <a:ext uri="{FF2B5EF4-FFF2-40B4-BE49-F238E27FC236}">
                    <a16:creationId xmlns:a16="http://schemas.microsoft.com/office/drawing/2014/main" id="{18AA68A5-ABA8-267E-1984-776839C4177D}"/>
                  </a:ext>
                </a:extLst>
              </p:cNvPr>
              <p:cNvSpPr txBox="1">
                <a:spLocks noRot="1" noChangeAspect="1" noMove="1" noResize="1" noEditPoints="1" noAdjustHandles="1" noChangeArrowheads="1" noChangeShapeType="1" noTextEdit="1"/>
              </p:cNvSpPr>
              <p:nvPr/>
            </p:nvSpPr>
            <p:spPr>
              <a:xfrm>
                <a:off x="6195913" y="5191927"/>
                <a:ext cx="470254" cy="461665"/>
              </a:xfrm>
              <a:prstGeom prst="rect">
                <a:avLst/>
              </a:prstGeom>
              <a:blipFill>
                <a:blip r:embed="rId13"/>
                <a:stretch>
                  <a:fillRect t="-17333" r="-33333" b="-13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1" name="Object 2">
                <a:extLst>
                  <a:ext uri="{FF2B5EF4-FFF2-40B4-BE49-F238E27FC236}">
                    <a16:creationId xmlns:a16="http://schemas.microsoft.com/office/drawing/2014/main" id="{1EDB76FC-EDD0-E6A5-8245-504B41311BDA}"/>
                  </a:ext>
                </a:extLst>
              </p:cNvPr>
              <p:cNvSpPr txBox="1"/>
              <p:nvPr/>
            </p:nvSpPr>
            <p:spPr bwMode="auto">
              <a:xfrm>
                <a:off x="6806782" y="5027560"/>
                <a:ext cx="2008583" cy="409091"/>
              </a:xfrm>
              <a:prstGeom prst="rect">
                <a:avLst/>
              </a:prstGeom>
              <a:noFill/>
              <a:ln>
                <a:noFill/>
              </a:ln>
              <a:effectLst/>
            </p:spPr>
            <p:txBody>
              <a:bodyPr>
                <a:noAutofit/>
              </a:bodyPr>
              <a:lstStyle/>
              <a:p>
                <a14:m>
                  <m:oMath xmlns:m="http://schemas.openxmlformats.org/officeDocument/2006/math">
                    <m:r>
                      <a:rPr lang="en-US" altLang="ko-KR" sz="1600" b="0" i="1" smtClean="0">
                        <a:solidFill>
                          <a:srgbClr val="000000"/>
                        </a:solidFill>
                        <a:latin typeface="Cambria Math" panose="02040503050406030204" pitchFamily="18" charset="0"/>
                      </a:rPr>
                      <m:t>(</m:t>
                    </m:r>
                    <m:r>
                      <a:rPr lang="en-US" altLang="ko-KR" sz="1600" i="1" smtClean="0">
                        <a:solidFill>
                          <a:srgbClr val="000000"/>
                        </a:solidFill>
                        <a:latin typeface="Cambria Math" panose="02040503050406030204" pitchFamily="18" charset="0"/>
                      </a:rPr>
                      <m:t>𝑘</m:t>
                    </m:r>
                    <m:r>
                      <a:rPr lang="en-US" altLang="ko-KR" sz="1600" b="0" i="1" smtClean="0">
                        <a:solidFill>
                          <a:srgbClr val="000000"/>
                        </a:solidFill>
                        <a:latin typeface="Cambria Math" panose="02040503050406030204" pitchFamily="18" charset="0"/>
                      </a:rPr>
                      <m:t>=2</m:t>
                    </m:r>
                    <m:r>
                      <m:rPr>
                        <m:sty m:val="p"/>
                      </m:rPr>
                      <a:rPr lang="el-GR" altLang="ko-KR" sz="1600" b="0" i="1" smtClean="0">
                        <a:solidFill>
                          <a:srgbClr val="000000"/>
                        </a:solidFill>
                        <a:latin typeface="Cambria Math" panose="02040503050406030204" pitchFamily="18" charset="0"/>
                      </a:rPr>
                      <m:t>π</m:t>
                    </m:r>
                    <m:r>
                      <a:rPr lang="en-US" altLang="ko-KR" sz="1600" b="0" i="1" smtClean="0">
                        <a:solidFill>
                          <a:srgbClr val="000000"/>
                        </a:solidFill>
                        <a:latin typeface="Cambria Math" panose="02040503050406030204" pitchFamily="18" charset="0"/>
                      </a:rPr>
                      <m:t>/</m:t>
                    </m:r>
                    <m:r>
                      <m:rPr>
                        <m:sty m:val="p"/>
                      </m:rPr>
                      <a:rPr lang="el-GR" altLang="ko-KR" sz="1600" b="0" i="1" smtClean="0">
                        <a:solidFill>
                          <a:srgbClr val="000000"/>
                        </a:solidFill>
                        <a:latin typeface="Cambria Math" panose="02040503050406030204" pitchFamily="18" charset="0"/>
                      </a:rPr>
                      <m:t>λ</m:t>
                    </m:r>
                  </m:oMath>
                </a14:m>
                <a:r>
                  <a:rPr lang="en-US" altLang="ko-KR" sz="1600" dirty="0"/>
                  <a:t>, </a:t>
                </a:r>
                <a:r>
                  <a:rPr lang="el-GR" altLang="ko-KR" sz="1600" dirty="0"/>
                  <a:t>ω</a:t>
                </a:r>
                <a:r>
                  <a:rPr lang="en-US" altLang="ko-KR" sz="1600" dirty="0"/>
                  <a:t>=2</a:t>
                </a:r>
                <a:r>
                  <a:rPr lang="el-GR" altLang="ko-KR" sz="1600" dirty="0"/>
                  <a:t>πν</a:t>
                </a:r>
                <a:r>
                  <a:rPr lang="en-US" altLang="ko-KR" sz="1600" dirty="0"/>
                  <a:t>)</a:t>
                </a:r>
                <a:endParaRPr lang="ko-KR" altLang="en-US" sz="1600" dirty="0"/>
              </a:p>
            </p:txBody>
          </p:sp>
        </mc:Choice>
        <mc:Fallback xmlns="">
          <p:sp>
            <p:nvSpPr>
              <p:cNvPr id="91" name="Object 2">
                <a:extLst>
                  <a:ext uri="{FF2B5EF4-FFF2-40B4-BE49-F238E27FC236}">
                    <a16:creationId xmlns:a16="http://schemas.microsoft.com/office/drawing/2014/main" id="{1EDB76FC-EDD0-E6A5-8245-504B41311BDA}"/>
                  </a:ext>
                </a:extLst>
              </p:cNvPr>
              <p:cNvSpPr txBox="1">
                <a:spLocks noRot="1" noChangeAspect="1" noMove="1" noResize="1" noEditPoints="1" noAdjustHandles="1" noChangeArrowheads="1" noChangeShapeType="1" noTextEdit="1"/>
              </p:cNvSpPr>
              <p:nvPr/>
            </p:nvSpPr>
            <p:spPr bwMode="auto">
              <a:xfrm>
                <a:off x="6806782" y="5027560"/>
                <a:ext cx="2008583" cy="409091"/>
              </a:xfrm>
              <a:prstGeom prst="rect">
                <a:avLst/>
              </a:prstGeom>
              <a:blipFill>
                <a:blip r:embed="rId14"/>
                <a:stretch>
                  <a:fillRect l="-304" t="-4478" b="-1493"/>
                </a:stretch>
              </a:blipFill>
              <a:ln>
                <a:noFill/>
              </a:ln>
              <a:effectLst/>
            </p:spPr>
            <p:txBody>
              <a:bodyPr/>
              <a:lstStyle/>
              <a:p>
                <a:r>
                  <a:rPr lang="ko-KR" altLang="en-US">
                    <a:noFill/>
                  </a:rPr>
                  <a:t> </a:t>
                </a:r>
              </a:p>
            </p:txBody>
          </p:sp>
        </mc:Fallback>
      </mc:AlternateContent>
      <p:sp>
        <p:nvSpPr>
          <p:cNvPr id="10" name="슬라이드 번호 개체 틀 1">
            <a:extLst>
              <a:ext uri="{FF2B5EF4-FFF2-40B4-BE49-F238E27FC236}">
                <a16:creationId xmlns:a16="http://schemas.microsoft.com/office/drawing/2014/main" id="{BBC732EA-C1D0-76D2-55A7-F7DD0ED2A2B9}"/>
              </a:ext>
            </a:extLst>
          </p:cNvPr>
          <p:cNvSpPr txBox="1">
            <a:spLocks/>
          </p:cNvSpPr>
          <p:nvPr/>
        </p:nvSpPr>
        <p:spPr>
          <a:xfrm>
            <a:off x="8533692" y="88323"/>
            <a:ext cx="594187"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mtClean="0"/>
              <a:pPr/>
              <a:t>21</a:t>
            </a:fld>
            <a:r>
              <a:rPr lang="en-US" altLang="ko-KR"/>
              <a:t>/57</a:t>
            </a:r>
            <a:endParaRPr lang="ko-KR" altLang="en-US" dirty="0"/>
          </a:p>
        </p:txBody>
      </p:sp>
    </p:spTree>
    <p:extLst>
      <p:ext uri="{BB962C8B-B14F-4D97-AF65-F5344CB8AC3E}">
        <p14:creationId xmlns:p14="http://schemas.microsoft.com/office/powerpoint/2010/main" val="500626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bject 15">
                <a:extLst>
                  <a:ext uri="{FF2B5EF4-FFF2-40B4-BE49-F238E27FC236}">
                    <a16:creationId xmlns:a16="http://schemas.microsoft.com/office/drawing/2014/main" id="{BDEC5E8F-BA57-C5A8-BB91-4EDA337D87E2}"/>
                  </a:ext>
                </a:extLst>
              </p:cNvPr>
              <p:cNvSpPr txBox="1"/>
              <p:nvPr/>
            </p:nvSpPr>
            <p:spPr bwMode="auto">
              <a:xfrm>
                <a:off x="971550" y="830263"/>
                <a:ext cx="5902325" cy="6699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ko-KR" altLang="en-US" i="1">
                          <a:solidFill>
                            <a:srgbClr val="000000"/>
                          </a:solidFill>
                          <a:latin typeface="Cambria Math" panose="02040503050406030204" pitchFamily="18" charset="0"/>
                        </a:rPr>
                        <m:t>𝐴</m:t>
                      </m:r>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𝐴</m:t>
                          </m:r>
                        </m:e>
                        <m:sub>
                          <m:r>
                            <a:rPr lang="ko-KR" altLang="en-US" i="1">
                              <a:solidFill>
                                <a:srgbClr val="000000"/>
                              </a:solidFill>
                              <a:latin typeface="Cambria Math" panose="02040503050406030204" pitchFamily="18" charset="0"/>
                            </a:rPr>
                            <m:t>1</m:t>
                          </m:r>
                        </m:sub>
                      </m:sSub>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𝐴</m:t>
                          </m:r>
                        </m:e>
                        <m:sub>
                          <m:r>
                            <a:rPr lang="ko-KR" altLang="en-US" i="1">
                              <a:solidFill>
                                <a:srgbClr val="000000"/>
                              </a:solidFill>
                              <a:latin typeface="Cambria Math" panose="02040503050406030204" pitchFamily="18" charset="0"/>
                            </a:rPr>
                            <m:t>2</m:t>
                          </m:r>
                        </m:sub>
                      </m:sSub>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𝐴</m:t>
                          </m:r>
                        </m:e>
                        <m:sub>
                          <m:r>
                            <a:rPr lang="ko-KR" altLang="en-US" i="1">
                              <a:solidFill>
                                <a:srgbClr val="000000"/>
                              </a:solidFill>
                              <a:latin typeface="Cambria Math" panose="02040503050406030204" pitchFamily="18" charset="0"/>
                            </a:rPr>
                            <m:t>0</m:t>
                          </m:r>
                        </m:sub>
                      </m:sSub>
                      <m:r>
                        <a:rPr lang="ko-KR" altLang="en-US" i="1">
                          <a:solidFill>
                            <a:srgbClr val="000000"/>
                          </a:solidFill>
                          <a:latin typeface="Cambria Math" panose="02040503050406030204" pitchFamily="18" charset="0"/>
                        </a:rPr>
                        <m:t>𝑏</m:t>
                      </m:r>
                      <m:sSup>
                        <m:sSupPr>
                          <m:ctrlPr>
                            <a:rPr lang="ko-KR" altLang="en-US" i="1" smtClean="0">
                              <a:solidFill>
                                <a:schemeClr val="tx1"/>
                              </a:solidFill>
                              <a:latin typeface="Cambria Math" panose="02040503050406030204" pitchFamily="18" charset="0"/>
                            </a:rPr>
                          </m:ctrlPr>
                        </m:sSupPr>
                        <m:e>
                          <m:r>
                            <a:rPr lang="ko-KR" altLang="en-US" i="1">
                              <a:solidFill>
                                <a:schemeClr val="tx1"/>
                              </a:solidFill>
                              <a:latin typeface="Cambria Math" panose="02040503050406030204" pitchFamily="18" charset="0"/>
                            </a:rPr>
                            <m:t>𝑒</m:t>
                          </m:r>
                        </m:e>
                        <m:sup>
                          <m:r>
                            <a:rPr lang="ko-KR" altLang="en-US" i="1">
                              <a:solidFill>
                                <a:schemeClr val="tx1"/>
                              </a:solidFill>
                              <a:latin typeface="Cambria Math" panose="02040503050406030204" pitchFamily="18" charset="0"/>
                            </a:rPr>
                            <m:t>𝑖</m:t>
                          </m:r>
                          <m:r>
                            <a:rPr lang="ko-KR" altLang="en-US" i="1">
                              <a:solidFill>
                                <a:schemeClr val="tx1"/>
                              </a:solidFill>
                              <a:latin typeface="Cambria Math" panose="02040503050406030204" pitchFamily="18" charset="0"/>
                            </a:rPr>
                            <m:t>2</m:t>
                          </m:r>
                          <m:r>
                            <a:rPr lang="ko-KR" altLang="en-US" i="1">
                              <a:solidFill>
                                <a:schemeClr val="tx1"/>
                              </a:solidFill>
                              <a:latin typeface="Cambria Math" panose="02040503050406030204" pitchFamily="18" charset="0"/>
                            </a:rPr>
                            <m:t>𝜋</m:t>
                          </m:r>
                          <m:r>
                            <a:rPr lang="ko-KR" altLang="en-US" i="1">
                              <a:solidFill>
                                <a:schemeClr val="tx1"/>
                              </a:solidFill>
                              <a:latin typeface="Cambria Math" panose="02040503050406030204" pitchFamily="18" charset="0"/>
                            </a:rPr>
                            <m:t>(</m:t>
                          </m:r>
                          <m:r>
                            <a:rPr lang="ko-KR" altLang="en-US" i="1">
                              <a:solidFill>
                                <a:schemeClr val="tx1"/>
                              </a:solidFill>
                              <a:latin typeface="Cambria Math" panose="02040503050406030204" pitchFamily="18" charset="0"/>
                            </a:rPr>
                            <m:t>𝑣𝑡</m:t>
                          </m:r>
                          <m:r>
                            <a:rPr lang="ko-KR" altLang="en-US" i="1">
                              <a:solidFill>
                                <a:schemeClr val="tx1"/>
                              </a:solidFill>
                              <a:latin typeface="Cambria Math" panose="02040503050406030204" pitchFamily="18" charset="0"/>
                            </a:rPr>
                            <m:t>−</m:t>
                          </m:r>
                          <m:f>
                            <m:fPr>
                              <m:ctrlPr>
                                <a:rPr lang="ko-KR" altLang="en-US" i="1">
                                  <a:solidFill>
                                    <a:schemeClr val="tx1"/>
                                  </a:solidFill>
                                  <a:latin typeface="Cambria Math" panose="02040503050406030204" pitchFamily="18" charset="0"/>
                                </a:rPr>
                              </m:ctrlPr>
                            </m:fPr>
                            <m:num>
                              <m:r>
                                <a:rPr lang="ko-KR" altLang="en-US" i="1">
                                  <a:solidFill>
                                    <a:schemeClr val="tx1"/>
                                  </a:solidFill>
                                  <a:latin typeface="Cambria Math" panose="02040503050406030204" pitchFamily="18" charset="0"/>
                                </a:rPr>
                                <m:t>𝑥</m:t>
                              </m:r>
                            </m:num>
                            <m:den>
                              <m:r>
                                <a:rPr lang="ko-KR" altLang="en-US" i="1">
                                  <a:solidFill>
                                    <a:schemeClr val="tx1"/>
                                  </a:solidFill>
                                  <a:latin typeface="Cambria Math" panose="02040503050406030204" pitchFamily="18" charset="0"/>
                                </a:rPr>
                                <m:t>𝜆</m:t>
                              </m:r>
                            </m:den>
                          </m:f>
                          <m:r>
                            <a:rPr lang="ko-KR" altLang="en-US" i="1">
                              <a:solidFill>
                                <a:schemeClr val="tx1"/>
                              </a:solidFill>
                              <a:latin typeface="Cambria Math" panose="02040503050406030204" pitchFamily="18" charset="0"/>
                            </a:rPr>
                            <m:t>)</m:t>
                          </m:r>
                        </m:sup>
                      </m:sSup>
                      <m:r>
                        <a:rPr lang="ko-KR" altLang="en-US" i="1">
                          <a:solidFill>
                            <a:srgbClr val="000000"/>
                          </a:solidFill>
                          <a:latin typeface="Cambria Math" panose="02040503050406030204" pitchFamily="18" charset="0"/>
                        </a:rPr>
                        <m:t>(1+</m:t>
                      </m:r>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𝑒</m:t>
                          </m:r>
                        </m:e>
                        <m:sup>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𝑖</m:t>
                          </m:r>
                          <m:r>
                            <a:rPr lang="ko-KR" altLang="en-US" i="1">
                              <a:solidFill>
                                <a:srgbClr val="000000"/>
                              </a:solidFill>
                              <a:latin typeface="Cambria Math" panose="02040503050406030204" pitchFamily="18" charset="0"/>
                            </a:rPr>
                            <m:t>2</m:t>
                          </m:r>
                          <m:r>
                            <a:rPr lang="ko-KR" altLang="en-US" i="1">
                              <a:solidFill>
                                <a:srgbClr val="000000"/>
                              </a:solidFill>
                              <a:latin typeface="Cambria Math" panose="02040503050406030204" pitchFamily="18" charset="0"/>
                            </a:rPr>
                            <m:t>𝜋</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sup>
                      </m:sSup>
                      <m:r>
                        <a:rPr lang="ko-KR" altLang="en-US" i="1">
                          <a:solidFill>
                            <a:srgbClr val="000000"/>
                          </a:solidFill>
                          <a:latin typeface="Cambria Math" panose="02040503050406030204" pitchFamily="18" charset="0"/>
                        </a:rPr>
                        <m:t>)</m:t>
                      </m:r>
                    </m:oMath>
                  </m:oMathPara>
                </a14:m>
                <a:endParaRPr lang="ko-KR" altLang="en-US" dirty="0"/>
              </a:p>
            </p:txBody>
          </p:sp>
        </mc:Choice>
        <mc:Fallback xmlns="">
          <p:sp>
            <p:nvSpPr>
              <p:cNvPr id="3" name="Object 15">
                <a:extLst>
                  <a:ext uri="{FF2B5EF4-FFF2-40B4-BE49-F238E27FC236}">
                    <a16:creationId xmlns:a16="http://schemas.microsoft.com/office/drawing/2014/main" id="{BDEC5E8F-BA57-C5A8-BB91-4EDA337D87E2}"/>
                  </a:ext>
                </a:extLst>
              </p:cNvPr>
              <p:cNvSpPr txBox="1">
                <a:spLocks noRot="1" noChangeAspect="1" noMove="1" noResize="1" noEditPoints="1" noAdjustHandles="1" noChangeArrowheads="1" noChangeShapeType="1" noTextEdit="1"/>
              </p:cNvSpPr>
              <p:nvPr/>
            </p:nvSpPr>
            <p:spPr bwMode="auto">
              <a:xfrm>
                <a:off x="971550" y="830263"/>
                <a:ext cx="5902325" cy="669925"/>
              </a:xfrm>
              <a:prstGeom prst="rect">
                <a:avLst/>
              </a:prstGeom>
              <a:blipFill>
                <a:blip r:embed="rId2"/>
                <a:stretch>
                  <a:fillRect/>
                </a:stretch>
              </a:blipFill>
              <a:ln>
                <a:noFill/>
              </a:ln>
              <a:effectLst/>
            </p:spPr>
            <p:txBody>
              <a:bodyPr/>
              <a:lstStyle/>
              <a:p>
                <a:r>
                  <a:rPr lang="ko-KR" altLang="en-US">
                    <a:noFill/>
                  </a:rPr>
                  <a:t> </a:t>
                </a:r>
              </a:p>
            </p:txBody>
          </p:sp>
        </mc:Fallback>
      </mc:AlternateContent>
      <p:sp>
        <p:nvSpPr>
          <p:cNvPr id="4" name="Text Box 16">
            <a:extLst>
              <a:ext uri="{FF2B5EF4-FFF2-40B4-BE49-F238E27FC236}">
                <a16:creationId xmlns:a16="http://schemas.microsoft.com/office/drawing/2014/main" id="{0E6A6531-7BC5-5B45-8028-AFA462ECB3EE}"/>
              </a:ext>
            </a:extLst>
          </p:cNvPr>
          <p:cNvSpPr txBox="1">
            <a:spLocks noChangeArrowheads="1"/>
          </p:cNvSpPr>
          <p:nvPr/>
        </p:nvSpPr>
        <p:spPr bwMode="auto">
          <a:xfrm>
            <a:off x="48524" y="522312"/>
            <a:ext cx="4457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u="none" dirty="0">
                <a:latin typeface="Berlin Sans FB" panose="020E0602020502020306" pitchFamily="34" charset="0"/>
              </a:rPr>
              <a:t>At the detector,</a:t>
            </a:r>
            <a:endParaRPr lang="en-US" altLang="ko-KR" sz="2400" u="none" baseline="-25000" dirty="0">
              <a:latin typeface="Berlin Sans FB" panose="020E0602020502020306" pitchFamily="34" charset="0"/>
            </a:endParaRPr>
          </a:p>
        </p:txBody>
      </p:sp>
      <p:sp>
        <p:nvSpPr>
          <p:cNvPr id="12" name="Text Box 19">
            <a:extLst>
              <a:ext uri="{FF2B5EF4-FFF2-40B4-BE49-F238E27FC236}">
                <a16:creationId xmlns:a16="http://schemas.microsoft.com/office/drawing/2014/main" id="{DA2326BD-6D5D-246B-6A96-8A5DF2768B80}"/>
              </a:ext>
            </a:extLst>
          </p:cNvPr>
          <p:cNvSpPr txBox="1">
            <a:spLocks noChangeArrowheads="1"/>
          </p:cNvSpPr>
          <p:nvPr/>
        </p:nvSpPr>
        <p:spPr bwMode="auto">
          <a:xfrm>
            <a:off x="70679" y="2351951"/>
            <a:ext cx="22397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u="none" dirty="0">
                <a:latin typeface="Berlin Sans FB" panose="020E0602020502020306" pitchFamily="34" charset="0"/>
              </a:rPr>
              <a:t>For N scatterers,</a:t>
            </a:r>
          </a:p>
        </p:txBody>
      </p:sp>
      <mc:AlternateContent xmlns:mc="http://schemas.openxmlformats.org/markup-compatibility/2006" xmlns:a14="http://schemas.microsoft.com/office/drawing/2010/main">
        <mc:Choice Requires="a14">
          <p:sp>
            <p:nvSpPr>
              <p:cNvPr id="13" name="Object 18">
                <a:extLst>
                  <a:ext uri="{FF2B5EF4-FFF2-40B4-BE49-F238E27FC236}">
                    <a16:creationId xmlns:a16="http://schemas.microsoft.com/office/drawing/2014/main" id="{5707005E-3A9E-CEEA-292D-6FE7CC3ED61A}"/>
                  </a:ext>
                </a:extLst>
              </p:cNvPr>
              <p:cNvSpPr txBox="1"/>
              <p:nvPr/>
            </p:nvSpPr>
            <p:spPr bwMode="auto">
              <a:xfrm>
                <a:off x="549909" y="2732848"/>
                <a:ext cx="7292190" cy="311951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i="1" smtClean="0">
                          <a:solidFill>
                            <a:srgbClr val="000000"/>
                          </a:solidFill>
                          <a:latin typeface="Cambria Math" panose="02040503050406030204" pitchFamily="18" charset="0"/>
                        </a:rPr>
                        <m:t>𝐴</m:t>
                      </m:r>
                      <m:r>
                        <a:rPr lang="ko-KR" altLang="en-US" i="1" smtClean="0">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𝐴</m:t>
                          </m:r>
                        </m:e>
                        <m:sub>
                          <m:r>
                            <a:rPr lang="ko-KR" altLang="en-US" i="1">
                              <a:solidFill>
                                <a:srgbClr val="000000"/>
                              </a:solidFill>
                              <a:latin typeface="Cambria Math" panose="02040503050406030204" pitchFamily="18" charset="0"/>
                            </a:rPr>
                            <m:t>0</m:t>
                          </m:r>
                        </m:sub>
                      </m:sSub>
                      <m:nary>
                        <m:naryPr>
                          <m:chr m:val="∑"/>
                          <m:ctrlPr>
                            <a:rPr lang="ko-KR" altLang="en-US" i="1">
                              <a:solidFill>
                                <a:srgbClr val="000000"/>
                              </a:solidFill>
                              <a:latin typeface="Cambria Math" panose="02040503050406030204" pitchFamily="18" charset="0"/>
                            </a:rPr>
                          </m:ctrlPr>
                        </m:naryPr>
                        <m:sub>
                          <m:r>
                            <a:rPr lang="ko-KR" altLang="en-US" i="1">
                              <a:solidFill>
                                <a:srgbClr val="000000"/>
                              </a:solidFill>
                              <a:latin typeface="Cambria Math" panose="02040503050406030204" pitchFamily="18" charset="0"/>
                            </a:rPr>
                            <m:t>𝑗</m:t>
                          </m:r>
                          <m:r>
                            <a:rPr lang="ko-KR" altLang="en-US" i="1">
                              <a:solidFill>
                                <a:srgbClr val="000000"/>
                              </a:solidFill>
                              <a:latin typeface="Cambria Math" panose="02040503050406030204" pitchFamily="18" charset="0"/>
                            </a:rPr>
                            <m:t>=1</m:t>
                          </m:r>
                        </m:sub>
                        <m:sup>
                          <m:r>
                            <a:rPr lang="ko-KR" altLang="en-US" i="1">
                              <a:solidFill>
                                <a:srgbClr val="000000"/>
                              </a:solidFill>
                              <a:latin typeface="Cambria Math" panose="02040503050406030204" pitchFamily="18" charset="0"/>
                            </a:rPr>
                            <m:t>𝑁</m:t>
                          </m:r>
                        </m:sup>
                        <m:e>
                          <m:r>
                            <a:rPr lang="en-US" altLang="ko-KR" i="1">
                              <a:solidFill>
                                <a:srgbClr val="000000"/>
                              </a:solidFill>
                              <a:latin typeface="Cambria Math" panose="02040503050406030204" pitchFamily="18" charset="0"/>
                            </a:rPr>
                            <m:t>𝑏</m:t>
                          </m:r>
                          <m:r>
                            <a:rPr lang="en-US" altLang="ko-KR" b="0" i="1" baseline="-25000" smtClean="0">
                              <a:solidFill>
                                <a:srgbClr val="000000"/>
                              </a:solidFill>
                              <a:latin typeface="Cambria Math" panose="02040503050406030204" pitchFamily="18" charset="0"/>
                            </a:rPr>
                            <m:t>𝑗</m:t>
                          </m:r>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𝑒</m:t>
                              </m:r>
                            </m:e>
                            <m:sup>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𝑖</m:t>
                              </m:r>
                              <m:r>
                                <a:rPr lang="ko-KR" altLang="en-US" i="1" smtClean="0">
                                  <a:solidFill>
                                    <a:srgbClr val="FF0000"/>
                                  </a:solidFill>
                                  <a:latin typeface="Cambria Math" panose="02040503050406030204" pitchFamily="18" charset="0"/>
                                </a:rPr>
                                <m:t>2</m:t>
                              </m:r>
                              <m:r>
                                <a:rPr lang="ko-KR" altLang="en-US" i="1" smtClean="0">
                                  <a:solidFill>
                                    <a:srgbClr val="FF0000"/>
                                  </a:solidFill>
                                  <a:latin typeface="Cambria Math" panose="02040503050406030204" pitchFamily="18" charset="0"/>
                                </a:rPr>
                                <m:t>𝜋</m:t>
                              </m:r>
                              <m:acc>
                                <m:accPr>
                                  <m:chr m:val="⃗"/>
                                  <m:ctrlPr>
                                    <a:rPr lang="ko-KR" altLang="en-US" i="1">
                                      <a:solidFill>
                                        <a:srgbClr val="FF0000"/>
                                      </a:solidFill>
                                      <a:latin typeface="Cambria Math" panose="02040503050406030204" pitchFamily="18" charset="0"/>
                                    </a:rPr>
                                  </m:ctrlPr>
                                </m:accPr>
                                <m:e>
                                  <m:r>
                                    <a:rPr lang="ko-KR" altLang="en-US" i="1">
                                      <a:solidFill>
                                        <a:srgbClr val="FF0000"/>
                                      </a:solidFill>
                                      <a:latin typeface="Cambria Math" panose="02040503050406030204" pitchFamily="18" charset="0"/>
                                    </a:rPr>
                                    <m:t>𝑠</m:t>
                                  </m:r>
                                </m:e>
                              </m:acc>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e>
                                <m:sub>
                                  <m:r>
                                    <a:rPr lang="ko-KR" altLang="en-US" i="1">
                                      <a:solidFill>
                                        <a:srgbClr val="000000"/>
                                      </a:solidFill>
                                      <a:latin typeface="Cambria Math" panose="02040503050406030204" pitchFamily="18" charset="0"/>
                                    </a:rPr>
                                    <m:t>𝑗</m:t>
                                  </m:r>
                                </m:sub>
                              </m:sSub>
                            </m:sup>
                          </m:sSup>
                        </m:e>
                      </m:nary>
                      <m:r>
                        <a:rPr lang="en-US" altLang="ko-KR" b="0" i="1" smtClean="0">
                          <a:solidFill>
                            <a:srgbClr val="000000"/>
                          </a:solidFill>
                          <a:latin typeface="Cambria Math" panose="02040503050406030204" pitchFamily="18" charset="0"/>
                        </a:rPr>
                        <m:t>+</m:t>
                      </m:r>
                      <m:r>
                        <a:rPr lang="en-US" altLang="ko-KR" b="0" i="1" smtClean="0">
                          <a:solidFill>
                            <a:srgbClr val="000000"/>
                          </a:solidFill>
                          <a:latin typeface="Cambria Math" panose="02040503050406030204" pitchFamily="18" charset="0"/>
                        </a:rPr>
                        <m:t>𝑐𝑜𝑛𝑠𝑡</m:t>
                      </m:r>
                      <m:r>
                        <a:rPr lang="en-US" altLang="ko-KR" b="0" i="1" smtClean="0">
                          <a:solidFill>
                            <a:srgbClr val="000000"/>
                          </a:solidFill>
                          <a:latin typeface="Cambria Math" panose="02040503050406030204" pitchFamily="18" charset="0"/>
                        </a:rPr>
                        <m:t>.</m:t>
                      </m:r>
                    </m:oMath>
                  </m:oMathPara>
                </a14:m>
                <a:endParaRPr lang="en-US" altLang="ko-KR" b="0"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ko-KR" b="0" i="1" smtClean="0">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𝐴</m:t>
                          </m:r>
                        </m:e>
                        <m:sub>
                          <m:r>
                            <a:rPr lang="ko-KR" altLang="en-US" i="1">
                              <a:solidFill>
                                <a:srgbClr val="000000"/>
                              </a:solidFill>
                              <a:latin typeface="Cambria Math" panose="02040503050406030204" pitchFamily="18" charset="0"/>
                            </a:rPr>
                            <m:t>0</m:t>
                          </m:r>
                        </m:sub>
                      </m:sSub>
                      <m:nary>
                        <m:naryPr>
                          <m:chr m:val="∑"/>
                          <m:ctrlPr>
                            <a:rPr lang="ko-KR" altLang="en-US" i="1">
                              <a:solidFill>
                                <a:srgbClr val="000000"/>
                              </a:solidFill>
                              <a:latin typeface="Cambria Math" panose="02040503050406030204" pitchFamily="18" charset="0"/>
                            </a:rPr>
                          </m:ctrlPr>
                        </m:naryPr>
                        <m:sub>
                          <m:r>
                            <a:rPr lang="ko-KR" altLang="en-US" i="1">
                              <a:solidFill>
                                <a:srgbClr val="000000"/>
                              </a:solidFill>
                              <a:latin typeface="Cambria Math" panose="02040503050406030204" pitchFamily="18" charset="0"/>
                            </a:rPr>
                            <m:t>𝑗</m:t>
                          </m:r>
                          <m:r>
                            <a:rPr lang="ko-KR" altLang="en-US" i="1">
                              <a:solidFill>
                                <a:srgbClr val="000000"/>
                              </a:solidFill>
                              <a:latin typeface="Cambria Math" panose="02040503050406030204" pitchFamily="18" charset="0"/>
                            </a:rPr>
                            <m:t>=1</m:t>
                          </m:r>
                        </m:sub>
                        <m:sup>
                          <m:r>
                            <a:rPr lang="ko-KR" altLang="en-US" i="1">
                              <a:solidFill>
                                <a:srgbClr val="000000"/>
                              </a:solidFill>
                              <a:latin typeface="Cambria Math" panose="02040503050406030204" pitchFamily="18" charset="0"/>
                            </a:rPr>
                            <m:t>𝑁</m:t>
                          </m:r>
                        </m:sup>
                        <m:e>
                          <m:r>
                            <a:rPr lang="en-US" altLang="ko-KR" i="1">
                              <a:solidFill>
                                <a:srgbClr val="000000"/>
                              </a:solidFill>
                              <a:latin typeface="Cambria Math" panose="02040503050406030204" pitchFamily="18" charset="0"/>
                            </a:rPr>
                            <m:t>𝑏</m:t>
                          </m:r>
                          <m:r>
                            <a:rPr lang="en-US" altLang="ko-KR" i="1" baseline="-25000">
                              <a:solidFill>
                                <a:srgbClr val="000000"/>
                              </a:solidFill>
                              <a:latin typeface="Cambria Math" panose="02040503050406030204" pitchFamily="18" charset="0"/>
                            </a:rPr>
                            <m:t>𝑗</m:t>
                          </m:r>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𝑒</m:t>
                              </m:r>
                            </m:e>
                            <m:sup>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𝑖𝑞</m:t>
                              </m:r>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𝑟</m:t>
                                  </m:r>
                                </m:e>
                                <m:sub>
                                  <m:r>
                                    <a:rPr lang="ko-KR" altLang="en-US" i="1">
                                      <a:solidFill>
                                        <a:srgbClr val="000000"/>
                                      </a:solidFill>
                                      <a:latin typeface="Cambria Math" panose="02040503050406030204" pitchFamily="18" charset="0"/>
                                    </a:rPr>
                                    <m:t>𝑗</m:t>
                                  </m:r>
                                </m:sub>
                              </m:sSub>
                            </m:sup>
                          </m:sSup>
                          <m:r>
                            <a:rPr lang="en-US" altLang="ko-KR" b="0" i="1" smtClean="0">
                              <a:solidFill>
                                <a:srgbClr val="000000"/>
                              </a:solidFill>
                              <a:latin typeface="Cambria Math" panose="02040503050406030204" pitchFamily="18" charset="0"/>
                            </a:rPr>
                            <m:t>+</m:t>
                          </m:r>
                          <m:r>
                            <a:rPr lang="en-US" altLang="ko-KR" b="0" i="1" smtClean="0">
                              <a:solidFill>
                                <a:srgbClr val="000000"/>
                              </a:solidFill>
                              <a:latin typeface="Cambria Math" panose="02040503050406030204" pitchFamily="18" charset="0"/>
                            </a:rPr>
                            <m:t>𝑐𝑜𝑛𝑠𝑡</m:t>
                          </m:r>
                          <m:r>
                            <a:rPr lang="en-US" altLang="ko-KR" b="0" i="1" smtClean="0">
                              <a:solidFill>
                                <a:srgbClr val="000000"/>
                              </a:solidFill>
                              <a:latin typeface="Cambria Math" panose="02040503050406030204" pitchFamily="18" charset="0"/>
                            </a:rPr>
                            <m:t>.</m:t>
                          </m:r>
                        </m:e>
                      </m:nary>
                    </m:oMath>
                  </m:oMathPara>
                </a14:m>
                <a:endParaRPr lang="en-US" altLang="ko-KR" i="1" dirty="0">
                  <a:solidFill>
                    <a:srgbClr val="000000"/>
                  </a:solidFill>
                  <a:latin typeface="Cambria Math" panose="02040503050406030204" pitchFamily="18" charset="0"/>
                </a:endParaRPr>
              </a:p>
              <a:p>
                <a:pPr/>
                <a14:m>
                  <m:oMath xmlns:m="http://schemas.openxmlformats.org/officeDocument/2006/math">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𝐴</m:t>
                        </m:r>
                      </m:e>
                      <m:sub>
                        <m:r>
                          <a:rPr lang="ko-KR" altLang="en-US" i="1">
                            <a:solidFill>
                              <a:srgbClr val="000000"/>
                            </a:solidFill>
                            <a:latin typeface="Cambria Math" panose="02040503050406030204" pitchFamily="18" charset="0"/>
                          </a:rPr>
                          <m:t>0</m:t>
                        </m:r>
                      </m:sub>
                    </m:sSub>
                    <m:nary>
                      <m:naryPr>
                        <m:limLoc m:val="undOvr"/>
                        <m:supHide m:val="on"/>
                        <m:ctrlPr>
                          <a:rPr lang="ko-KR" altLang="en-US" i="1">
                            <a:solidFill>
                              <a:srgbClr val="000000"/>
                            </a:solidFill>
                            <a:latin typeface="Cambria Math" panose="02040503050406030204" pitchFamily="18" charset="0"/>
                          </a:rPr>
                        </m:ctrlPr>
                      </m:naryPr>
                      <m:sub>
                        <m:r>
                          <a:rPr lang="ko-KR" altLang="en-US" i="1">
                            <a:solidFill>
                              <a:srgbClr val="000000"/>
                            </a:solidFill>
                            <a:latin typeface="Cambria Math" panose="02040503050406030204" pitchFamily="18" charset="0"/>
                          </a:rPr>
                          <m:t>𝑉</m:t>
                        </m:r>
                      </m:sub>
                      <m:sup/>
                      <m:e>
                        <m:r>
                          <m:rPr>
                            <m:sty m:val="p"/>
                          </m:rPr>
                          <a:rPr lang="ko-KR" altLang="en-US" i="1">
                            <a:solidFill>
                              <a:srgbClr val="000000"/>
                            </a:solidFill>
                            <a:latin typeface="Cambria Math" panose="02040503050406030204" pitchFamily="18" charset="0"/>
                          </a:rPr>
                          <m:t>Δ</m:t>
                        </m:r>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𝑟</m:t>
                        </m:r>
                        <m:r>
                          <a:rPr lang="ko-KR" altLang="en-US" i="1">
                            <a:solidFill>
                              <a:srgbClr val="000000"/>
                            </a:solidFill>
                            <a:latin typeface="Cambria Math" panose="02040503050406030204" pitchFamily="18" charset="0"/>
                          </a:rPr>
                          <m:t>)</m:t>
                        </m:r>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𝑒</m:t>
                            </m:r>
                          </m:e>
                          <m:sup>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𝑖𝑞</m:t>
                            </m:r>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𝑟</m:t>
                            </m:r>
                          </m:sup>
                        </m:sSup>
                        <m:r>
                          <a:rPr lang="ko-KR" altLang="en-US" i="1">
                            <a:solidFill>
                              <a:srgbClr val="000000"/>
                            </a:solidFill>
                            <a:latin typeface="Cambria Math" panose="02040503050406030204" pitchFamily="18" charset="0"/>
                          </a:rPr>
                          <m:t>𝑑𝑟</m:t>
                        </m:r>
                      </m:e>
                    </m:nary>
                  </m:oMath>
                </a14:m>
                <a:r>
                  <a:rPr lang="en-US" altLang="ko-KR" i="1" dirty="0">
                    <a:solidFill>
                      <a:srgbClr val="000000"/>
                    </a:solidFill>
                    <a:latin typeface="Cambria Math" panose="02040503050406030204" pitchFamily="18" charset="0"/>
                  </a:rPr>
                  <a:t>+const.</a:t>
                </a:r>
                <a:br>
                  <a:rPr lang="ko-KR" altLang="en-US" i="1" dirty="0">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a:rPr lang="en-US" altLang="ko-KR" b="0" i="1" smtClean="0">
                          <a:solidFill>
                            <a:srgbClr val="000000"/>
                          </a:solidFill>
                          <a:latin typeface="Cambria Math" panose="02040503050406030204" pitchFamily="18" charset="0"/>
                        </a:rPr>
                        <m:t>∗</m:t>
                      </m:r>
                      <m:r>
                        <a:rPr lang="en-US" altLang="ko-KR" b="0" i="1" smtClean="0">
                          <a:solidFill>
                            <a:srgbClr val="000000"/>
                          </a:solidFill>
                          <a:latin typeface="Cambria Math" panose="02040503050406030204" pitchFamily="18" charset="0"/>
                        </a:rPr>
                        <m:t>𝐴</m:t>
                      </m:r>
                      <m:d>
                        <m:dPr>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𝑞</m:t>
                          </m:r>
                        </m:e>
                      </m:d>
                      <m:r>
                        <a:rPr lang="ko-KR" altLang="en-US" i="1">
                          <a:solidFill>
                            <a:srgbClr val="000000"/>
                          </a:solidFill>
                          <a:latin typeface="Cambria Math" panose="02040503050406030204" pitchFamily="18" charset="0"/>
                        </a:rPr>
                        <m:t>=</m:t>
                      </m:r>
                      <m:r>
                        <m:rPr>
                          <m:nor/>
                        </m:rPr>
                        <a:rPr lang="ko-KR" altLang="en-US" i="0">
                          <a:solidFill>
                            <a:srgbClr val="000000"/>
                          </a:solidFill>
                          <a:latin typeface="Cambria Math" panose="02040503050406030204" pitchFamily="18" charset="0"/>
                        </a:rPr>
                        <m:t>constant</m:t>
                      </m:r>
                      <m:nary>
                        <m:naryPr>
                          <m:limLoc m:val="undOvr"/>
                          <m:supHide m:val="on"/>
                          <m:ctrlPr>
                            <a:rPr lang="ko-KR" altLang="en-US" i="1">
                              <a:solidFill>
                                <a:srgbClr val="000000"/>
                              </a:solidFill>
                              <a:latin typeface="Cambria Math" panose="02040503050406030204" pitchFamily="18" charset="0"/>
                            </a:rPr>
                          </m:ctrlPr>
                        </m:naryPr>
                        <m:sub>
                          <m:r>
                            <a:rPr lang="ko-KR" altLang="en-US" i="1">
                              <a:solidFill>
                                <a:srgbClr val="000000"/>
                              </a:solidFill>
                              <a:latin typeface="Cambria Math" panose="02040503050406030204" pitchFamily="18" charset="0"/>
                            </a:rPr>
                            <m:t>𝑉</m:t>
                          </m:r>
                        </m:sub>
                        <m:sup/>
                        <m:e>
                          <m:r>
                            <m:rPr>
                              <m:sty m:val="p"/>
                            </m:rPr>
                            <a:rPr lang="ko-KR" altLang="en-US" i="1">
                              <a:solidFill>
                                <a:srgbClr val="000000"/>
                              </a:solidFill>
                              <a:latin typeface="Cambria Math" panose="02040503050406030204" pitchFamily="18" charset="0"/>
                            </a:rPr>
                            <m:t>Δ</m:t>
                          </m:r>
                          <m:r>
                            <a:rPr lang="ko-KR" altLang="en-US" i="1">
                              <a:solidFill>
                                <a:srgbClr val="000000"/>
                              </a:solidFill>
                              <a:latin typeface="Cambria Math" panose="02040503050406030204" pitchFamily="18" charset="0"/>
                            </a:rPr>
                            <m:t>𝜌</m:t>
                          </m:r>
                          <m:d>
                            <m:dPr>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𝑟</m:t>
                              </m:r>
                            </m:e>
                          </m:d>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𝑒</m:t>
                              </m:r>
                            </m:e>
                            <m:sup>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𝑖𝑞</m:t>
                              </m:r>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𝑟</m:t>
                              </m:r>
                            </m:sup>
                          </m:sSup>
                          <m:r>
                            <a:rPr lang="ko-KR" altLang="en-US" i="1">
                              <a:solidFill>
                                <a:srgbClr val="000000"/>
                              </a:solidFill>
                              <a:latin typeface="Cambria Math" panose="02040503050406030204" pitchFamily="18" charset="0"/>
                            </a:rPr>
                            <m:t>𝑑𝑟</m:t>
                          </m:r>
                        </m:e>
                      </m:nary>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𝐼</m:t>
                      </m:r>
                      <m:r>
                        <a:rPr lang="ko-KR" altLang="en-US" i="1">
                          <a:solidFill>
                            <a:srgbClr val="000000"/>
                          </a:solidFill>
                          <a:latin typeface="Cambria Math" panose="02040503050406030204" pitchFamily="18" charset="0"/>
                        </a:rPr>
                        <m:t>=</m:t>
                      </m:r>
                      <m:r>
                        <a:rPr lang="en-US" altLang="ko-KR" b="0" i="1" smtClean="0">
                          <a:solidFill>
                            <a:srgbClr val="000000"/>
                          </a:solidFill>
                          <a:latin typeface="Cambria Math" panose="02040503050406030204" pitchFamily="18" charset="0"/>
                        </a:rPr>
                        <m:t>𝐴</m:t>
                      </m:r>
                      <m:r>
                        <a:rPr lang="ko-KR" altLang="en-US" i="1">
                          <a:solidFill>
                            <a:srgbClr val="000000"/>
                          </a:solidFill>
                          <a:latin typeface="Cambria Math" panose="02040503050406030204" pitchFamily="18" charset="0"/>
                        </a:rPr>
                        <m:t>⋅</m:t>
                      </m:r>
                      <m:sSup>
                        <m:sSupPr>
                          <m:ctrlPr>
                            <a:rPr lang="ko-KR" altLang="en-US" i="1">
                              <a:solidFill>
                                <a:srgbClr val="000000"/>
                              </a:solidFill>
                              <a:latin typeface="Cambria Math" panose="02040503050406030204" pitchFamily="18" charset="0"/>
                            </a:rPr>
                          </m:ctrlPr>
                        </m:sSupPr>
                        <m:e>
                          <m:r>
                            <a:rPr lang="en-US" altLang="ko-KR" b="0" i="1" smtClean="0">
                              <a:solidFill>
                                <a:srgbClr val="000000"/>
                              </a:solidFill>
                              <a:latin typeface="Cambria Math" panose="02040503050406030204" pitchFamily="18" charset="0"/>
                            </a:rPr>
                            <m:t>𝐴</m:t>
                          </m:r>
                        </m:e>
                        <m:sup>
                          <m:r>
                            <a:rPr lang="ko-KR" altLang="en-US" i="1">
                              <a:solidFill>
                                <a:srgbClr val="000000"/>
                              </a:solidFill>
                              <a:latin typeface="Cambria Math" panose="02040503050406030204" pitchFamily="18" charset="0"/>
                            </a:rPr>
                            <m:t>∗</m:t>
                          </m:r>
                        </m:sup>
                      </m:sSup>
                    </m:oMath>
                  </m:oMathPara>
                </a14:m>
                <a:br>
                  <a:rPr lang="ko-KR" altLang="en-US" i="1" dirty="0">
                    <a:solidFill>
                      <a:srgbClr val="000000"/>
                    </a:solidFill>
                    <a:latin typeface="Cambria Math" panose="02040503050406030204" pitchFamily="18" charset="0"/>
                  </a:rPr>
                </a:br>
                <a14:m>
                  <m:oMath xmlns:m="http://schemas.openxmlformats.org/officeDocument/2006/math">
                    <m:r>
                      <m:rPr>
                        <m:nor/>
                      </m:rPr>
                      <a:rPr lang="ko-KR" altLang="en-US" i="0">
                        <a:solidFill>
                          <a:srgbClr val="000000"/>
                        </a:solidFill>
                        <a:latin typeface="Cambria Math" panose="02040503050406030204" pitchFamily="18" charset="0"/>
                      </a:rPr>
                      <m:t>         </m:t>
                    </m:r>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𝐹𝑜𝑢𝑟𝑖𝑒𝑟</m:t>
                    </m:r>
                    <m:r>
                      <a:rPr lang="ko-KR" altLang="en-US" i="0">
                        <a:solidFill>
                          <a:srgbClr val="000000"/>
                        </a:solidFill>
                        <a:latin typeface="Cambria Math" panose="02040503050406030204" pitchFamily="18" charset="0"/>
                      </a:rPr>
                      <m:t> </m:t>
                    </m:r>
                    <m:r>
                      <a:rPr lang="ko-KR" altLang="en-US" i="1">
                        <a:solidFill>
                          <a:srgbClr val="000000"/>
                        </a:solidFill>
                        <a:latin typeface="Cambria Math" panose="02040503050406030204" pitchFamily="18" charset="0"/>
                      </a:rPr>
                      <m:t>𝑇𝑟𝑎𝑛𝑠𝑓𝑜𝑟𝑚𝑎𝑡𝑖𝑜𝑛</m:t>
                    </m:r>
                  </m:oMath>
                </a14:m>
                <a:r>
                  <a:rPr lang="ko-KR" altLang="en-US" dirty="0"/>
                  <a:t> </a:t>
                </a:r>
                <a:r>
                  <a:rPr lang="en-US" altLang="ko-KR" dirty="0">
                    <a:latin typeface="Times New Roman" panose="02020603050405020304" pitchFamily="18" charset="0"/>
                    <a:sym typeface="Symbol" panose="05050102010706020507" pitchFamily="18" charset="2"/>
                  </a:rPr>
                  <a:t>of (r) </a:t>
                </a:r>
              </a:p>
              <a:p>
                <a:endParaRPr lang="ko-KR" altLang="en-US" dirty="0"/>
              </a:p>
            </p:txBody>
          </p:sp>
        </mc:Choice>
        <mc:Fallback xmlns="">
          <p:sp>
            <p:nvSpPr>
              <p:cNvPr id="13" name="Object 18">
                <a:extLst>
                  <a:ext uri="{FF2B5EF4-FFF2-40B4-BE49-F238E27FC236}">
                    <a16:creationId xmlns:a16="http://schemas.microsoft.com/office/drawing/2014/main" id="{5707005E-3A9E-CEEA-292D-6FE7CC3ED61A}"/>
                  </a:ext>
                </a:extLst>
              </p:cNvPr>
              <p:cNvSpPr txBox="1">
                <a:spLocks noRot="1" noChangeAspect="1" noMove="1" noResize="1" noEditPoints="1" noAdjustHandles="1" noChangeArrowheads="1" noChangeShapeType="1" noTextEdit="1"/>
              </p:cNvSpPr>
              <p:nvPr/>
            </p:nvSpPr>
            <p:spPr bwMode="auto">
              <a:xfrm>
                <a:off x="549909" y="2732848"/>
                <a:ext cx="7292190" cy="3119510"/>
              </a:xfrm>
              <a:prstGeom prst="rect">
                <a:avLst/>
              </a:prstGeom>
              <a:blipFill>
                <a:blip r:embed="rId3"/>
                <a:stretch>
                  <a:fillRect/>
                </a:stretch>
              </a:blipFill>
              <a:ln>
                <a:noFill/>
              </a:ln>
              <a:effectLst/>
            </p:spPr>
            <p:txBody>
              <a:bodyPr/>
              <a:lstStyle/>
              <a:p>
                <a:r>
                  <a:rPr lang="ko-KR" altLang="en-US">
                    <a:noFill/>
                  </a:rPr>
                  <a:t> </a:t>
                </a:r>
              </a:p>
            </p:txBody>
          </p:sp>
        </mc:Fallback>
      </mc:AlternateContent>
      <p:sp>
        <p:nvSpPr>
          <p:cNvPr id="14" name="Oval 21">
            <a:extLst>
              <a:ext uri="{FF2B5EF4-FFF2-40B4-BE49-F238E27FC236}">
                <a16:creationId xmlns:a16="http://schemas.microsoft.com/office/drawing/2014/main" id="{8AE0A305-EBCA-78E2-C2E9-CA2C7275D366}"/>
              </a:ext>
            </a:extLst>
          </p:cNvPr>
          <p:cNvSpPr>
            <a:spLocks noChangeArrowheads="1"/>
          </p:cNvSpPr>
          <p:nvPr/>
        </p:nvSpPr>
        <p:spPr bwMode="auto">
          <a:xfrm>
            <a:off x="2620145" y="4839542"/>
            <a:ext cx="657075" cy="461666"/>
          </a:xfrm>
          <a:prstGeom prst="ellipse">
            <a:avLst/>
          </a:prstGeom>
          <a:noFill/>
          <a:ln w="22225" cap="rnd">
            <a:solidFill>
              <a:srgbClr val="FF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6" name="Rectangle 24">
            <a:extLst>
              <a:ext uri="{FF2B5EF4-FFF2-40B4-BE49-F238E27FC236}">
                <a16:creationId xmlns:a16="http://schemas.microsoft.com/office/drawing/2014/main" id="{D1FC6435-CE00-2A4A-9B35-BE35E4B9BB22}"/>
              </a:ext>
            </a:extLst>
          </p:cNvPr>
          <p:cNvSpPr>
            <a:spLocks noChangeArrowheads="1"/>
          </p:cNvSpPr>
          <p:nvPr/>
        </p:nvSpPr>
        <p:spPr bwMode="auto">
          <a:xfrm>
            <a:off x="536104" y="5852358"/>
            <a:ext cx="5516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1800" u="none" dirty="0">
                <a:sym typeface="Symbol" panose="05050102010706020507" pitchFamily="18" charset="2"/>
              </a:rPr>
              <a:t>(r): </a:t>
            </a:r>
            <a:r>
              <a:rPr lang="en-US" altLang="ko-KR" sz="2000" u="none" dirty="0">
                <a:latin typeface="Times New Roman" panose="02020603050405020304" pitchFamily="18" charset="0"/>
                <a:sym typeface="Symbol" panose="05050102010706020507" pitchFamily="18" charset="2"/>
              </a:rPr>
              <a:t>(SLDD, scattering length density distribution)</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6762EEF-90DD-FABD-B733-4BC299693E96}"/>
                  </a:ext>
                </a:extLst>
              </p:cNvPr>
              <p:cNvSpPr txBox="1"/>
              <p:nvPr/>
            </p:nvSpPr>
            <p:spPr>
              <a:xfrm>
                <a:off x="867642" y="1667805"/>
                <a:ext cx="2591367" cy="4208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ko-KR" altLang="en-US" i="1" smtClean="0">
                          <a:solidFill>
                            <a:srgbClr val="000000"/>
                          </a:solidFill>
                          <a:latin typeface="Cambria Math" panose="02040503050406030204" pitchFamily="18" charset="0"/>
                        </a:rPr>
                        <m:t>𝐴</m:t>
                      </m:r>
                      <m:r>
                        <a:rPr lang="ko-KR" altLang="en-US" i="1" smtClean="0">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𝐴</m:t>
                          </m:r>
                        </m:e>
                        <m:sub>
                          <m:r>
                            <a:rPr lang="ko-KR" altLang="en-US" i="1">
                              <a:solidFill>
                                <a:srgbClr val="000000"/>
                              </a:solidFill>
                              <a:latin typeface="Cambria Math" panose="02040503050406030204" pitchFamily="18" charset="0"/>
                            </a:rPr>
                            <m:t>0</m:t>
                          </m:r>
                        </m:sub>
                      </m:sSub>
                      <m:r>
                        <a:rPr lang="en-US" altLang="ko-KR" b="0" i="1" smtClean="0">
                          <a:solidFill>
                            <a:srgbClr val="000000"/>
                          </a:solidFill>
                          <a:latin typeface="Cambria Math" panose="02040503050406030204" pitchFamily="18" charset="0"/>
                        </a:rPr>
                        <m:t>𝑏</m:t>
                      </m:r>
                      <m:r>
                        <a:rPr lang="ko-KR" altLang="en-US" i="1" smtClean="0">
                          <a:solidFill>
                            <a:srgbClr val="000000"/>
                          </a:solidFill>
                          <a:latin typeface="Cambria Math" panose="02040503050406030204" pitchFamily="18" charset="0"/>
                        </a:rPr>
                        <m:t> </m:t>
                      </m:r>
                      <m:d>
                        <m:dPr>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1+</m:t>
                          </m:r>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𝑒</m:t>
                              </m:r>
                            </m:e>
                            <m:sup>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𝑖</m:t>
                              </m:r>
                              <m:r>
                                <a:rPr lang="ko-KR" altLang="en-US" i="1">
                                  <a:solidFill>
                                    <a:srgbClr val="000000"/>
                                  </a:solidFill>
                                  <a:latin typeface="Cambria Math" panose="02040503050406030204" pitchFamily="18" charset="0"/>
                                </a:rPr>
                                <m:t>2</m:t>
                              </m:r>
                              <m:r>
                                <a:rPr lang="ko-KR" altLang="en-US" i="1">
                                  <a:solidFill>
                                    <a:srgbClr val="000000"/>
                                  </a:solidFill>
                                  <a:latin typeface="Cambria Math" panose="02040503050406030204" pitchFamily="18" charset="0"/>
                                </a:rPr>
                                <m:t>𝜋</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𝑠</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sup>
                          </m:sSup>
                        </m:e>
                      </m:d>
                    </m:oMath>
                  </m:oMathPara>
                </a14:m>
                <a:endParaRPr lang="ko-KR" altLang="en-US" dirty="0"/>
              </a:p>
            </p:txBody>
          </p:sp>
        </mc:Choice>
        <mc:Fallback xmlns="">
          <p:sp>
            <p:nvSpPr>
              <p:cNvPr id="33" name="TextBox 32">
                <a:extLst>
                  <a:ext uri="{FF2B5EF4-FFF2-40B4-BE49-F238E27FC236}">
                    <a16:creationId xmlns:a16="http://schemas.microsoft.com/office/drawing/2014/main" id="{36762EEF-90DD-FABD-B733-4BC299693E96}"/>
                  </a:ext>
                </a:extLst>
              </p:cNvPr>
              <p:cNvSpPr txBox="1">
                <a:spLocks noRot="1" noChangeAspect="1" noMove="1" noResize="1" noEditPoints="1" noAdjustHandles="1" noChangeArrowheads="1" noChangeShapeType="1" noTextEdit="1"/>
              </p:cNvSpPr>
              <p:nvPr/>
            </p:nvSpPr>
            <p:spPr>
              <a:xfrm>
                <a:off x="867642" y="1667805"/>
                <a:ext cx="2591367" cy="420821"/>
              </a:xfrm>
              <a:prstGeom prst="rect">
                <a:avLst/>
              </a:prstGeom>
              <a:blipFill>
                <a:blip r:embed="rId4"/>
                <a:stretch>
                  <a:fillRect t="-8696" r="-235"/>
                </a:stretch>
              </a:blipFill>
            </p:spPr>
            <p:txBody>
              <a:bodyPr/>
              <a:lstStyle/>
              <a:p>
                <a:r>
                  <a:rPr lang="ko-KR" altLang="en-US">
                    <a:noFill/>
                  </a:rPr>
                  <a:t> </a:t>
                </a:r>
              </a:p>
            </p:txBody>
          </p:sp>
        </mc:Fallback>
      </mc:AlternateContent>
      <p:sp>
        <p:nvSpPr>
          <p:cNvPr id="34" name="TextBox 33">
            <a:extLst>
              <a:ext uri="{FF2B5EF4-FFF2-40B4-BE49-F238E27FC236}">
                <a16:creationId xmlns:a16="http://schemas.microsoft.com/office/drawing/2014/main" id="{B5717598-B76E-8840-8C4D-983FE393178E}"/>
              </a:ext>
            </a:extLst>
          </p:cNvPr>
          <p:cNvSpPr txBox="1"/>
          <p:nvPr/>
        </p:nvSpPr>
        <p:spPr>
          <a:xfrm>
            <a:off x="304071" y="13467"/>
            <a:ext cx="7220257"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a:t>
            </a:r>
            <a:r>
              <a:rPr lang="ko-KR" altLang="en-US" sz="2400" dirty="0">
                <a:solidFill>
                  <a:schemeClr val="bg1"/>
                </a:solidFill>
                <a:latin typeface="Berlin Sans FB" panose="020E0602020502020306" pitchFamily="34" charset="0"/>
                <a:ea typeface="HY헤드라인M" panose="02030600000101010101" pitchFamily="18" charset="-127"/>
              </a:rPr>
              <a:t>참고자료</a:t>
            </a:r>
            <a:r>
              <a:rPr lang="en-US" altLang="ko-KR" sz="2400" dirty="0">
                <a:solidFill>
                  <a:schemeClr val="bg1"/>
                </a:solidFill>
                <a:latin typeface="Berlin Sans FB" panose="020E0602020502020306" pitchFamily="34" charset="0"/>
                <a:ea typeface="HY헤드라인M" panose="02030600000101010101" pitchFamily="18" charset="-127"/>
              </a:rPr>
              <a:t>) Scattering by X-ray</a:t>
            </a:r>
            <a:endParaRPr lang="ko-KR" altLang="en-US" sz="2000" dirty="0">
              <a:solidFill>
                <a:schemeClr val="bg1"/>
              </a:solidFill>
              <a:latin typeface="Berlin Sans FB" panose="020E0602020502020306" pitchFamily="34" charset="0"/>
              <a:ea typeface="HY헤드라인M" panose="02030600000101010101" pitchFamily="18" charset="-127"/>
            </a:endParaRPr>
          </a:p>
        </p:txBody>
      </p:sp>
      <p:sp>
        <p:nvSpPr>
          <p:cNvPr id="36" name="화살표: 줄무늬가 있는 오른쪽 35">
            <a:extLst>
              <a:ext uri="{FF2B5EF4-FFF2-40B4-BE49-F238E27FC236}">
                <a16:creationId xmlns:a16="http://schemas.microsoft.com/office/drawing/2014/main" id="{F4398FF4-AD50-6333-3CBF-CD61E3FA2761}"/>
              </a:ext>
            </a:extLst>
          </p:cNvPr>
          <p:cNvSpPr/>
          <p:nvPr/>
        </p:nvSpPr>
        <p:spPr>
          <a:xfrm rot="5400000">
            <a:off x="1237583" y="1285006"/>
            <a:ext cx="320903" cy="420821"/>
          </a:xfrm>
          <a:prstGeom prst="striped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a:extLst>
              <a:ext uri="{FF2B5EF4-FFF2-40B4-BE49-F238E27FC236}">
                <a16:creationId xmlns:a16="http://schemas.microsoft.com/office/drawing/2014/main" id="{5338F2DE-B97B-21BF-F517-05CC76D220FA}"/>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22</a:t>
            </a:fld>
            <a:r>
              <a:rPr lang="en-US" altLang="ko-KR" dirty="0"/>
              <a:t>/57</a:t>
            </a:r>
            <a:endParaRPr lang="ko-KR" altLang="en-US" dirty="0"/>
          </a:p>
        </p:txBody>
      </p:sp>
    </p:spTree>
    <p:extLst>
      <p:ext uri="{BB962C8B-B14F-4D97-AF65-F5344CB8AC3E}">
        <p14:creationId xmlns:p14="http://schemas.microsoft.com/office/powerpoint/2010/main" val="42726070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Object 2"/>
              <p:cNvSpPr txBox="1"/>
              <p:nvPr/>
            </p:nvSpPr>
            <p:spPr bwMode="auto">
              <a:xfrm>
                <a:off x="799980" y="1444276"/>
                <a:ext cx="891979" cy="54768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ko-KR" altLang="en-US" sz="2800" i="1">
                          <a:solidFill>
                            <a:srgbClr val="000000"/>
                          </a:solidFill>
                          <a:latin typeface="Cambria Math" panose="02040503050406030204" pitchFamily="18" charset="0"/>
                        </a:rPr>
                        <m:t>𝜌</m:t>
                      </m:r>
                      <m:r>
                        <a:rPr lang="ko-KR" altLang="en-US" sz="2800" i="1">
                          <a:solidFill>
                            <a:srgbClr val="000000"/>
                          </a:solidFill>
                          <a:latin typeface="Cambria Math" panose="02040503050406030204" pitchFamily="18" charset="0"/>
                        </a:rPr>
                        <m:t>(</m:t>
                      </m:r>
                      <m:acc>
                        <m:accPr>
                          <m:chr m:val="⃗"/>
                          <m:ctrlPr>
                            <a:rPr lang="ko-KR" altLang="en-US" sz="2800" i="1">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𝑟</m:t>
                          </m:r>
                        </m:e>
                      </m:acc>
                      <m:r>
                        <a:rPr lang="ko-KR" altLang="en-US" sz="2800" i="1">
                          <a:solidFill>
                            <a:srgbClr val="000000"/>
                          </a:solidFill>
                          <a:latin typeface="Cambria Math" panose="02040503050406030204" pitchFamily="18" charset="0"/>
                        </a:rPr>
                        <m:t>)</m:t>
                      </m:r>
                    </m:oMath>
                  </m:oMathPara>
                </a14:m>
                <a:endParaRPr lang="ko-KR" altLang="en-US" sz="2800" dirty="0"/>
              </a:p>
            </p:txBody>
          </p:sp>
        </mc:Choice>
        <mc:Fallback xmlns="">
          <p:sp>
            <p:nvSpPr>
              <p:cNvPr id="6" name="Object 2"/>
              <p:cNvSpPr txBox="1">
                <a:spLocks noRot="1" noChangeAspect="1" noMove="1" noResize="1" noEditPoints="1" noAdjustHandles="1" noChangeArrowheads="1" noChangeShapeType="1" noTextEdit="1"/>
              </p:cNvSpPr>
              <p:nvPr/>
            </p:nvSpPr>
            <p:spPr bwMode="auto">
              <a:xfrm>
                <a:off x="799980" y="1444276"/>
                <a:ext cx="891979" cy="547687"/>
              </a:xfrm>
              <a:prstGeom prst="rect">
                <a:avLst/>
              </a:prstGeom>
              <a:blipFill>
                <a:blip r:embed="rId2"/>
                <a:stretch>
                  <a:fillRect/>
                </a:stretch>
              </a:blipFill>
              <a:ln>
                <a:noFill/>
              </a:ln>
              <a:effectLst/>
            </p:spPr>
            <p:txBody>
              <a:bodyPr/>
              <a:lstStyle/>
              <a:p>
                <a:r>
                  <a:rPr lang="ko-KR" altLang="en-US">
                    <a:noFill/>
                  </a:rPr>
                  <a:t> </a:t>
                </a:r>
              </a:p>
            </p:txBody>
          </p:sp>
        </mc:Fallback>
      </mc:AlternateContent>
      <p:sp>
        <p:nvSpPr>
          <p:cNvPr id="7" name="Line 3"/>
          <p:cNvSpPr>
            <a:spLocks noChangeShapeType="1"/>
          </p:cNvSpPr>
          <p:nvPr/>
        </p:nvSpPr>
        <p:spPr bwMode="auto">
          <a:xfrm flipV="1">
            <a:off x="1781319" y="1628800"/>
            <a:ext cx="3555398" cy="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8" name="Line 4"/>
          <p:cNvSpPr>
            <a:spLocks noChangeShapeType="1"/>
          </p:cNvSpPr>
          <p:nvPr/>
        </p:nvSpPr>
        <p:spPr bwMode="auto">
          <a:xfrm flipH="1" flipV="1">
            <a:off x="1781319" y="1783890"/>
            <a:ext cx="3555398" cy="0"/>
          </a:xfrm>
          <a:prstGeom prst="line">
            <a:avLst/>
          </a:prstGeom>
          <a:noFill/>
          <a:ln w="28575">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9" name="Text Box 5"/>
          <p:cNvSpPr txBox="1">
            <a:spLocks noChangeArrowheads="1"/>
          </p:cNvSpPr>
          <p:nvPr/>
        </p:nvSpPr>
        <p:spPr bwMode="auto">
          <a:xfrm>
            <a:off x="4059456" y="122110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b="1" u="none" dirty="0">
                <a:solidFill>
                  <a:srgbClr val="FF0000"/>
                </a:solidFill>
                <a:latin typeface="Arial Narrow" panose="020B0606020202030204" pitchFamily="34" charset="0"/>
              </a:rPr>
              <a:t>FT</a:t>
            </a:r>
          </a:p>
        </p:txBody>
      </p:sp>
      <p:sp>
        <p:nvSpPr>
          <p:cNvPr id="10" name="Text Box 6"/>
          <p:cNvSpPr txBox="1">
            <a:spLocks noChangeArrowheads="1"/>
          </p:cNvSpPr>
          <p:nvPr/>
        </p:nvSpPr>
        <p:spPr bwMode="auto">
          <a:xfrm>
            <a:off x="4024531" y="1728714"/>
            <a:ext cx="55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b="1" u="none" dirty="0">
                <a:solidFill>
                  <a:srgbClr val="0000FF"/>
                </a:solidFill>
                <a:latin typeface="Arial Narrow" panose="020B0606020202030204" pitchFamily="34" charset="0"/>
              </a:rPr>
              <a:t>IFT</a:t>
            </a:r>
          </a:p>
        </p:txBody>
      </p:sp>
      <mc:AlternateContent xmlns:mc="http://schemas.openxmlformats.org/markup-compatibility/2006" xmlns:a14="http://schemas.microsoft.com/office/drawing/2010/main">
        <mc:Choice Requires="a14">
          <p:sp>
            <p:nvSpPr>
              <p:cNvPr id="11" name="Object 7"/>
              <p:cNvSpPr txBox="1"/>
              <p:nvPr/>
            </p:nvSpPr>
            <p:spPr bwMode="auto">
              <a:xfrm>
                <a:off x="5731545" y="1298115"/>
                <a:ext cx="2654300" cy="485775"/>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ko-KR" altLang="en-US" sz="2800" i="1">
                          <a:solidFill>
                            <a:srgbClr val="000000"/>
                          </a:solidFill>
                          <a:latin typeface="Cambria Math" panose="02040503050406030204" pitchFamily="18" charset="0"/>
                        </a:rPr>
                        <m:t>𝐴</m:t>
                      </m:r>
                      <m:r>
                        <a:rPr lang="ko-KR" altLang="en-US" sz="2800" i="1">
                          <a:solidFill>
                            <a:srgbClr val="000000"/>
                          </a:solidFill>
                          <a:latin typeface="Cambria Math" panose="02040503050406030204" pitchFamily="18" charset="0"/>
                        </a:rPr>
                        <m:t>(</m:t>
                      </m:r>
                      <m:acc>
                        <m:accPr>
                          <m:chr m:val="⃗"/>
                          <m:ctrlPr>
                            <a:rPr lang="ko-KR" altLang="en-US" sz="2800" i="1">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𝑞</m:t>
                          </m:r>
                        </m:e>
                      </m:acc>
                      <m:r>
                        <a:rPr lang="ko-KR" altLang="en-US" sz="2800" i="1">
                          <a:solidFill>
                            <a:srgbClr val="000000"/>
                          </a:solidFill>
                          <a:latin typeface="Cambria Math" panose="02040503050406030204" pitchFamily="18" charset="0"/>
                        </a:rPr>
                        <m:t>)=</m:t>
                      </m:r>
                      <m:r>
                        <a:rPr lang="ko-KR" altLang="en-US" sz="2800" i="1">
                          <a:solidFill>
                            <a:srgbClr val="000000"/>
                          </a:solidFill>
                          <a:latin typeface="Cambria Math" panose="02040503050406030204" pitchFamily="18" charset="0"/>
                        </a:rPr>
                        <m:t>𝐹</m:t>
                      </m:r>
                      <m:r>
                        <a:rPr lang="ko-KR" altLang="en-US" sz="2800" i="1">
                          <a:solidFill>
                            <a:srgbClr val="000000"/>
                          </a:solidFill>
                          <a:latin typeface="Cambria Math" panose="02040503050406030204" pitchFamily="18" charset="0"/>
                        </a:rPr>
                        <m:t>(</m:t>
                      </m:r>
                      <m:acc>
                        <m:accPr>
                          <m:chr m:val="⃗"/>
                          <m:ctrlPr>
                            <a:rPr lang="ko-KR" altLang="en-US" sz="2800" i="1">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𝑞</m:t>
                          </m:r>
                        </m:e>
                      </m:acc>
                      <m:r>
                        <a:rPr lang="ko-KR" altLang="en-US" sz="2800" i="1">
                          <a:solidFill>
                            <a:srgbClr val="000000"/>
                          </a:solidFill>
                          <a:latin typeface="Cambria Math" panose="02040503050406030204" pitchFamily="18" charset="0"/>
                        </a:rPr>
                        <m:t>)</m:t>
                      </m:r>
                      <m:r>
                        <a:rPr lang="ko-KR" altLang="en-US" sz="2800" i="1">
                          <a:solidFill>
                            <a:srgbClr val="000000"/>
                          </a:solidFill>
                          <a:latin typeface="Cambria Math" panose="02040503050406030204" pitchFamily="18" charset="0"/>
                        </a:rPr>
                        <m:t>𝑍</m:t>
                      </m:r>
                      <m:r>
                        <a:rPr lang="ko-KR" altLang="en-US" sz="2800" i="1">
                          <a:solidFill>
                            <a:srgbClr val="000000"/>
                          </a:solidFill>
                          <a:latin typeface="Cambria Math" panose="02040503050406030204" pitchFamily="18" charset="0"/>
                        </a:rPr>
                        <m:t>(</m:t>
                      </m:r>
                      <m:acc>
                        <m:accPr>
                          <m:chr m:val="⃗"/>
                          <m:ctrlPr>
                            <a:rPr lang="ko-KR" altLang="en-US" sz="2800" i="1">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𝑞</m:t>
                          </m:r>
                        </m:e>
                      </m:acc>
                      <m:r>
                        <a:rPr lang="ko-KR" altLang="en-US" sz="2800" i="1">
                          <a:solidFill>
                            <a:srgbClr val="000000"/>
                          </a:solidFill>
                          <a:latin typeface="Cambria Math" panose="02040503050406030204" pitchFamily="18" charset="0"/>
                        </a:rPr>
                        <m:t>)</m:t>
                      </m:r>
                    </m:oMath>
                  </m:oMathPara>
                </a14:m>
                <a:endParaRPr lang="ko-KR" altLang="en-US" sz="2800" dirty="0"/>
              </a:p>
            </p:txBody>
          </p:sp>
        </mc:Choice>
        <mc:Fallback xmlns="">
          <p:sp>
            <p:nvSpPr>
              <p:cNvPr id="11" name="Object 7"/>
              <p:cNvSpPr txBox="1">
                <a:spLocks noRot="1" noChangeAspect="1" noMove="1" noResize="1" noEditPoints="1" noAdjustHandles="1" noChangeArrowheads="1" noChangeShapeType="1" noTextEdit="1"/>
              </p:cNvSpPr>
              <p:nvPr/>
            </p:nvSpPr>
            <p:spPr bwMode="auto">
              <a:xfrm>
                <a:off x="5731545" y="1298115"/>
                <a:ext cx="2654300" cy="485775"/>
              </a:xfrm>
              <a:prstGeom prst="rect">
                <a:avLst/>
              </a:prstGeom>
              <a:blipFill>
                <a:blip r:embed="rId3"/>
                <a:stretch>
                  <a:fillRect l="-459" t="-16250" r="-2294" b="-13750"/>
                </a:stretch>
              </a:blipFill>
              <a:ln>
                <a:noFill/>
              </a:ln>
              <a:effectLst/>
            </p:spPr>
            <p:txBody>
              <a:bodyPr/>
              <a:lstStyle/>
              <a:p>
                <a:r>
                  <a:rPr lang="ko-KR" altLang="en-US">
                    <a:noFill/>
                  </a:rPr>
                  <a:t> </a:t>
                </a:r>
              </a:p>
            </p:txBody>
          </p:sp>
        </mc:Fallback>
      </mc:AlternateContent>
      <p:sp>
        <p:nvSpPr>
          <p:cNvPr id="12" name="Line 8"/>
          <p:cNvSpPr>
            <a:spLocks noChangeShapeType="1"/>
          </p:cNvSpPr>
          <p:nvPr/>
        </p:nvSpPr>
        <p:spPr bwMode="auto">
          <a:xfrm>
            <a:off x="7022182" y="2469703"/>
            <a:ext cx="0" cy="2897187"/>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14" name="Line 10"/>
          <p:cNvSpPr>
            <a:spLocks noChangeShapeType="1"/>
          </p:cNvSpPr>
          <p:nvPr/>
        </p:nvSpPr>
        <p:spPr bwMode="auto">
          <a:xfrm>
            <a:off x="2080295" y="5667722"/>
            <a:ext cx="3379787" cy="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15" name="Line 11"/>
          <p:cNvSpPr>
            <a:spLocks noChangeShapeType="1"/>
          </p:cNvSpPr>
          <p:nvPr/>
        </p:nvSpPr>
        <p:spPr bwMode="auto">
          <a:xfrm flipH="1">
            <a:off x="2028110" y="5842545"/>
            <a:ext cx="3408362" cy="0"/>
          </a:xfrm>
          <a:prstGeom prst="line">
            <a:avLst/>
          </a:prstGeom>
          <a:noFill/>
          <a:ln w="28575">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16" name="Text Box 12"/>
          <p:cNvSpPr txBox="1">
            <a:spLocks noChangeArrowheads="1"/>
          </p:cNvSpPr>
          <p:nvPr/>
        </p:nvSpPr>
        <p:spPr bwMode="auto">
          <a:xfrm>
            <a:off x="3516982" y="522163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b="1" u="none">
                <a:solidFill>
                  <a:srgbClr val="FF0000"/>
                </a:solidFill>
                <a:latin typeface="Arial Narrow" panose="020B0606020202030204" pitchFamily="34" charset="0"/>
              </a:rPr>
              <a:t>FT</a:t>
            </a:r>
          </a:p>
        </p:txBody>
      </p:sp>
      <p:sp>
        <p:nvSpPr>
          <p:cNvPr id="17" name="Text Box 13"/>
          <p:cNvSpPr txBox="1">
            <a:spLocks noChangeArrowheads="1"/>
          </p:cNvSpPr>
          <p:nvPr/>
        </p:nvSpPr>
        <p:spPr bwMode="auto">
          <a:xfrm>
            <a:off x="3500656" y="5842545"/>
            <a:ext cx="55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b="1" u="none">
                <a:solidFill>
                  <a:srgbClr val="0000FF"/>
                </a:solidFill>
                <a:latin typeface="Arial Narrow" panose="020B0606020202030204" pitchFamily="34" charset="0"/>
              </a:rPr>
              <a:t>IFT</a:t>
            </a:r>
          </a:p>
        </p:txBody>
      </p:sp>
      <mc:AlternateContent xmlns:mc="http://schemas.openxmlformats.org/markup-compatibility/2006" xmlns:a14="http://schemas.microsoft.com/office/drawing/2010/main">
        <mc:Choice Requires="a14">
          <p:sp>
            <p:nvSpPr>
              <p:cNvPr id="18" name="Object 14"/>
              <p:cNvSpPr txBox="1"/>
              <p:nvPr/>
            </p:nvSpPr>
            <p:spPr bwMode="auto">
              <a:xfrm>
                <a:off x="700757" y="5386735"/>
                <a:ext cx="976313" cy="57785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ko-KR" altLang="en-US" sz="2800" i="1">
                              <a:solidFill>
                                <a:srgbClr val="000000"/>
                              </a:solidFill>
                              <a:latin typeface="Cambria Math" panose="02040503050406030204" pitchFamily="18" charset="0"/>
                            </a:rPr>
                          </m:ctrlPr>
                        </m:sSubPr>
                        <m:e>
                          <m:r>
                            <m:rPr>
                              <m:sty m:val="p"/>
                            </m:rPr>
                            <a:rPr lang="ko-KR" altLang="en-US" sz="2800" i="1">
                              <a:solidFill>
                                <a:srgbClr val="000000"/>
                              </a:solidFill>
                              <a:latin typeface="Cambria Math" panose="02040503050406030204" pitchFamily="18" charset="0"/>
                            </a:rPr>
                            <m:t>Γ</m:t>
                          </m:r>
                        </m:e>
                        <m:sub>
                          <m:r>
                            <a:rPr lang="ko-KR" altLang="en-US" sz="2800" i="1">
                              <a:solidFill>
                                <a:srgbClr val="000000"/>
                              </a:solidFill>
                              <a:latin typeface="Cambria Math" panose="02040503050406030204" pitchFamily="18" charset="0"/>
                            </a:rPr>
                            <m:t>𝜌</m:t>
                          </m:r>
                        </m:sub>
                      </m:sSub>
                      <m:r>
                        <a:rPr lang="ko-KR" altLang="en-US" sz="2800" i="1">
                          <a:solidFill>
                            <a:srgbClr val="000000"/>
                          </a:solidFill>
                          <a:latin typeface="Cambria Math" panose="02040503050406030204" pitchFamily="18" charset="0"/>
                        </a:rPr>
                        <m:t>(</m:t>
                      </m:r>
                      <m:acc>
                        <m:accPr>
                          <m:chr m:val="⃗"/>
                          <m:ctrlPr>
                            <a:rPr lang="ko-KR" altLang="en-US" sz="2800" i="1">
                              <a:solidFill>
                                <a:srgbClr val="000000"/>
                              </a:solidFill>
                              <a:latin typeface="Cambria Math" panose="02040503050406030204" pitchFamily="18" charset="0"/>
                            </a:rPr>
                          </m:ctrlPr>
                        </m:accPr>
                        <m:e>
                          <m:r>
                            <a:rPr lang="ko-KR" altLang="en-US" sz="2800" i="1">
                              <a:solidFill>
                                <a:srgbClr val="000000"/>
                              </a:solidFill>
                              <a:latin typeface="Cambria Math" panose="02040503050406030204" pitchFamily="18" charset="0"/>
                            </a:rPr>
                            <m:t>𝑟</m:t>
                          </m:r>
                        </m:e>
                      </m:acc>
                      <m:r>
                        <a:rPr lang="ko-KR" altLang="en-US" sz="2800" i="1">
                          <a:solidFill>
                            <a:srgbClr val="000000"/>
                          </a:solidFill>
                          <a:latin typeface="Cambria Math" panose="02040503050406030204" pitchFamily="18" charset="0"/>
                        </a:rPr>
                        <m:t>)</m:t>
                      </m:r>
                    </m:oMath>
                  </m:oMathPara>
                </a14:m>
                <a:endParaRPr lang="ko-KR" altLang="en-US" sz="2800" dirty="0"/>
              </a:p>
            </p:txBody>
          </p:sp>
        </mc:Choice>
        <mc:Fallback xmlns="">
          <p:sp>
            <p:nvSpPr>
              <p:cNvPr id="18" name="Object 14"/>
              <p:cNvSpPr txBox="1">
                <a:spLocks noRot="1" noChangeAspect="1" noMove="1" noResize="1" noEditPoints="1" noAdjustHandles="1" noChangeArrowheads="1" noChangeShapeType="1" noTextEdit="1"/>
              </p:cNvSpPr>
              <p:nvPr/>
            </p:nvSpPr>
            <p:spPr bwMode="auto">
              <a:xfrm>
                <a:off x="700757" y="5386735"/>
                <a:ext cx="976313" cy="577850"/>
              </a:xfrm>
              <a:prstGeom prst="rect">
                <a:avLst/>
              </a:prstGeom>
              <a:blipFill>
                <a:blip r:embed="rId4"/>
                <a:stretch>
                  <a:fillRect/>
                </a:stretch>
              </a:blipFill>
              <a:ln>
                <a:noFill/>
              </a:ln>
              <a:effectLst/>
            </p:spPr>
            <p:txBody>
              <a:bodyPr/>
              <a:lstStyle/>
              <a:p>
                <a:r>
                  <a:rPr lang="ko-KR" altLang="en-US">
                    <a:noFill/>
                  </a:rPr>
                  <a:t> </a:t>
                </a:r>
              </a:p>
            </p:txBody>
          </p:sp>
        </mc:Fallback>
      </mc:AlternateContent>
      <p:sp>
        <p:nvSpPr>
          <p:cNvPr id="19" name="Text Box 15"/>
          <p:cNvSpPr txBox="1">
            <a:spLocks noChangeArrowheads="1"/>
          </p:cNvSpPr>
          <p:nvPr/>
        </p:nvSpPr>
        <p:spPr bwMode="auto">
          <a:xfrm>
            <a:off x="65162" y="615783"/>
            <a:ext cx="32936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algn="ctr" eaLnBrk="1" hangingPunct="1">
              <a:spcBef>
                <a:spcPct val="0"/>
              </a:spcBef>
              <a:buFontTx/>
              <a:buNone/>
            </a:pPr>
            <a:r>
              <a:rPr lang="en-US" altLang="ko-KR" sz="2000" u="none" dirty="0">
                <a:solidFill>
                  <a:schemeClr val="tx2">
                    <a:lumMod val="60000"/>
                    <a:lumOff val="40000"/>
                  </a:schemeClr>
                </a:solidFill>
                <a:latin typeface="Berlin Sans FB" panose="020E0602020502020306" pitchFamily="34" charset="0"/>
              </a:rPr>
              <a:t>Scattering length density</a:t>
            </a:r>
          </a:p>
          <a:p>
            <a:pPr algn="ctr" eaLnBrk="1" hangingPunct="1">
              <a:spcBef>
                <a:spcPct val="0"/>
              </a:spcBef>
              <a:buFontTx/>
              <a:buNone/>
            </a:pPr>
            <a:r>
              <a:rPr lang="en-US" altLang="ko-KR" sz="2000" dirty="0">
                <a:solidFill>
                  <a:schemeClr val="tx2">
                    <a:lumMod val="60000"/>
                    <a:lumOff val="40000"/>
                  </a:schemeClr>
                </a:solidFill>
                <a:latin typeface="Berlin Sans FB" panose="020E0602020502020306" pitchFamily="34" charset="0"/>
              </a:rPr>
              <a:t>(electron density)</a:t>
            </a:r>
            <a:endParaRPr lang="en-US" altLang="ko-KR" sz="2000" u="none" dirty="0">
              <a:solidFill>
                <a:schemeClr val="tx2">
                  <a:lumMod val="60000"/>
                  <a:lumOff val="40000"/>
                </a:schemeClr>
              </a:solidFill>
              <a:latin typeface="Berlin Sans FB" panose="020E0602020502020306" pitchFamily="34" charset="0"/>
            </a:endParaRPr>
          </a:p>
        </p:txBody>
      </p:sp>
      <p:sp>
        <p:nvSpPr>
          <p:cNvPr id="20" name="Text Box 16"/>
          <p:cNvSpPr txBox="1">
            <a:spLocks noChangeArrowheads="1"/>
          </p:cNvSpPr>
          <p:nvPr/>
        </p:nvSpPr>
        <p:spPr bwMode="auto">
          <a:xfrm>
            <a:off x="5815636" y="785366"/>
            <a:ext cx="24320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000" u="none" dirty="0">
                <a:solidFill>
                  <a:schemeClr val="tx2">
                    <a:lumMod val="60000"/>
                    <a:lumOff val="40000"/>
                  </a:schemeClr>
                </a:solidFill>
                <a:latin typeface="Berlin Sans FB" panose="020E0602020502020306" pitchFamily="34" charset="0"/>
              </a:rPr>
              <a:t>Scattering amplitude</a:t>
            </a:r>
          </a:p>
        </p:txBody>
      </p:sp>
      <p:sp>
        <p:nvSpPr>
          <p:cNvPr id="21" name="Line 17"/>
          <p:cNvSpPr>
            <a:spLocks noChangeShapeType="1"/>
          </p:cNvSpPr>
          <p:nvPr/>
        </p:nvSpPr>
        <p:spPr bwMode="auto">
          <a:xfrm>
            <a:off x="1123032" y="2210147"/>
            <a:ext cx="0" cy="2897188"/>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22" name="Line 18"/>
          <p:cNvSpPr>
            <a:spLocks noChangeShapeType="1"/>
          </p:cNvSpPr>
          <p:nvPr/>
        </p:nvSpPr>
        <p:spPr bwMode="auto">
          <a:xfrm flipV="1">
            <a:off x="6485607" y="2430810"/>
            <a:ext cx="0" cy="2857500"/>
          </a:xfrm>
          <a:prstGeom prst="line">
            <a:avLst/>
          </a:prstGeom>
          <a:noFill/>
          <a:ln w="38100">
            <a:solidFill>
              <a:schemeClr val="tx1"/>
            </a:solidFill>
            <a:prstDash val="sysDot"/>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23" name="Text Box 19"/>
          <p:cNvSpPr txBox="1">
            <a:spLocks noChangeArrowheads="1"/>
          </p:cNvSpPr>
          <p:nvPr/>
        </p:nvSpPr>
        <p:spPr bwMode="auto">
          <a:xfrm>
            <a:off x="6264945" y="3529360"/>
            <a:ext cx="434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3600" b="1" u="none">
                <a:latin typeface="Arial Narrow" panose="020B0606020202030204" pitchFamily="34" charset="0"/>
              </a:rPr>
              <a:t>X</a:t>
            </a:r>
          </a:p>
        </p:txBody>
      </p:sp>
      <p:sp>
        <p:nvSpPr>
          <p:cNvPr id="24" name="Text Box 20"/>
          <p:cNvSpPr txBox="1">
            <a:spLocks noChangeArrowheads="1"/>
          </p:cNvSpPr>
          <p:nvPr/>
        </p:nvSpPr>
        <p:spPr bwMode="auto">
          <a:xfrm rot="10800000">
            <a:off x="6544468" y="3194400"/>
            <a:ext cx="54927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vert="eaVert"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b="1" u="none" dirty="0">
                <a:solidFill>
                  <a:srgbClr val="FF0000"/>
                </a:solidFill>
                <a:latin typeface="Arial Narrow" panose="020B0606020202030204" pitchFamily="34" charset="0"/>
              </a:rPr>
              <a:t>Squaring</a:t>
            </a:r>
          </a:p>
        </p:txBody>
      </p:sp>
      <p:sp>
        <p:nvSpPr>
          <p:cNvPr id="25" name="Text Box 21"/>
          <p:cNvSpPr txBox="1">
            <a:spLocks noChangeArrowheads="1"/>
          </p:cNvSpPr>
          <p:nvPr/>
        </p:nvSpPr>
        <p:spPr bwMode="auto">
          <a:xfrm rot="10800000">
            <a:off x="627736" y="2699891"/>
            <a:ext cx="5492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vert="eaVert"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b="1" u="none" dirty="0">
                <a:solidFill>
                  <a:srgbClr val="FF0000"/>
                </a:solidFill>
                <a:latin typeface="Arial Narrow" panose="020B0606020202030204" pitchFamily="34" charset="0"/>
              </a:rPr>
              <a:t>Autocorrelation</a:t>
            </a:r>
          </a:p>
        </p:txBody>
      </p:sp>
      <p:sp>
        <p:nvSpPr>
          <p:cNvPr id="26" name="Text Box 22"/>
          <p:cNvSpPr txBox="1">
            <a:spLocks noChangeArrowheads="1"/>
          </p:cNvSpPr>
          <p:nvPr/>
        </p:nvSpPr>
        <p:spPr bwMode="auto">
          <a:xfrm rot="16200000">
            <a:off x="1424499" y="4881939"/>
            <a:ext cx="492443" cy="268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vert="eaVert"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000" u="none" dirty="0">
                <a:solidFill>
                  <a:schemeClr val="tx2">
                    <a:lumMod val="60000"/>
                    <a:lumOff val="40000"/>
                  </a:schemeClr>
                </a:solidFill>
                <a:latin typeface="Berlin Sans FB" panose="020E0602020502020306" pitchFamily="34" charset="0"/>
              </a:rPr>
              <a:t>Autocorrelation function</a:t>
            </a:r>
          </a:p>
        </p:txBody>
      </p:sp>
      <p:sp>
        <p:nvSpPr>
          <p:cNvPr id="27" name="Text Box 23"/>
          <p:cNvSpPr txBox="1">
            <a:spLocks noChangeArrowheads="1"/>
          </p:cNvSpPr>
          <p:nvPr/>
        </p:nvSpPr>
        <p:spPr bwMode="auto">
          <a:xfrm>
            <a:off x="5638459" y="1854216"/>
            <a:ext cx="1584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1800" u="none" dirty="0">
                <a:solidFill>
                  <a:srgbClr val="0000FF"/>
                </a:solidFill>
                <a:latin typeface="Arial Narrow" panose="020B0606020202030204" pitchFamily="34" charset="0"/>
              </a:rPr>
              <a:t>Form factor term</a:t>
            </a:r>
          </a:p>
        </p:txBody>
      </p:sp>
      <p:sp>
        <p:nvSpPr>
          <p:cNvPr id="28" name="Text Box 24"/>
          <p:cNvSpPr txBox="1">
            <a:spLocks noChangeArrowheads="1"/>
          </p:cNvSpPr>
          <p:nvPr/>
        </p:nvSpPr>
        <p:spPr bwMode="auto">
          <a:xfrm>
            <a:off x="7282366" y="1835353"/>
            <a:ext cx="1927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1800" u="none" dirty="0">
                <a:solidFill>
                  <a:srgbClr val="0000FF"/>
                </a:solidFill>
                <a:latin typeface="Arial Narrow" panose="020B0606020202030204" pitchFamily="34" charset="0"/>
              </a:rPr>
              <a:t>Structure factor term</a:t>
            </a:r>
          </a:p>
        </p:txBody>
      </p:sp>
      <mc:AlternateContent xmlns:mc="http://schemas.openxmlformats.org/markup-compatibility/2006" xmlns:a14="http://schemas.microsoft.com/office/drawing/2010/main">
        <mc:Choice Requires="a14">
          <p:sp>
            <p:nvSpPr>
              <p:cNvPr id="29" name="Object 28"/>
              <p:cNvSpPr txBox="1"/>
              <p:nvPr/>
            </p:nvSpPr>
            <p:spPr bwMode="auto">
              <a:xfrm>
                <a:off x="3228057" y="4751733"/>
                <a:ext cx="3024187" cy="627062"/>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ko-KR" altLang="en-US" i="1">
                          <a:solidFill>
                            <a:srgbClr val="000000"/>
                          </a:solidFill>
                          <a:latin typeface="Cambria Math" panose="02040503050406030204" pitchFamily="18" charset="0"/>
                        </a:rPr>
                        <m:t>𝐼</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𝑞</m:t>
                          </m:r>
                        </m:e>
                      </m:acc>
                      <m:r>
                        <a:rPr lang="ko-KR" altLang="en-US" i="1">
                          <a:solidFill>
                            <a:srgbClr val="000000"/>
                          </a:solidFill>
                          <a:latin typeface="Cambria Math" panose="02040503050406030204" pitchFamily="18" charset="0"/>
                        </a:rPr>
                        <m:t>)=</m:t>
                      </m:r>
                      <m:nary>
                        <m:naryPr>
                          <m:subHide m:val="on"/>
                          <m:supHide m:val="on"/>
                          <m:ctrlPr>
                            <a:rPr lang="ko-KR" altLang="en-US" i="1">
                              <a:solidFill>
                                <a:srgbClr val="000000"/>
                              </a:solidFill>
                              <a:latin typeface="Cambria Math" panose="02040503050406030204" pitchFamily="18" charset="0"/>
                            </a:rPr>
                          </m:ctrlPr>
                        </m:naryPr>
                        <m:sub/>
                        <m:sup/>
                        <m:e>
                          <m:sSub>
                            <m:sSubPr>
                              <m:ctrlPr>
                                <a:rPr lang="ko-KR" altLang="en-US" i="1">
                                  <a:solidFill>
                                    <a:srgbClr val="000000"/>
                                  </a:solidFill>
                                  <a:latin typeface="Cambria Math" panose="02040503050406030204" pitchFamily="18" charset="0"/>
                                </a:rPr>
                              </m:ctrlPr>
                            </m:sSubPr>
                            <m:e>
                              <m:r>
                                <m:rPr>
                                  <m:sty m:val="p"/>
                                </m:rPr>
                                <a:rPr lang="ko-KR" altLang="en-US" i="1">
                                  <a:solidFill>
                                    <a:srgbClr val="000000"/>
                                  </a:solidFill>
                                  <a:latin typeface="Cambria Math" panose="02040503050406030204" pitchFamily="18" charset="0"/>
                                </a:rPr>
                                <m:t>Γ</m:t>
                              </m:r>
                            </m:e>
                            <m:sub>
                              <m:r>
                                <a:rPr lang="ko-KR" altLang="en-US" i="1">
                                  <a:solidFill>
                                    <a:srgbClr val="000000"/>
                                  </a:solidFill>
                                  <a:latin typeface="Cambria Math" panose="02040503050406030204" pitchFamily="18" charset="0"/>
                                </a:rPr>
                                <m:t>𝜌</m:t>
                              </m:r>
                            </m:sub>
                          </m:sSub>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𝑒</m:t>
                              </m:r>
                            </m:e>
                            <m:sup>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𝑖</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𝑞</m:t>
                                  </m:r>
                                </m:e>
                              </m:acc>
                            </m:sup>
                          </m:sSup>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e>
                      </m:nary>
                    </m:oMath>
                  </m:oMathPara>
                </a14:m>
                <a:endParaRPr lang="ko-KR" altLang="en-US" dirty="0"/>
              </a:p>
            </p:txBody>
          </p:sp>
        </mc:Choice>
        <mc:Fallback xmlns="">
          <p:sp>
            <p:nvSpPr>
              <p:cNvPr id="29" name="Object 28"/>
              <p:cNvSpPr txBox="1">
                <a:spLocks noRot="1" noChangeAspect="1" noMove="1" noResize="1" noEditPoints="1" noAdjustHandles="1" noChangeArrowheads="1" noChangeShapeType="1" noTextEdit="1"/>
              </p:cNvSpPr>
              <p:nvPr/>
            </p:nvSpPr>
            <p:spPr bwMode="auto">
              <a:xfrm>
                <a:off x="3228057" y="4751733"/>
                <a:ext cx="3024187" cy="627062"/>
              </a:xfrm>
              <a:prstGeom prst="rect">
                <a:avLst/>
              </a:prstGeom>
              <a:blipFill>
                <a:blip r:embed="rId5"/>
                <a:stretch>
                  <a:fillRect/>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0" name="Object 29"/>
              <p:cNvSpPr txBox="1"/>
              <p:nvPr/>
            </p:nvSpPr>
            <p:spPr bwMode="auto">
              <a:xfrm>
                <a:off x="6999956" y="3597622"/>
                <a:ext cx="2116138" cy="434975"/>
              </a:xfrm>
              <a:prstGeom prst="rect">
                <a:avLst/>
              </a:prstGeom>
              <a:noFill/>
              <a:ln>
                <a:noFill/>
              </a:ln>
              <a:effectLst/>
            </p:spPr>
            <p:txBody>
              <a:bodyPr>
                <a:normAutofit/>
              </a:bodyPr>
              <a:lstStyle/>
              <a:p>
                <a14:m>
                  <m:oMath xmlns:m="http://schemas.openxmlformats.org/officeDocument/2006/math">
                    <m:r>
                      <a:rPr lang="ko-KR" altLang="en-US" i="1">
                        <a:solidFill>
                          <a:srgbClr val="000000"/>
                        </a:solidFill>
                        <a:latin typeface="Cambria Math" panose="02040503050406030204" pitchFamily="18" charset="0"/>
                      </a:rPr>
                      <m:t>𝐼</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𝑞</m:t>
                        </m:r>
                      </m:e>
                    </m:acc>
                    <m:r>
                      <a:rPr lang="ko-KR" altLang="en-US" i="1">
                        <a:solidFill>
                          <a:srgbClr val="000000"/>
                        </a:solidFill>
                        <a:latin typeface="Cambria Math" panose="02040503050406030204" pitchFamily="18" charset="0"/>
                      </a:rPr>
                      <m:t>)</m:t>
                    </m:r>
                  </m:oMath>
                </a14:m>
                <a:r>
                  <a:rPr lang="ko-KR" altLang="en-US" i="1" dirty="0">
                    <a:solidFill>
                      <a:srgbClr val="000000"/>
                    </a:solidFill>
                    <a:latin typeface="Cambria Math" panose="02040503050406030204" pitchFamily="18" charset="0"/>
                  </a:rPr>
                  <a:t> </a:t>
                </a:r>
                <a14:m>
                  <m:oMath xmlns:m="http://schemas.openxmlformats.org/officeDocument/2006/math">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𝐴</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𝑞</m:t>
                        </m:r>
                      </m:e>
                    </m:acc>
                    <m:r>
                      <a:rPr lang="ko-KR" altLang="en-US" i="1">
                        <a:solidFill>
                          <a:srgbClr val="000000"/>
                        </a:solidFill>
                        <a:latin typeface="Cambria Math" panose="02040503050406030204" pitchFamily="18" charset="0"/>
                      </a:rPr>
                      <m:t>)⋅</m:t>
                    </m:r>
                    <m:sSup>
                      <m:sSupPr>
                        <m:ctrlPr>
                          <a:rPr lang="ko-KR" altLang="en-US" i="1">
                            <a:solidFill>
                              <a:srgbClr val="000000"/>
                            </a:solidFill>
                            <a:latin typeface="Cambria Math" panose="02040503050406030204" pitchFamily="18" charset="0"/>
                          </a:rPr>
                        </m:ctrlPr>
                      </m:sSupPr>
                      <m:e>
                        <m:r>
                          <a:rPr lang="ko-KR" altLang="en-US" i="1">
                            <a:solidFill>
                              <a:srgbClr val="000000"/>
                            </a:solidFill>
                            <a:latin typeface="Cambria Math" panose="02040503050406030204" pitchFamily="18" charset="0"/>
                          </a:rPr>
                          <m:t>𝐴</m:t>
                        </m:r>
                      </m:e>
                      <m:sup>
                        <m:r>
                          <a:rPr lang="ko-KR" altLang="en-US" i="1">
                            <a:solidFill>
                              <a:srgbClr val="000000"/>
                            </a:solidFill>
                            <a:latin typeface="Cambria Math" panose="02040503050406030204" pitchFamily="18" charset="0"/>
                          </a:rPr>
                          <m:t>∗</m:t>
                        </m:r>
                      </m:sup>
                    </m:sSup>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𝑞</m:t>
                        </m:r>
                      </m:e>
                    </m:acc>
                    <m:r>
                      <a:rPr lang="ko-KR" altLang="en-US" i="1">
                        <a:solidFill>
                          <a:srgbClr val="000000"/>
                        </a:solidFill>
                        <a:latin typeface="Cambria Math" panose="02040503050406030204" pitchFamily="18" charset="0"/>
                      </a:rPr>
                      <m:t>)</m:t>
                    </m:r>
                  </m:oMath>
                </a14:m>
                <a:endParaRPr lang="ko-KR" altLang="en-US" dirty="0"/>
              </a:p>
            </p:txBody>
          </p:sp>
        </mc:Choice>
        <mc:Fallback xmlns="">
          <p:sp>
            <p:nvSpPr>
              <p:cNvPr id="30" name="Object 29"/>
              <p:cNvSpPr txBox="1">
                <a:spLocks noRot="1" noChangeAspect="1" noMove="1" noResize="1" noEditPoints="1" noAdjustHandles="1" noChangeArrowheads="1" noChangeShapeType="1" noTextEdit="1"/>
              </p:cNvSpPr>
              <p:nvPr/>
            </p:nvSpPr>
            <p:spPr bwMode="auto">
              <a:xfrm>
                <a:off x="6999956" y="3597622"/>
                <a:ext cx="2116138" cy="434975"/>
              </a:xfrm>
              <a:prstGeom prst="rect">
                <a:avLst/>
              </a:prstGeom>
              <a:blipFill>
                <a:blip r:embed="rId6"/>
                <a:stretch>
                  <a:fillRect t="-16667" r="-6916"/>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1" name="Object 30"/>
              <p:cNvSpPr txBox="1"/>
              <p:nvPr/>
            </p:nvSpPr>
            <p:spPr bwMode="auto">
              <a:xfrm>
                <a:off x="1143400" y="2827493"/>
                <a:ext cx="2359025" cy="15462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ko-KR" altLang="en-US" i="1">
                              <a:solidFill>
                                <a:srgbClr val="000000"/>
                              </a:solidFill>
                              <a:latin typeface="Cambria Math" panose="02040503050406030204" pitchFamily="18" charset="0"/>
                            </a:rPr>
                          </m:ctrlPr>
                        </m:sSubPr>
                        <m:e>
                          <m:r>
                            <m:rPr>
                              <m:sty m:val="p"/>
                            </m:rPr>
                            <a:rPr lang="ko-KR" altLang="en-US" i="1">
                              <a:solidFill>
                                <a:srgbClr val="000000"/>
                              </a:solidFill>
                              <a:latin typeface="Cambria Math" panose="02040503050406030204" pitchFamily="18" charset="0"/>
                            </a:rPr>
                            <m:t>Γ</m:t>
                          </m:r>
                        </m:e>
                        <m:sub>
                          <m:r>
                            <a:rPr lang="ko-KR" altLang="en-US" i="1">
                              <a:solidFill>
                                <a:srgbClr val="000000"/>
                              </a:solidFill>
                              <a:latin typeface="Cambria Math" panose="02040503050406030204" pitchFamily="18" charset="0"/>
                            </a:rPr>
                            <m:t>𝜌</m:t>
                          </m:r>
                        </m:sub>
                      </m:sSub>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oMath>
                    <m:oMath xmlns:m="http://schemas.openxmlformats.org/officeDocument/2006/math">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𝑉</m:t>
                      </m:r>
                      <m:d>
                        <m:dPr>
                          <m:begChr m:val="⟨"/>
                          <m:endChr m:val="⟩"/>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e>
                      </m:d>
                    </m:oMath>
                    <m:oMath xmlns:m="http://schemas.openxmlformats.org/officeDocument/2006/math">
                      <m:r>
                        <a:rPr lang="ko-KR" altLang="en-US" i="1">
                          <a:solidFill>
                            <a:srgbClr val="000000"/>
                          </a:solidFill>
                          <a:latin typeface="Cambria Math" panose="02040503050406030204" pitchFamily="18" charset="0"/>
                        </a:rPr>
                        <m:t>=</m:t>
                      </m:r>
                      <m:nary>
                        <m:naryPr>
                          <m:subHide m:val="on"/>
                          <m:supHide m:val="on"/>
                          <m:ctrlPr>
                            <a:rPr lang="ko-KR" altLang="en-US" i="1">
                              <a:solidFill>
                                <a:srgbClr val="000000"/>
                              </a:solidFill>
                              <a:latin typeface="Cambria Math" panose="02040503050406030204" pitchFamily="18" charset="0"/>
                            </a:rPr>
                          </m:ctrlPr>
                        </m:naryPr>
                        <m:sub/>
                        <m:sup/>
                        <m:e>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e>
                      </m:nary>
                    </m:oMath>
                  </m:oMathPara>
                </a14:m>
                <a:endParaRPr lang="ko-KR" altLang="en-US" dirty="0"/>
              </a:p>
            </p:txBody>
          </p:sp>
        </mc:Choice>
        <mc:Fallback xmlns="">
          <p:sp>
            <p:nvSpPr>
              <p:cNvPr id="31" name="Object 30"/>
              <p:cNvSpPr txBox="1">
                <a:spLocks noRot="1" noChangeAspect="1" noMove="1" noResize="1" noEditPoints="1" noAdjustHandles="1" noChangeArrowheads="1" noChangeShapeType="1" noTextEdit="1"/>
              </p:cNvSpPr>
              <p:nvPr/>
            </p:nvSpPr>
            <p:spPr bwMode="auto">
              <a:xfrm>
                <a:off x="1143400" y="2827493"/>
                <a:ext cx="2359025" cy="1546225"/>
              </a:xfrm>
              <a:prstGeom prst="rect">
                <a:avLst/>
              </a:prstGeom>
              <a:blipFill>
                <a:blip r:embed="rId7"/>
                <a:stretch>
                  <a:fillRect t="-5138"/>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3" name="Object 27"/>
              <p:cNvSpPr txBox="1"/>
              <p:nvPr/>
            </p:nvSpPr>
            <p:spPr bwMode="auto">
              <a:xfrm>
                <a:off x="3274892" y="657470"/>
                <a:ext cx="3024187" cy="52546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1600" i="1">
                          <a:solidFill>
                            <a:srgbClr val="000000"/>
                          </a:solidFill>
                          <a:latin typeface="Cambria Math" panose="02040503050406030204" pitchFamily="18" charset="0"/>
                        </a:rPr>
                        <m:t>𝐴</m:t>
                      </m:r>
                      <m:r>
                        <a:rPr lang="ko-KR" altLang="en-US" sz="1600" i="1">
                          <a:solidFill>
                            <a:srgbClr val="000000"/>
                          </a:solidFill>
                          <a:latin typeface="Cambria Math" panose="02040503050406030204" pitchFamily="18" charset="0"/>
                        </a:rPr>
                        <m:t>(</m:t>
                      </m:r>
                      <m:acc>
                        <m:accPr>
                          <m:chr m:val="⃗"/>
                          <m:ctrlPr>
                            <a:rPr lang="ko-KR" altLang="en-US" sz="1600" i="1">
                              <a:solidFill>
                                <a:srgbClr val="000000"/>
                              </a:solidFill>
                              <a:latin typeface="Cambria Math" panose="02040503050406030204" pitchFamily="18" charset="0"/>
                            </a:rPr>
                          </m:ctrlPr>
                        </m:accPr>
                        <m:e>
                          <m:r>
                            <a:rPr lang="ko-KR" altLang="en-US" sz="1600" i="1">
                              <a:solidFill>
                                <a:srgbClr val="000000"/>
                              </a:solidFill>
                              <a:latin typeface="Cambria Math" panose="02040503050406030204" pitchFamily="18" charset="0"/>
                            </a:rPr>
                            <m:t>𝑞</m:t>
                          </m:r>
                        </m:e>
                      </m:acc>
                      <m:r>
                        <a:rPr lang="ko-KR" altLang="en-US" sz="1600" i="1">
                          <a:solidFill>
                            <a:srgbClr val="000000"/>
                          </a:solidFill>
                          <a:latin typeface="Cambria Math" panose="02040503050406030204" pitchFamily="18" charset="0"/>
                        </a:rPr>
                        <m:t>)=</m:t>
                      </m:r>
                      <m:nary>
                        <m:naryPr>
                          <m:subHide m:val="on"/>
                          <m:supHide m:val="on"/>
                          <m:ctrlPr>
                            <a:rPr lang="ko-KR" altLang="en-US" sz="1600" i="1">
                              <a:solidFill>
                                <a:srgbClr val="000000"/>
                              </a:solidFill>
                              <a:latin typeface="Cambria Math" panose="02040503050406030204" pitchFamily="18" charset="0"/>
                            </a:rPr>
                          </m:ctrlPr>
                        </m:naryPr>
                        <m:sub/>
                        <m:sup/>
                        <m:e>
                          <m:r>
                            <m:rPr>
                              <m:sty m:val="p"/>
                            </m:rPr>
                            <a:rPr lang="el-GR" altLang="ko-KR" sz="1600" i="1" smtClean="0">
                              <a:solidFill>
                                <a:srgbClr val="000000"/>
                              </a:solidFill>
                              <a:latin typeface="Cambria Math" panose="02040503050406030204" pitchFamily="18" charset="0"/>
                            </a:rPr>
                            <m:t>Δ</m:t>
                          </m:r>
                          <m:r>
                            <a:rPr lang="ko-KR" altLang="en-US" sz="1600" i="1">
                              <a:solidFill>
                                <a:srgbClr val="000000"/>
                              </a:solidFill>
                              <a:latin typeface="Cambria Math" panose="02040503050406030204" pitchFamily="18" charset="0"/>
                            </a:rPr>
                            <m:t>𝜌</m:t>
                          </m:r>
                          <m:r>
                            <a:rPr lang="ko-KR" altLang="en-US" sz="1600" i="1">
                              <a:solidFill>
                                <a:srgbClr val="000000"/>
                              </a:solidFill>
                              <a:latin typeface="Cambria Math" panose="02040503050406030204" pitchFamily="18" charset="0"/>
                            </a:rPr>
                            <m:t>(</m:t>
                          </m:r>
                          <m:acc>
                            <m:accPr>
                              <m:chr m:val="⃗"/>
                              <m:ctrlPr>
                                <a:rPr lang="ko-KR" altLang="en-US" sz="1600" i="1">
                                  <a:solidFill>
                                    <a:srgbClr val="000000"/>
                                  </a:solidFill>
                                  <a:latin typeface="Cambria Math" panose="02040503050406030204" pitchFamily="18" charset="0"/>
                                </a:rPr>
                              </m:ctrlPr>
                            </m:accPr>
                            <m:e>
                              <m:r>
                                <a:rPr lang="ko-KR" altLang="en-US" sz="1600" i="1">
                                  <a:solidFill>
                                    <a:srgbClr val="000000"/>
                                  </a:solidFill>
                                  <a:latin typeface="Cambria Math" panose="02040503050406030204" pitchFamily="18" charset="0"/>
                                </a:rPr>
                                <m:t>𝑟</m:t>
                              </m:r>
                            </m:e>
                          </m:acc>
                          <m:r>
                            <a:rPr lang="ko-KR" altLang="en-US" sz="1600" i="1">
                              <a:solidFill>
                                <a:srgbClr val="000000"/>
                              </a:solidFill>
                              <a:latin typeface="Cambria Math" panose="02040503050406030204" pitchFamily="18" charset="0"/>
                            </a:rPr>
                            <m:t>)</m:t>
                          </m:r>
                          <m:sSup>
                            <m:sSupPr>
                              <m:ctrlPr>
                                <a:rPr lang="ko-KR" altLang="en-US" sz="1600" i="1">
                                  <a:solidFill>
                                    <a:srgbClr val="000000"/>
                                  </a:solidFill>
                                  <a:latin typeface="Cambria Math" panose="02040503050406030204" pitchFamily="18" charset="0"/>
                                </a:rPr>
                              </m:ctrlPr>
                            </m:sSupPr>
                            <m:e>
                              <m:r>
                                <a:rPr lang="ko-KR" altLang="en-US" sz="1600" i="1">
                                  <a:solidFill>
                                    <a:srgbClr val="000000"/>
                                  </a:solidFill>
                                  <a:latin typeface="Cambria Math" panose="02040503050406030204" pitchFamily="18" charset="0"/>
                                </a:rPr>
                                <m:t>𝑒</m:t>
                              </m:r>
                            </m:e>
                            <m:sup>
                              <m:r>
                                <a:rPr lang="ko-KR" altLang="en-US" sz="1600" i="1">
                                  <a:solidFill>
                                    <a:srgbClr val="000000"/>
                                  </a:solidFill>
                                  <a:latin typeface="Cambria Math" panose="02040503050406030204" pitchFamily="18" charset="0"/>
                                </a:rPr>
                                <m:t>−</m:t>
                              </m:r>
                              <m:r>
                                <a:rPr lang="ko-KR" altLang="en-US" sz="1600" i="1">
                                  <a:solidFill>
                                    <a:srgbClr val="000000"/>
                                  </a:solidFill>
                                  <a:latin typeface="Cambria Math" panose="02040503050406030204" pitchFamily="18" charset="0"/>
                                </a:rPr>
                                <m:t>𝑖</m:t>
                              </m:r>
                              <m:acc>
                                <m:accPr>
                                  <m:chr m:val="⃗"/>
                                  <m:ctrlPr>
                                    <a:rPr lang="ko-KR" altLang="en-US" sz="1600" i="1">
                                      <a:solidFill>
                                        <a:srgbClr val="000000"/>
                                      </a:solidFill>
                                      <a:latin typeface="Cambria Math" panose="02040503050406030204" pitchFamily="18" charset="0"/>
                                    </a:rPr>
                                  </m:ctrlPr>
                                </m:accPr>
                                <m:e>
                                  <m:r>
                                    <a:rPr lang="ko-KR" altLang="en-US" sz="1600" i="1" smtClean="0">
                                      <a:solidFill>
                                        <a:srgbClr val="000000"/>
                                      </a:solidFill>
                                      <a:latin typeface="Cambria Math" panose="02040503050406030204" pitchFamily="18" charset="0"/>
                                    </a:rPr>
                                    <m:t>𝑟</m:t>
                                  </m:r>
                                </m:e>
                              </m:acc>
                              <m:r>
                                <a:rPr lang="ko-KR" altLang="en-US" sz="1600" i="1">
                                  <a:solidFill>
                                    <a:srgbClr val="000000"/>
                                  </a:solidFill>
                                  <a:latin typeface="Cambria Math" panose="02040503050406030204" pitchFamily="18" charset="0"/>
                                </a:rPr>
                                <m:t>⋅</m:t>
                              </m:r>
                              <m:acc>
                                <m:accPr>
                                  <m:chr m:val="⃗"/>
                                  <m:ctrlPr>
                                    <a:rPr lang="ko-KR" altLang="en-US" sz="1600" i="1" smtClean="0">
                                      <a:solidFill>
                                        <a:srgbClr val="000000"/>
                                      </a:solidFill>
                                      <a:latin typeface="Cambria Math" panose="02040503050406030204" pitchFamily="18" charset="0"/>
                                    </a:rPr>
                                  </m:ctrlPr>
                                </m:accPr>
                                <m:e>
                                  <m:r>
                                    <a:rPr lang="ko-KR" altLang="en-US" sz="1600" i="1">
                                      <a:solidFill>
                                        <a:srgbClr val="000000"/>
                                      </a:solidFill>
                                      <a:latin typeface="Cambria Math" panose="02040503050406030204" pitchFamily="18" charset="0"/>
                                    </a:rPr>
                                    <m:t>𝑞</m:t>
                                  </m:r>
                                </m:e>
                              </m:acc>
                            </m:sup>
                          </m:sSup>
                          <m:r>
                            <a:rPr lang="ko-KR" altLang="en-US" sz="1600" i="1">
                              <a:solidFill>
                                <a:srgbClr val="000000"/>
                              </a:solidFill>
                              <a:latin typeface="Cambria Math" panose="02040503050406030204" pitchFamily="18" charset="0"/>
                            </a:rPr>
                            <m:t>𝑑</m:t>
                          </m:r>
                          <m:acc>
                            <m:accPr>
                              <m:chr m:val="⃗"/>
                              <m:ctrlPr>
                                <a:rPr lang="ko-KR" altLang="en-US" sz="1600" i="1">
                                  <a:solidFill>
                                    <a:srgbClr val="000000"/>
                                  </a:solidFill>
                                  <a:latin typeface="Cambria Math" panose="02040503050406030204" pitchFamily="18" charset="0"/>
                                </a:rPr>
                              </m:ctrlPr>
                            </m:accPr>
                            <m:e>
                              <m:r>
                                <a:rPr lang="ko-KR" altLang="en-US" sz="1600" i="1">
                                  <a:solidFill>
                                    <a:srgbClr val="000000"/>
                                  </a:solidFill>
                                  <a:latin typeface="Cambria Math" panose="02040503050406030204" pitchFamily="18" charset="0"/>
                                </a:rPr>
                                <m:t>𝑟</m:t>
                              </m:r>
                            </m:e>
                          </m:acc>
                        </m:e>
                      </m:nary>
                    </m:oMath>
                  </m:oMathPara>
                </a14:m>
                <a:endParaRPr lang="ko-KR" altLang="en-US" sz="1600" dirty="0"/>
              </a:p>
            </p:txBody>
          </p:sp>
        </mc:Choice>
        <mc:Fallback xmlns="">
          <p:sp>
            <p:nvSpPr>
              <p:cNvPr id="33" name="Object 27"/>
              <p:cNvSpPr txBox="1">
                <a:spLocks noRot="1" noChangeAspect="1" noMove="1" noResize="1" noEditPoints="1" noAdjustHandles="1" noChangeArrowheads="1" noChangeShapeType="1" noTextEdit="1"/>
              </p:cNvSpPr>
              <p:nvPr/>
            </p:nvSpPr>
            <p:spPr bwMode="auto">
              <a:xfrm>
                <a:off x="3274892" y="657470"/>
                <a:ext cx="3024187" cy="525463"/>
              </a:xfrm>
              <a:prstGeom prst="rect">
                <a:avLst/>
              </a:prstGeom>
              <a:blipFill>
                <a:blip r:embed="rId8"/>
                <a:stretch>
                  <a:fillRect l="-3024" t="-190698" b="-288372"/>
                </a:stretch>
              </a:blipFill>
              <a:ln>
                <a:noFill/>
              </a:ln>
              <a:effectLst/>
            </p:spPr>
            <p:txBody>
              <a:bodyPr/>
              <a:lstStyle/>
              <a:p>
                <a:r>
                  <a:rPr lang="ko-KR" altLang="en-US">
                    <a:noFill/>
                  </a:rPr>
                  <a:t> </a:t>
                </a:r>
              </a:p>
            </p:txBody>
          </p:sp>
        </mc:Fallback>
      </mc:AlternateContent>
      <p:sp>
        <p:nvSpPr>
          <p:cNvPr id="38" name="Text Box 16"/>
          <p:cNvSpPr txBox="1">
            <a:spLocks noChangeArrowheads="1"/>
          </p:cNvSpPr>
          <p:nvPr/>
        </p:nvSpPr>
        <p:spPr bwMode="auto">
          <a:xfrm>
            <a:off x="5999109" y="6021472"/>
            <a:ext cx="22028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000" u="none" dirty="0">
                <a:solidFill>
                  <a:schemeClr val="tx2">
                    <a:lumMod val="60000"/>
                    <a:lumOff val="40000"/>
                  </a:schemeClr>
                </a:solidFill>
                <a:latin typeface="Berlin Sans FB" panose="020E0602020502020306" pitchFamily="34" charset="0"/>
              </a:rPr>
              <a:t>Scattering intensity</a:t>
            </a:r>
          </a:p>
        </p:txBody>
      </p:sp>
      <p:sp>
        <p:nvSpPr>
          <p:cNvPr id="39" name="Line 26"/>
          <p:cNvSpPr>
            <a:spLocks noChangeShapeType="1"/>
          </p:cNvSpPr>
          <p:nvPr/>
        </p:nvSpPr>
        <p:spPr bwMode="auto">
          <a:xfrm flipH="1" flipV="1">
            <a:off x="7650832" y="1706508"/>
            <a:ext cx="247477" cy="211525"/>
          </a:xfrm>
          <a:prstGeom prst="line">
            <a:avLst/>
          </a:prstGeom>
          <a:noFill/>
          <a:ln w="19050">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40" name="Line 25"/>
          <p:cNvSpPr>
            <a:spLocks noChangeShapeType="1"/>
          </p:cNvSpPr>
          <p:nvPr/>
        </p:nvSpPr>
        <p:spPr bwMode="auto">
          <a:xfrm flipV="1">
            <a:off x="6661820" y="1704514"/>
            <a:ext cx="360362" cy="256319"/>
          </a:xfrm>
          <a:prstGeom prst="line">
            <a:avLst/>
          </a:prstGeom>
          <a:noFill/>
          <a:ln w="19050">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mc:AlternateContent xmlns:mc="http://schemas.openxmlformats.org/markup-compatibility/2006" xmlns:a14="http://schemas.microsoft.com/office/drawing/2010/main">
        <mc:Choice Requires="a14">
          <p:sp>
            <p:nvSpPr>
              <p:cNvPr id="43" name="Object 43"/>
              <p:cNvSpPr txBox="1"/>
              <p:nvPr/>
            </p:nvSpPr>
            <p:spPr bwMode="auto">
              <a:xfrm>
                <a:off x="5518786" y="5419358"/>
                <a:ext cx="3880593" cy="6858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400" i="1">
                          <a:solidFill>
                            <a:srgbClr val="000000"/>
                          </a:solidFill>
                          <a:latin typeface="Cambria Math" panose="02040503050406030204" pitchFamily="18" charset="0"/>
                        </a:rPr>
                        <m:t>𝐼</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r>
                        <a:rPr lang="ko-KR" altLang="en-US" sz="2400" i="1" smtClean="0">
                          <a:solidFill>
                            <a:srgbClr val="000000"/>
                          </a:solidFill>
                          <a:latin typeface="Cambria Math" panose="02040503050406030204" pitchFamily="18" charset="0"/>
                        </a:rPr>
                        <m:t>=</m:t>
                      </m:r>
                      <m:sSub>
                        <m:sSubPr>
                          <m:ctrlPr>
                            <a:rPr lang="ko-KR" altLang="en-US" sz="2400" i="1">
                              <a:solidFill>
                                <a:srgbClr val="000000"/>
                              </a:solidFill>
                              <a:latin typeface="Cambria Math" panose="02040503050406030204" pitchFamily="18" charset="0"/>
                            </a:rPr>
                          </m:ctrlPr>
                        </m:sSubPr>
                        <m:e>
                          <m:r>
                            <a:rPr lang="ko-KR" altLang="en-US" sz="2400" i="1">
                              <a:solidFill>
                                <a:srgbClr val="000000"/>
                              </a:solidFill>
                              <a:latin typeface="Cambria Math" panose="02040503050406030204" pitchFamily="18" charset="0"/>
                            </a:rPr>
                            <m:t>𝑁</m:t>
                          </m:r>
                        </m:e>
                        <m:sub>
                          <m:r>
                            <a:rPr lang="ko-KR" altLang="en-US" sz="2400" i="1">
                              <a:solidFill>
                                <a:srgbClr val="000000"/>
                              </a:solidFill>
                              <a:latin typeface="Cambria Math" panose="02040503050406030204" pitchFamily="18" charset="0"/>
                            </a:rPr>
                            <m:t>𝑝</m:t>
                          </m:r>
                        </m:sub>
                      </m:sSub>
                      <m:sSup>
                        <m:sSupPr>
                          <m:ctrlPr>
                            <a:rPr lang="ko-KR" altLang="en-US" sz="2400" i="1">
                              <a:solidFill>
                                <a:srgbClr val="000000"/>
                              </a:solidFill>
                              <a:latin typeface="Cambria Math" panose="02040503050406030204" pitchFamily="18" charset="0"/>
                            </a:rPr>
                          </m:ctrlPr>
                        </m:sSupPr>
                        <m:e>
                          <m:d>
                            <m:dPr>
                              <m:ctrlPr>
                                <a:rPr lang="ko-KR" altLang="en-US" sz="2400" i="1">
                                  <a:solidFill>
                                    <a:srgbClr val="000000"/>
                                  </a:solidFill>
                                  <a:latin typeface="Cambria Math" panose="02040503050406030204" pitchFamily="18" charset="0"/>
                                </a:rPr>
                              </m:ctrlPr>
                            </m:dPr>
                            <m:e>
                              <m:r>
                                <m:rPr>
                                  <m:sty m:val="p"/>
                                </m:rPr>
                                <a:rPr lang="ko-KR" altLang="en-US" sz="2400" i="1">
                                  <a:solidFill>
                                    <a:srgbClr val="000000"/>
                                  </a:solidFill>
                                  <a:latin typeface="Cambria Math" panose="02040503050406030204" pitchFamily="18" charset="0"/>
                                </a:rPr>
                                <m:t>Δ</m:t>
                              </m:r>
                              <m:sSub>
                                <m:sSubPr>
                                  <m:ctrlPr>
                                    <a:rPr lang="ko-KR" altLang="en-US" sz="2400" i="1">
                                      <a:solidFill>
                                        <a:srgbClr val="000000"/>
                                      </a:solidFill>
                                      <a:latin typeface="Cambria Math" panose="02040503050406030204" pitchFamily="18" charset="0"/>
                                    </a:rPr>
                                  </m:ctrlPr>
                                </m:sSubPr>
                                <m:e>
                                  <m:r>
                                    <a:rPr lang="ko-KR" altLang="en-US" sz="2400" i="1">
                                      <a:solidFill>
                                        <a:srgbClr val="000000"/>
                                      </a:solidFill>
                                      <a:latin typeface="Cambria Math" panose="02040503050406030204" pitchFamily="18" charset="0"/>
                                    </a:rPr>
                                    <m:t>𝜌</m:t>
                                  </m:r>
                                </m:e>
                                <m:sub>
                                  <m:r>
                                    <a:rPr lang="ko-KR" altLang="en-US" sz="2400" i="1">
                                      <a:solidFill>
                                        <a:srgbClr val="000000"/>
                                      </a:solidFill>
                                      <a:latin typeface="Cambria Math" panose="02040503050406030204" pitchFamily="18" charset="0"/>
                                    </a:rPr>
                                    <m:t>𝑝</m:t>
                                  </m:r>
                                </m:sub>
                              </m:sSub>
                            </m:e>
                          </m:d>
                        </m:e>
                        <m:sup>
                          <m:r>
                            <a:rPr lang="ko-KR" altLang="en-US" sz="2400" i="1">
                              <a:solidFill>
                                <a:srgbClr val="000000"/>
                              </a:solidFill>
                              <a:latin typeface="Cambria Math" panose="02040503050406030204" pitchFamily="18" charset="0"/>
                            </a:rPr>
                            <m:t>2</m:t>
                          </m:r>
                        </m:sup>
                      </m:sSup>
                      <m:r>
                        <a:rPr lang="ko-KR" altLang="en-US" sz="2400" i="0">
                          <a:solidFill>
                            <a:srgbClr val="000000"/>
                          </a:solidFill>
                          <a:latin typeface="Cambria Math" panose="02040503050406030204" pitchFamily="18" charset="0"/>
                        </a:rPr>
                        <m:t> </m:t>
                      </m:r>
                      <m:r>
                        <a:rPr lang="en-US" altLang="ko-KR" sz="2400" b="0" i="1" smtClean="0">
                          <a:solidFill>
                            <a:srgbClr val="000000"/>
                          </a:solidFill>
                          <a:latin typeface="Cambria Math" panose="02040503050406030204" pitchFamily="18" charset="0"/>
                        </a:rPr>
                        <m:t>𝑃</m:t>
                      </m:r>
                      <m:d>
                        <m:dPr>
                          <m:ctrlPr>
                            <a:rPr lang="en-US" altLang="ko-KR" sz="2400" b="0" i="1" smtClean="0">
                              <a:solidFill>
                                <a:srgbClr val="000000"/>
                              </a:solidFill>
                              <a:latin typeface="Cambria Math" panose="02040503050406030204" pitchFamily="18" charset="0"/>
                            </a:rPr>
                          </m:ctrlPr>
                        </m:dPr>
                        <m:e>
                          <m:r>
                            <a:rPr lang="en-US" altLang="ko-KR" sz="2400" b="0" i="1" smtClean="0">
                              <a:solidFill>
                                <a:srgbClr val="000000"/>
                              </a:solidFill>
                              <a:latin typeface="Cambria Math" panose="02040503050406030204" pitchFamily="18" charset="0"/>
                            </a:rPr>
                            <m:t>𝑞</m:t>
                          </m:r>
                        </m:e>
                      </m:d>
                      <m:r>
                        <a:rPr lang="en-US" altLang="ko-KR" sz="2400" b="0" i="1" smtClean="0">
                          <a:solidFill>
                            <a:srgbClr val="000000"/>
                          </a:solidFill>
                          <a:latin typeface="Cambria Math" panose="02040503050406030204" pitchFamily="18" charset="0"/>
                        </a:rPr>
                        <m:t>𝑆</m:t>
                      </m:r>
                      <m:r>
                        <a:rPr lang="en-US" altLang="ko-KR" sz="2400" b="0" i="1" smtClean="0">
                          <a:solidFill>
                            <a:srgbClr val="000000"/>
                          </a:solidFill>
                          <a:latin typeface="Cambria Math" panose="02040503050406030204" pitchFamily="18" charset="0"/>
                        </a:rPr>
                        <m:t>(</m:t>
                      </m:r>
                      <m:r>
                        <a:rPr lang="en-US" altLang="ko-KR" sz="2400" b="0" i="1" smtClean="0">
                          <a:solidFill>
                            <a:srgbClr val="000000"/>
                          </a:solidFill>
                          <a:latin typeface="Cambria Math" panose="02040503050406030204" pitchFamily="18" charset="0"/>
                        </a:rPr>
                        <m:t>𝑞</m:t>
                      </m:r>
                      <m:r>
                        <a:rPr lang="en-US" altLang="ko-KR" sz="2400" b="0" i="1" smtClean="0">
                          <a:solidFill>
                            <a:srgbClr val="000000"/>
                          </a:solidFill>
                          <a:latin typeface="Cambria Math" panose="02040503050406030204" pitchFamily="18" charset="0"/>
                        </a:rPr>
                        <m:t>)</m:t>
                      </m:r>
                    </m:oMath>
                  </m:oMathPara>
                </a14:m>
                <a:endParaRPr lang="ko-KR" altLang="en-US" sz="2400" dirty="0"/>
              </a:p>
            </p:txBody>
          </p:sp>
        </mc:Choice>
        <mc:Fallback xmlns="">
          <p:sp>
            <p:nvSpPr>
              <p:cNvPr id="43" name="Object 43"/>
              <p:cNvSpPr txBox="1">
                <a:spLocks noRot="1" noChangeAspect="1" noMove="1" noResize="1" noEditPoints="1" noAdjustHandles="1" noChangeArrowheads="1" noChangeShapeType="1" noTextEdit="1"/>
              </p:cNvSpPr>
              <p:nvPr/>
            </p:nvSpPr>
            <p:spPr bwMode="auto">
              <a:xfrm>
                <a:off x="5518786" y="5419358"/>
                <a:ext cx="3880593" cy="685800"/>
              </a:xfrm>
              <a:prstGeom prst="rect">
                <a:avLst/>
              </a:prstGeom>
              <a:blipFill>
                <a:blip r:embed="rId9"/>
                <a:stretch>
                  <a:fillRect/>
                </a:stretch>
              </a:blipFill>
              <a:ln>
                <a:noFill/>
              </a:ln>
              <a:effectLst/>
            </p:spPr>
            <p:txBody>
              <a:bodyPr/>
              <a:lstStyle/>
              <a:p>
                <a:r>
                  <a:rPr lang="ko-KR" altLang="en-US">
                    <a:noFill/>
                  </a:rPr>
                  <a:t> </a:t>
                </a:r>
              </a:p>
            </p:txBody>
          </p:sp>
        </mc:Fallback>
      </mc:AlternateContent>
      <p:sp>
        <p:nvSpPr>
          <p:cNvPr id="44" name="TextBox 43">
            <a:extLst>
              <a:ext uri="{FF2B5EF4-FFF2-40B4-BE49-F238E27FC236}">
                <a16:creationId xmlns:a16="http://schemas.microsoft.com/office/drawing/2014/main" id="{967F316E-AB1F-CE1B-3A41-19C1D4B7A7CC}"/>
              </a:ext>
            </a:extLst>
          </p:cNvPr>
          <p:cNvSpPr txBox="1"/>
          <p:nvPr/>
        </p:nvSpPr>
        <p:spPr>
          <a:xfrm>
            <a:off x="229375" y="45724"/>
            <a:ext cx="3701839"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Information from SAXS</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sp>
        <p:nvSpPr>
          <p:cNvPr id="45" name="모서리가 둥근 직사각형 44"/>
          <p:cNvSpPr/>
          <p:nvPr/>
        </p:nvSpPr>
        <p:spPr>
          <a:xfrm>
            <a:off x="149896" y="632172"/>
            <a:ext cx="3124202" cy="5867400"/>
          </a:xfrm>
          <a:prstGeom prst="roundRect">
            <a:avLst>
              <a:gd name="adj" fmla="val 627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모서리가 둥근 직사각형 45"/>
          <p:cNvSpPr/>
          <p:nvPr/>
        </p:nvSpPr>
        <p:spPr>
          <a:xfrm>
            <a:off x="5518820" y="649605"/>
            <a:ext cx="3597274" cy="5837580"/>
          </a:xfrm>
          <a:prstGeom prst="roundRect">
            <a:avLst>
              <a:gd name="adj" fmla="val 6163"/>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TextBox 46"/>
          <p:cNvSpPr txBox="1"/>
          <p:nvPr/>
        </p:nvSpPr>
        <p:spPr>
          <a:xfrm>
            <a:off x="999206" y="6487184"/>
            <a:ext cx="1271502" cy="369332"/>
          </a:xfrm>
          <a:prstGeom prst="rect">
            <a:avLst/>
          </a:prstGeom>
          <a:noFill/>
        </p:spPr>
        <p:txBody>
          <a:bodyPr wrap="none" rtlCol="0">
            <a:spAutoFit/>
          </a:bodyPr>
          <a:lstStyle/>
          <a:p>
            <a:r>
              <a:rPr lang="en-US" altLang="ko-KR" dirty="0">
                <a:solidFill>
                  <a:srgbClr val="FF0000"/>
                </a:solidFill>
                <a:latin typeface="Berlin Sans FB Demi" panose="020E0802020502020306" pitchFamily="34" charset="0"/>
              </a:rPr>
              <a:t>Real space</a:t>
            </a:r>
            <a:endParaRPr lang="ko-KR" altLang="en-US" dirty="0">
              <a:solidFill>
                <a:srgbClr val="FF0000"/>
              </a:solidFill>
              <a:latin typeface="Berlin Sans FB Demi" panose="020E0802020502020306" pitchFamily="34" charset="0"/>
            </a:endParaRPr>
          </a:p>
        </p:txBody>
      </p:sp>
      <p:sp>
        <p:nvSpPr>
          <p:cNvPr id="48" name="TextBox 47"/>
          <p:cNvSpPr txBox="1"/>
          <p:nvPr/>
        </p:nvSpPr>
        <p:spPr>
          <a:xfrm>
            <a:off x="6264945" y="6511518"/>
            <a:ext cx="1877437" cy="369332"/>
          </a:xfrm>
          <a:prstGeom prst="rect">
            <a:avLst/>
          </a:prstGeom>
          <a:noFill/>
        </p:spPr>
        <p:txBody>
          <a:bodyPr wrap="none" rtlCol="0">
            <a:spAutoFit/>
          </a:bodyPr>
          <a:lstStyle/>
          <a:p>
            <a:r>
              <a:rPr lang="en-US" altLang="ko-KR" dirty="0">
                <a:solidFill>
                  <a:srgbClr val="008000"/>
                </a:solidFill>
                <a:latin typeface="Berlin Sans FB Demi" panose="020E0802020502020306" pitchFamily="34" charset="0"/>
              </a:rPr>
              <a:t>Reciprocal space</a:t>
            </a:r>
            <a:endParaRPr lang="ko-KR" altLang="en-US" dirty="0">
              <a:solidFill>
                <a:srgbClr val="008000"/>
              </a:solidFill>
              <a:latin typeface="Berlin Sans FB Demi" panose="020E0802020502020306" pitchFamily="34" charset="0"/>
            </a:endParaRPr>
          </a:p>
        </p:txBody>
      </p:sp>
      <p:sp>
        <p:nvSpPr>
          <p:cNvPr id="63" name="타원 62">
            <a:extLst>
              <a:ext uri="{FF2B5EF4-FFF2-40B4-BE49-F238E27FC236}">
                <a16:creationId xmlns:a16="http://schemas.microsoft.com/office/drawing/2014/main" id="{8C7AA65A-4795-CB38-12F3-8499ED20B5DD}"/>
              </a:ext>
            </a:extLst>
          </p:cNvPr>
          <p:cNvSpPr/>
          <p:nvPr/>
        </p:nvSpPr>
        <p:spPr>
          <a:xfrm>
            <a:off x="4211960" y="730598"/>
            <a:ext cx="638476" cy="45720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타원 63">
            <a:extLst>
              <a:ext uri="{FF2B5EF4-FFF2-40B4-BE49-F238E27FC236}">
                <a16:creationId xmlns:a16="http://schemas.microsoft.com/office/drawing/2014/main" id="{8065425D-CAC6-15D8-B881-C632D083C7A1}"/>
              </a:ext>
            </a:extLst>
          </p:cNvPr>
          <p:cNvSpPr/>
          <p:nvPr/>
        </p:nvSpPr>
        <p:spPr>
          <a:xfrm>
            <a:off x="4140695" y="4837505"/>
            <a:ext cx="501998" cy="457200"/>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Line 18">
            <a:extLst>
              <a:ext uri="{FF2B5EF4-FFF2-40B4-BE49-F238E27FC236}">
                <a16:creationId xmlns:a16="http://schemas.microsoft.com/office/drawing/2014/main" id="{868747B5-CFD4-F1F0-744A-9723533E0870}"/>
              </a:ext>
            </a:extLst>
          </p:cNvPr>
          <p:cNvSpPr>
            <a:spLocks noChangeShapeType="1"/>
          </p:cNvSpPr>
          <p:nvPr/>
        </p:nvSpPr>
        <p:spPr bwMode="auto">
          <a:xfrm flipV="1">
            <a:off x="495179" y="2178397"/>
            <a:ext cx="0" cy="2857500"/>
          </a:xfrm>
          <a:prstGeom prst="line">
            <a:avLst/>
          </a:prstGeom>
          <a:noFill/>
          <a:ln w="38100">
            <a:solidFill>
              <a:schemeClr val="tx1"/>
            </a:solidFill>
            <a:prstDash val="sysDot"/>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66" name="Text Box 19">
            <a:extLst>
              <a:ext uri="{FF2B5EF4-FFF2-40B4-BE49-F238E27FC236}">
                <a16:creationId xmlns:a16="http://schemas.microsoft.com/office/drawing/2014/main" id="{F686EC2D-BCDB-F725-A606-90D8AD59AA50}"/>
              </a:ext>
            </a:extLst>
          </p:cNvPr>
          <p:cNvSpPr txBox="1">
            <a:spLocks noChangeArrowheads="1"/>
          </p:cNvSpPr>
          <p:nvPr/>
        </p:nvSpPr>
        <p:spPr bwMode="auto">
          <a:xfrm>
            <a:off x="274517" y="3276947"/>
            <a:ext cx="434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3600" b="1" u="none">
                <a:latin typeface="Arial Narrow" panose="020B0606020202030204" pitchFamily="34" charset="0"/>
              </a:rPr>
              <a:t>X</a:t>
            </a:r>
          </a:p>
        </p:txBody>
      </p:sp>
      <p:sp>
        <p:nvSpPr>
          <p:cNvPr id="4" name="슬라이드 번호 개체 틀 1">
            <a:extLst>
              <a:ext uri="{FF2B5EF4-FFF2-40B4-BE49-F238E27FC236}">
                <a16:creationId xmlns:a16="http://schemas.microsoft.com/office/drawing/2014/main" id="{B5AF273B-ED13-E372-9BED-5483A3280AB6}"/>
              </a:ext>
            </a:extLst>
          </p:cNvPr>
          <p:cNvSpPr txBox="1">
            <a:spLocks/>
          </p:cNvSpPr>
          <p:nvPr/>
        </p:nvSpPr>
        <p:spPr>
          <a:xfrm>
            <a:off x="8533692" y="88323"/>
            <a:ext cx="594187"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23</a:t>
            </a:fld>
            <a:r>
              <a:rPr lang="en-US" altLang="ko-KR" sz="1200" dirty="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4055968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Object 2"/>
              <p:cNvSpPr txBox="1"/>
              <p:nvPr/>
            </p:nvSpPr>
            <p:spPr bwMode="auto">
              <a:xfrm>
                <a:off x="6804248" y="2844727"/>
                <a:ext cx="1695450" cy="9015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oMath>
                    <m:oMath xmlns:m="http://schemas.openxmlformats.org/officeDocument/2006/math">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oMath>
                  </m:oMathPara>
                </a14:m>
                <a:endParaRPr lang="ko-KR" altLang="en-US" sz="2400" dirty="0"/>
              </a:p>
            </p:txBody>
          </p:sp>
        </mc:Choice>
        <mc:Fallback xmlns="">
          <p:sp>
            <p:nvSpPr>
              <p:cNvPr id="11" name="Object 2"/>
              <p:cNvSpPr txBox="1">
                <a:spLocks noRot="1" noChangeAspect="1" noMove="1" noResize="1" noEditPoints="1" noAdjustHandles="1" noChangeArrowheads="1" noChangeShapeType="1" noTextEdit="1"/>
              </p:cNvSpPr>
              <p:nvPr/>
            </p:nvSpPr>
            <p:spPr bwMode="auto">
              <a:xfrm>
                <a:off x="6804248" y="2844727"/>
                <a:ext cx="1695450" cy="901562"/>
              </a:xfrm>
              <a:prstGeom prst="rect">
                <a:avLst/>
              </a:prstGeom>
              <a:blipFill>
                <a:blip r:embed="rId2"/>
                <a:stretch>
                  <a:fillRect l="-1079" t="-8784" r="-4676"/>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Object 3"/>
              <p:cNvSpPr txBox="1"/>
              <p:nvPr/>
            </p:nvSpPr>
            <p:spPr bwMode="auto">
              <a:xfrm>
                <a:off x="330814" y="764704"/>
                <a:ext cx="7200800" cy="518318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400" i="1">
                          <a:solidFill>
                            <a:srgbClr val="000000"/>
                          </a:solidFill>
                          <a:latin typeface="Cambria Math" panose="02040503050406030204" pitchFamily="18" charset="0"/>
                        </a:rPr>
                        <m:t>𝐼</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oMath>
                    <m:oMath xmlns:m="http://schemas.openxmlformats.org/officeDocument/2006/math">
                      <m:r>
                        <a:rPr lang="ko-KR" altLang="en-US" sz="2400" i="1">
                          <a:solidFill>
                            <a:srgbClr val="000000"/>
                          </a:solidFill>
                          <a:latin typeface="Cambria Math" panose="02040503050406030204" pitchFamily="18" charset="0"/>
                        </a:rPr>
                        <m:t>=</m:t>
                      </m:r>
                      <m:d>
                        <m:dPr>
                          <m:begChr m:val="⟨"/>
                          <m:endChr m:val="⟩"/>
                          <m:ctrlPr>
                            <a:rPr lang="ko-KR" altLang="en-US" sz="2400" i="1">
                              <a:solidFill>
                                <a:srgbClr val="000000"/>
                              </a:solidFill>
                              <a:latin typeface="Cambria Math" panose="02040503050406030204" pitchFamily="18" charset="0"/>
                            </a:rPr>
                          </m:ctrlPr>
                        </m:dPr>
                        <m:e>
                          <m:sSup>
                            <m:sSupPr>
                              <m:ctrlPr>
                                <a:rPr lang="ko-KR" altLang="en-US" sz="2400" i="1">
                                  <a:solidFill>
                                    <a:srgbClr val="000000"/>
                                  </a:solidFill>
                                  <a:latin typeface="Cambria Math" panose="02040503050406030204" pitchFamily="18" charset="0"/>
                                </a:rPr>
                              </m:ctrlPr>
                            </m:sSupPr>
                            <m:e>
                              <m:d>
                                <m:dPr>
                                  <m:begChr m:val="|"/>
                                  <m:endChr m:val="|"/>
                                  <m:ctrlPr>
                                    <a:rPr lang="ko-KR" altLang="en-US" sz="2400" i="1">
                                      <a:solidFill>
                                        <a:srgbClr val="000000"/>
                                      </a:solidFill>
                                      <a:latin typeface="Cambria Math" panose="02040503050406030204" pitchFamily="18" charset="0"/>
                                    </a:rPr>
                                  </m:ctrlPr>
                                </m:dPr>
                                <m:e>
                                  <m:r>
                                    <a:rPr lang="ko-KR" altLang="en-US" sz="2400" i="1">
                                      <a:solidFill>
                                        <a:srgbClr val="000000"/>
                                      </a:solidFill>
                                      <a:latin typeface="Cambria Math" panose="02040503050406030204" pitchFamily="18" charset="0"/>
                                    </a:rPr>
                                    <m:t>𝐴</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e>
                              </m:d>
                            </m:e>
                            <m:sup>
                              <m:r>
                                <a:rPr lang="ko-KR" altLang="en-US" sz="2400" i="1">
                                  <a:solidFill>
                                    <a:srgbClr val="000000"/>
                                  </a:solidFill>
                                  <a:latin typeface="Cambria Math" panose="02040503050406030204" pitchFamily="18" charset="0"/>
                                </a:rPr>
                                <m:t>2</m:t>
                              </m:r>
                            </m:sup>
                          </m:sSup>
                        </m:e>
                      </m:d>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𝐴</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𝐴</m:t>
                          </m:r>
                        </m:e>
                        <m:sup>
                          <m:r>
                            <a:rPr lang="ko-KR" altLang="en-US" sz="2400" i="1">
                              <a:solidFill>
                                <a:srgbClr val="000000"/>
                              </a:solidFill>
                              <a:latin typeface="Cambria Math" panose="02040503050406030204" pitchFamily="18" charset="0"/>
                            </a:rPr>
                            <m:t>∗</m:t>
                          </m:r>
                        </m:sup>
                      </m:sSup>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oMath>
                    <m:oMath xmlns:m="http://schemas.openxmlformats.org/officeDocument/2006/math">
                      <m:r>
                        <a:rPr lang="ko-KR" altLang="en-US" sz="2400" i="1">
                          <a:solidFill>
                            <a:srgbClr val="000000"/>
                          </a:solidFill>
                          <a:latin typeface="Cambria Math" panose="02040503050406030204" pitchFamily="18" charset="0"/>
                        </a:rPr>
                        <m:t>=</m:t>
                      </m:r>
                      <m:d>
                        <m:dPr>
                          <m:begChr m:val="⟨"/>
                          <m:endChr m:val="⟩"/>
                          <m:ctrlPr>
                            <a:rPr lang="ko-KR" altLang="en-US" sz="2400" i="1">
                              <a:solidFill>
                                <a:srgbClr val="000000"/>
                              </a:solidFill>
                              <a:latin typeface="Cambria Math" panose="02040503050406030204" pitchFamily="18" charset="0"/>
                            </a:rPr>
                          </m:ctrlPr>
                        </m:dPr>
                        <m:e>
                          <m:sSup>
                            <m:sSupPr>
                              <m:ctrlPr>
                                <a:rPr lang="ko-KR" altLang="en-US" sz="2400" i="1">
                                  <a:solidFill>
                                    <a:srgbClr val="000000"/>
                                  </a:solidFill>
                                  <a:latin typeface="Cambria Math" panose="02040503050406030204" pitchFamily="18" charset="0"/>
                                </a:rPr>
                              </m:ctrlPr>
                            </m:sSupPr>
                            <m:e>
                              <m:d>
                                <m:dPr>
                                  <m:begChr m:val="|"/>
                                  <m:endChr m:val="|"/>
                                  <m:ctrlPr>
                                    <a:rPr lang="ko-KR" altLang="en-US" sz="2400" i="1">
                                      <a:solidFill>
                                        <a:srgbClr val="000000"/>
                                      </a:solidFill>
                                      <a:latin typeface="Cambria Math" panose="02040503050406030204" pitchFamily="18" charset="0"/>
                                    </a:rPr>
                                  </m:ctrlPr>
                                </m:dPr>
                                <m:e>
                                  <m:nary>
                                    <m:naryPr>
                                      <m:subHide m:val="on"/>
                                      <m:supHide m:val="on"/>
                                      <m:ctrlPr>
                                        <a:rPr lang="ko-KR" altLang="en-US" sz="2400" i="1">
                                          <a:solidFill>
                                            <a:srgbClr val="000000"/>
                                          </a:solidFill>
                                          <a:latin typeface="Cambria Math" panose="02040503050406030204" pitchFamily="18" charset="0"/>
                                        </a:rPr>
                                      </m:ctrlPr>
                                    </m:naryPr>
                                    <m:sub/>
                                    <m:sup/>
                                    <m:e>
                                      <m:r>
                                        <a:rPr lang="ko-KR" altLang="en-US" sz="2400" i="1">
                                          <a:solidFill>
                                            <a:srgbClr val="000000"/>
                                          </a:solidFill>
                                          <a:latin typeface="Cambria Math" panose="02040503050406030204" pitchFamily="18" charset="0"/>
                                        </a:rPr>
                                        <m:t>𝜌</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𝑖</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sup>
                                      </m:sSup>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e>
                                  </m:nary>
                                </m:e>
                              </m:d>
                            </m:e>
                            <m:sup>
                              <m:r>
                                <a:rPr lang="ko-KR" altLang="en-US" sz="2400" i="1">
                                  <a:solidFill>
                                    <a:srgbClr val="000000"/>
                                  </a:solidFill>
                                  <a:latin typeface="Cambria Math" panose="02040503050406030204" pitchFamily="18" charset="0"/>
                                </a:rPr>
                                <m:t>2</m:t>
                              </m:r>
                            </m:sup>
                          </m:sSup>
                        </m:e>
                      </m:d>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𝐴</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𝐴</m:t>
                          </m:r>
                        </m:e>
                        <m:sup>
                          <m:r>
                            <a:rPr lang="ko-KR" altLang="en-US" sz="2400" i="1">
                              <a:solidFill>
                                <a:srgbClr val="000000"/>
                              </a:solidFill>
                              <a:latin typeface="Cambria Math" panose="02040503050406030204" pitchFamily="18" charset="0"/>
                            </a:rPr>
                            <m:t>∗</m:t>
                          </m:r>
                        </m:sup>
                      </m:sSup>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oMath>
                    <m:oMath xmlns:m="http://schemas.openxmlformats.org/officeDocument/2006/math">
                      <m:r>
                        <a:rPr lang="ko-KR" altLang="en-US" sz="2400" i="1">
                          <a:solidFill>
                            <a:srgbClr val="000000"/>
                          </a:solidFill>
                          <a:latin typeface="Cambria Math" panose="02040503050406030204" pitchFamily="18" charset="0"/>
                        </a:rPr>
                        <m:t>=</m:t>
                      </m:r>
                      <m:d>
                        <m:dPr>
                          <m:begChr m:val="["/>
                          <m:endChr m:val="]"/>
                          <m:ctrlPr>
                            <a:rPr lang="ko-KR" altLang="en-US" sz="2400" i="1">
                              <a:solidFill>
                                <a:srgbClr val="000000"/>
                              </a:solidFill>
                              <a:latin typeface="Cambria Math" panose="02040503050406030204" pitchFamily="18" charset="0"/>
                            </a:rPr>
                          </m:ctrlPr>
                        </m:dPr>
                        <m:e>
                          <m:nary>
                            <m:naryPr>
                              <m:subHide m:val="on"/>
                              <m:supHide m:val="on"/>
                              <m:ctrlPr>
                                <a:rPr lang="ko-KR" altLang="en-US" sz="2400" i="1">
                                  <a:solidFill>
                                    <a:srgbClr val="000000"/>
                                  </a:solidFill>
                                  <a:latin typeface="Cambria Math" panose="02040503050406030204" pitchFamily="18" charset="0"/>
                                </a:rPr>
                              </m:ctrlPr>
                            </m:naryPr>
                            <m:sub/>
                            <m:sup/>
                            <m:e>
                              <m:r>
                                <a:rPr lang="ko-KR" altLang="en-US" sz="2400" i="1">
                                  <a:solidFill>
                                    <a:srgbClr val="000000"/>
                                  </a:solidFill>
                                  <a:latin typeface="Cambria Math" panose="02040503050406030204" pitchFamily="18" charset="0"/>
                                </a:rPr>
                                <m:t>𝜌</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𝑖</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sup>
                              </m:sSup>
                              <m:r>
                                <a:rPr lang="ko-KR" altLang="en-US" sz="2400" i="1" smtClean="0">
                                  <a:solidFill>
                                    <a:srgbClr val="0000FF"/>
                                  </a:solidFill>
                                  <a:latin typeface="Cambria Math" panose="02040503050406030204" pitchFamily="18" charset="0"/>
                                </a:rPr>
                                <m:t>𝑑</m:t>
                              </m:r>
                              <m:acc>
                                <m:accPr>
                                  <m:chr m:val="⃗"/>
                                  <m:ctrlPr>
                                    <a:rPr lang="ko-KR" altLang="en-US" sz="2400" i="1">
                                      <a:solidFill>
                                        <a:srgbClr val="0000FF"/>
                                      </a:solidFill>
                                      <a:latin typeface="Cambria Math" panose="02040503050406030204" pitchFamily="18" charset="0"/>
                                    </a:rPr>
                                  </m:ctrlPr>
                                </m:accPr>
                                <m:e>
                                  <m:r>
                                    <a:rPr lang="ko-KR" altLang="en-US" sz="2400" i="1">
                                      <a:solidFill>
                                        <a:srgbClr val="0000FF"/>
                                      </a:solidFill>
                                      <a:latin typeface="Cambria Math" panose="02040503050406030204" pitchFamily="18" charset="0"/>
                                    </a:rPr>
                                    <m:t>𝑢</m:t>
                                  </m:r>
                                </m:e>
                              </m:acc>
                            </m:e>
                          </m:nary>
                        </m:e>
                      </m:d>
                      <m:d>
                        <m:dPr>
                          <m:begChr m:val="["/>
                          <m:endChr m:val="]"/>
                          <m:ctrlPr>
                            <a:rPr lang="ko-KR" altLang="en-US" sz="2400" i="1">
                              <a:solidFill>
                                <a:srgbClr val="000000"/>
                              </a:solidFill>
                              <a:latin typeface="Cambria Math" panose="02040503050406030204" pitchFamily="18" charset="0"/>
                            </a:rPr>
                          </m:ctrlPr>
                        </m:dPr>
                        <m:e>
                          <m:nary>
                            <m:naryPr>
                              <m:subHide m:val="on"/>
                              <m:supHide m:val="on"/>
                              <m:ctrlPr>
                                <a:rPr lang="ko-KR" altLang="en-US" sz="2400" i="1">
                                  <a:solidFill>
                                    <a:srgbClr val="000000"/>
                                  </a:solidFill>
                                  <a:latin typeface="Cambria Math" panose="02040503050406030204" pitchFamily="18" charset="0"/>
                                </a:rPr>
                              </m:ctrlPr>
                            </m:naryPr>
                            <m:sub/>
                            <m:sup/>
                            <m:e>
                              <m:r>
                                <a:rPr lang="ko-KR" altLang="en-US" sz="2400" i="1">
                                  <a:solidFill>
                                    <a:srgbClr val="000000"/>
                                  </a:solidFill>
                                  <a:latin typeface="Cambria Math" panose="02040503050406030204" pitchFamily="18" charset="0"/>
                                </a:rPr>
                                <m:t>𝜌</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𝑖</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sup>
                              </m:sSup>
                              <m:r>
                                <a:rPr lang="ko-KR" altLang="en-US" sz="2400" i="1" smtClean="0">
                                  <a:solidFill>
                                    <a:srgbClr val="FF0000"/>
                                  </a:solidFill>
                                  <a:latin typeface="Cambria Math" panose="02040503050406030204" pitchFamily="18" charset="0"/>
                                </a:rPr>
                                <m:t>𝑑</m:t>
                              </m:r>
                              <m:acc>
                                <m:accPr>
                                  <m:chr m:val="⃗"/>
                                  <m:ctrlPr>
                                    <a:rPr lang="ko-KR" altLang="en-US" sz="2400" i="1">
                                      <a:solidFill>
                                        <a:srgbClr val="FF0000"/>
                                      </a:solidFill>
                                      <a:latin typeface="Cambria Math" panose="02040503050406030204" pitchFamily="18" charset="0"/>
                                    </a:rPr>
                                  </m:ctrlPr>
                                </m:accPr>
                                <m:e>
                                  <m:r>
                                    <a:rPr lang="ko-KR" altLang="en-US" sz="2400" i="1">
                                      <a:solidFill>
                                        <a:srgbClr val="FF0000"/>
                                      </a:solidFill>
                                      <a:latin typeface="Cambria Math" panose="02040503050406030204" pitchFamily="18" charset="0"/>
                                    </a:rPr>
                                    <m:t>𝑢</m:t>
                                  </m:r>
                                </m:e>
                              </m:acc>
                              <m:r>
                                <a:rPr lang="ko-KR" altLang="en-US" sz="2400" i="1" smtClean="0">
                                  <a:solidFill>
                                    <a:srgbClr val="FF0000"/>
                                  </a:solidFill>
                                  <a:latin typeface="Cambria Math" panose="02040503050406030204" pitchFamily="18" charset="0"/>
                                </a:rPr>
                                <m:t>′</m:t>
                              </m:r>
                            </m:e>
                          </m:nary>
                        </m:e>
                      </m:d>
                    </m:oMath>
                    <m:oMath xmlns:m="http://schemas.openxmlformats.org/officeDocument/2006/math">
                      <m:r>
                        <a:rPr lang="ko-KR" altLang="en-US" sz="2400" i="1">
                          <a:solidFill>
                            <a:srgbClr val="000000"/>
                          </a:solidFill>
                          <a:latin typeface="Cambria Math" panose="02040503050406030204" pitchFamily="18" charset="0"/>
                        </a:rPr>
                        <m:t>=</m:t>
                      </m:r>
                      <m:d>
                        <m:dPr>
                          <m:begChr m:val="["/>
                          <m:endChr m:val="]"/>
                          <m:ctrlPr>
                            <a:rPr lang="ko-KR" altLang="en-US" sz="2400" i="1">
                              <a:solidFill>
                                <a:srgbClr val="000000"/>
                              </a:solidFill>
                              <a:latin typeface="Cambria Math" panose="02040503050406030204" pitchFamily="18" charset="0"/>
                            </a:rPr>
                          </m:ctrlPr>
                        </m:dPr>
                        <m:e>
                          <m:nary>
                            <m:naryPr>
                              <m:subHide m:val="on"/>
                              <m:supHide m:val="on"/>
                              <m:ctrlPr>
                                <a:rPr lang="ko-KR" altLang="en-US" sz="2400" i="1">
                                  <a:solidFill>
                                    <a:srgbClr val="000000"/>
                                  </a:solidFill>
                                  <a:latin typeface="Cambria Math" panose="02040503050406030204" pitchFamily="18" charset="0"/>
                                </a:rPr>
                              </m:ctrlPr>
                            </m:naryPr>
                            <m:sub/>
                            <m:sup/>
                            <m:e>
                              <m:r>
                                <a:rPr lang="ko-KR" altLang="en-US" sz="2400" i="1">
                                  <a:solidFill>
                                    <a:srgbClr val="000000"/>
                                  </a:solidFill>
                                  <a:latin typeface="Cambria Math" panose="02040503050406030204" pitchFamily="18" charset="0"/>
                                </a:rPr>
                                <m:t>𝜌</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𝑖</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sup>
                              </m:sSup>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e>
                          </m:nary>
                        </m:e>
                      </m:d>
                      <m:d>
                        <m:dPr>
                          <m:begChr m:val="["/>
                          <m:endChr m:val="]"/>
                          <m:ctrlPr>
                            <a:rPr lang="ko-KR" altLang="en-US" sz="2400" i="1">
                              <a:solidFill>
                                <a:srgbClr val="000000"/>
                              </a:solidFill>
                              <a:latin typeface="Cambria Math" panose="02040503050406030204" pitchFamily="18" charset="0"/>
                            </a:rPr>
                          </m:ctrlPr>
                        </m:dPr>
                        <m:e>
                          <m:nary>
                            <m:naryPr>
                              <m:subHide m:val="on"/>
                              <m:supHide m:val="on"/>
                              <m:ctrlPr>
                                <a:rPr lang="ko-KR" altLang="en-US" sz="2400" i="1" smtClean="0">
                                  <a:solidFill>
                                    <a:srgbClr val="000000"/>
                                  </a:solidFill>
                                  <a:latin typeface="Cambria Math" panose="02040503050406030204" pitchFamily="18" charset="0"/>
                                </a:rPr>
                              </m:ctrlPr>
                            </m:naryPr>
                            <m:sub/>
                            <m:sup/>
                            <m:e>
                              <m:r>
                                <a:rPr lang="ko-KR" altLang="en-US" sz="2400" i="1" smtClean="0">
                                  <a:solidFill>
                                    <a:srgbClr val="008000"/>
                                  </a:solidFill>
                                  <a:latin typeface="Cambria Math" panose="02040503050406030204" pitchFamily="18" charset="0"/>
                                </a:rPr>
                                <m:t>𝜌</m:t>
                              </m:r>
                              <m:r>
                                <a:rPr lang="ko-KR" altLang="en-US" sz="2400" i="1" smtClean="0">
                                  <a:solidFill>
                                    <a:srgbClr val="008000"/>
                                  </a:solidFill>
                                  <a:latin typeface="Cambria Math" panose="02040503050406030204" pitchFamily="18" charset="0"/>
                                </a:rPr>
                                <m:t>(</m:t>
                              </m:r>
                              <m:acc>
                                <m:accPr>
                                  <m:chr m:val="⃗"/>
                                  <m:ctrlPr>
                                    <a:rPr lang="ko-KR" altLang="en-US" sz="2400" i="1" smtClean="0">
                                      <a:solidFill>
                                        <a:srgbClr val="008000"/>
                                      </a:solidFill>
                                      <a:latin typeface="Cambria Math" panose="02040503050406030204" pitchFamily="18" charset="0"/>
                                    </a:rPr>
                                  </m:ctrlPr>
                                </m:accPr>
                                <m:e>
                                  <m:r>
                                    <a:rPr lang="ko-KR" altLang="en-US" sz="2400" i="1">
                                      <a:solidFill>
                                        <a:srgbClr val="008000"/>
                                      </a:solidFill>
                                      <a:latin typeface="Cambria Math" panose="02040503050406030204" pitchFamily="18" charset="0"/>
                                    </a:rPr>
                                    <m:t>𝑟</m:t>
                                  </m:r>
                                </m:e>
                              </m:acc>
                              <m:r>
                                <a:rPr lang="ko-KR" altLang="en-US" sz="2400" i="1">
                                  <a:solidFill>
                                    <a:srgbClr val="008000"/>
                                  </a:solidFill>
                                  <a:latin typeface="Cambria Math" panose="02040503050406030204" pitchFamily="18" charset="0"/>
                                </a:rPr>
                                <m:t>+</m:t>
                              </m:r>
                              <m:acc>
                                <m:accPr>
                                  <m:chr m:val="⃗"/>
                                  <m:ctrlPr>
                                    <a:rPr lang="ko-KR" altLang="en-US" sz="2400" i="1">
                                      <a:solidFill>
                                        <a:srgbClr val="008000"/>
                                      </a:solidFill>
                                      <a:latin typeface="Cambria Math" panose="02040503050406030204" pitchFamily="18" charset="0"/>
                                    </a:rPr>
                                  </m:ctrlPr>
                                </m:accPr>
                                <m:e>
                                  <m:r>
                                    <a:rPr lang="ko-KR" altLang="en-US" sz="2400" i="1">
                                      <a:solidFill>
                                        <a:srgbClr val="008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𝑖</m:t>
                                  </m:r>
                                  <m:r>
                                    <a:rPr lang="ko-KR" altLang="en-US" sz="2400" i="1">
                                      <a:solidFill>
                                        <a:srgbClr val="000000"/>
                                      </a:solidFill>
                                      <a:latin typeface="Cambria Math" panose="02040503050406030204" pitchFamily="18" charset="0"/>
                                    </a:rPr>
                                    <m:t>(</m:t>
                                  </m:r>
                                  <m:acc>
                                    <m:accPr>
                                      <m:chr m:val="⃗"/>
                                      <m:ctrlPr>
                                        <a:rPr lang="ko-KR" altLang="en-US" sz="2400" i="1" smtClean="0">
                                          <a:solidFill>
                                            <a:srgbClr val="008000"/>
                                          </a:solidFill>
                                          <a:latin typeface="Cambria Math" panose="02040503050406030204" pitchFamily="18" charset="0"/>
                                        </a:rPr>
                                      </m:ctrlPr>
                                    </m:accPr>
                                    <m:e>
                                      <m:r>
                                        <a:rPr lang="ko-KR" altLang="en-US" sz="2400" i="1">
                                          <a:solidFill>
                                            <a:srgbClr val="008000"/>
                                          </a:solidFill>
                                          <a:latin typeface="Cambria Math" panose="02040503050406030204" pitchFamily="18" charset="0"/>
                                        </a:rPr>
                                        <m:t>𝑟</m:t>
                                      </m:r>
                                    </m:e>
                                  </m:acc>
                                  <m:r>
                                    <a:rPr lang="ko-KR" altLang="en-US" sz="2400" i="1">
                                      <a:solidFill>
                                        <a:srgbClr val="008000"/>
                                      </a:solidFill>
                                      <a:latin typeface="Cambria Math" panose="02040503050406030204" pitchFamily="18" charset="0"/>
                                    </a:rPr>
                                    <m:t>+</m:t>
                                  </m:r>
                                  <m:acc>
                                    <m:accPr>
                                      <m:chr m:val="⃗"/>
                                      <m:ctrlPr>
                                        <a:rPr lang="ko-KR" altLang="en-US" sz="2400" i="1">
                                          <a:solidFill>
                                            <a:srgbClr val="008000"/>
                                          </a:solidFill>
                                          <a:latin typeface="Cambria Math" panose="02040503050406030204" pitchFamily="18" charset="0"/>
                                        </a:rPr>
                                      </m:ctrlPr>
                                    </m:accPr>
                                    <m:e>
                                      <m:r>
                                        <a:rPr lang="ko-KR" altLang="en-US" sz="2400" i="1">
                                          <a:solidFill>
                                            <a:srgbClr val="008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sup>
                              </m:sSup>
                              <m:r>
                                <a:rPr lang="ko-KR" altLang="en-US" sz="2400" i="1" smtClean="0">
                                  <a:solidFill>
                                    <a:srgbClr val="FF0000"/>
                                  </a:solidFill>
                                  <a:latin typeface="Cambria Math" panose="02040503050406030204" pitchFamily="18" charset="0"/>
                                </a:rPr>
                                <m:t>𝑑</m:t>
                              </m:r>
                              <m:acc>
                                <m:accPr>
                                  <m:chr m:val="⃗"/>
                                  <m:ctrlPr>
                                    <a:rPr lang="ko-KR" altLang="en-US" sz="2400" i="1">
                                      <a:solidFill>
                                        <a:srgbClr val="FF0000"/>
                                      </a:solidFill>
                                      <a:latin typeface="Cambria Math" panose="02040503050406030204" pitchFamily="18" charset="0"/>
                                    </a:rPr>
                                  </m:ctrlPr>
                                </m:accPr>
                                <m:e>
                                  <m:r>
                                    <a:rPr lang="ko-KR" altLang="en-US" sz="2400" i="1">
                                      <a:solidFill>
                                        <a:srgbClr val="FF0000"/>
                                      </a:solidFill>
                                      <a:latin typeface="Cambria Math" panose="02040503050406030204" pitchFamily="18" charset="0"/>
                                    </a:rPr>
                                    <m:t>𝑟</m:t>
                                  </m:r>
                                </m:e>
                              </m:acc>
                            </m:e>
                          </m:nary>
                        </m:e>
                      </m:d>
                    </m:oMath>
                    <m:oMath xmlns:m="http://schemas.openxmlformats.org/officeDocument/2006/math">
                      <m:r>
                        <a:rPr lang="ko-KR" altLang="en-US" sz="2400" i="1">
                          <a:solidFill>
                            <a:srgbClr val="000000"/>
                          </a:solidFill>
                          <a:latin typeface="Cambria Math" panose="02040503050406030204" pitchFamily="18" charset="0"/>
                        </a:rPr>
                        <m:t>=</m:t>
                      </m:r>
                      <m:nary>
                        <m:naryPr>
                          <m:subHide m:val="on"/>
                          <m:supHide m:val="on"/>
                          <m:ctrlPr>
                            <a:rPr lang="ko-KR" altLang="en-US" sz="2400" i="1">
                              <a:solidFill>
                                <a:srgbClr val="000000"/>
                              </a:solidFill>
                              <a:latin typeface="Cambria Math" panose="02040503050406030204" pitchFamily="18" charset="0"/>
                            </a:rPr>
                          </m:ctrlPr>
                        </m:naryPr>
                        <m:sub/>
                        <m:sup/>
                        <m:e>
                          <m:d>
                            <m:dPr>
                              <m:begChr m:val="["/>
                              <m:endChr m:val="]"/>
                              <m:ctrlPr>
                                <a:rPr lang="ko-KR" altLang="en-US" sz="2400" i="1">
                                  <a:solidFill>
                                    <a:srgbClr val="000000"/>
                                  </a:solidFill>
                                  <a:latin typeface="Cambria Math" panose="02040503050406030204" pitchFamily="18" charset="0"/>
                                </a:rPr>
                              </m:ctrlPr>
                            </m:dPr>
                            <m:e>
                              <m:nary>
                                <m:naryPr>
                                  <m:subHide m:val="on"/>
                                  <m:supHide m:val="on"/>
                                  <m:ctrlPr>
                                    <a:rPr lang="ko-KR" altLang="en-US" sz="2400" i="1">
                                      <a:solidFill>
                                        <a:srgbClr val="000000"/>
                                      </a:solidFill>
                                      <a:latin typeface="Cambria Math" panose="02040503050406030204" pitchFamily="18" charset="0"/>
                                    </a:rPr>
                                  </m:ctrlPr>
                                </m:naryPr>
                                <m:sub/>
                                <m:sup/>
                                <m:e>
                                  <m:r>
                                    <a:rPr lang="ko-KR" altLang="en-US" sz="2400" i="1">
                                      <a:solidFill>
                                        <a:srgbClr val="000000"/>
                                      </a:solidFill>
                                      <a:latin typeface="Cambria Math" panose="02040503050406030204" pitchFamily="18" charset="0"/>
                                    </a:rPr>
                                    <m:t>𝜌</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𝜌</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e>
                              </m:nary>
                            </m:e>
                          </m:d>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𝑖</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sup>
                          </m:sSup>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e>
                      </m:nary>
                    </m:oMath>
                    <m:oMath xmlns:m="http://schemas.openxmlformats.org/officeDocument/2006/math">
                      <m:r>
                        <a:rPr lang="ko-KR" altLang="en-US" sz="2400" i="1">
                          <a:solidFill>
                            <a:srgbClr val="000000"/>
                          </a:solidFill>
                          <a:latin typeface="Cambria Math" panose="02040503050406030204" pitchFamily="18" charset="0"/>
                        </a:rPr>
                        <m:t>=</m:t>
                      </m:r>
                      <m:nary>
                        <m:naryPr>
                          <m:subHide m:val="on"/>
                          <m:supHide m:val="on"/>
                          <m:ctrlPr>
                            <a:rPr lang="ko-KR" altLang="en-US" sz="2400" i="1">
                              <a:solidFill>
                                <a:srgbClr val="000000"/>
                              </a:solidFill>
                              <a:latin typeface="Cambria Math" panose="02040503050406030204" pitchFamily="18" charset="0"/>
                            </a:rPr>
                          </m:ctrlPr>
                        </m:naryPr>
                        <m:sub/>
                        <m:sup/>
                        <m:e>
                          <m:sSub>
                            <m:sSubPr>
                              <m:ctrlPr>
                                <a:rPr lang="ko-KR" altLang="en-US" sz="2400" i="1">
                                  <a:solidFill>
                                    <a:srgbClr val="000000"/>
                                  </a:solidFill>
                                  <a:latin typeface="Cambria Math" panose="02040503050406030204" pitchFamily="18" charset="0"/>
                                </a:rPr>
                              </m:ctrlPr>
                            </m:sSubPr>
                            <m:e>
                              <m:r>
                                <m:rPr>
                                  <m:sty m:val="p"/>
                                </m:rPr>
                                <a:rPr lang="ko-KR" altLang="en-US" sz="2400" i="1">
                                  <a:solidFill>
                                    <a:srgbClr val="000000"/>
                                  </a:solidFill>
                                  <a:latin typeface="Cambria Math" panose="02040503050406030204" pitchFamily="18" charset="0"/>
                                </a:rPr>
                                <m:t>Γ</m:t>
                              </m:r>
                            </m:e>
                            <m:sub>
                              <m:r>
                                <a:rPr lang="ko-KR" altLang="en-US" sz="2400" i="1">
                                  <a:solidFill>
                                    <a:srgbClr val="000000"/>
                                  </a:solidFill>
                                  <a:latin typeface="Cambria Math" panose="02040503050406030204" pitchFamily="18" charset="0"/>
                                </a:rPr>
                                <m:t>𝜌</m:t>
                              </m:r>
                            </m:sub>
                          </m:sSub>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𝑖</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sup>
                          </m:sSup>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e>
                      </m:nary>
                    </m:oMath>
                  </m:oMathPara>
                </a14:m>
                <a:endParaRPr lang="ko-KR" altLang="en-US" sz="2400" dirty="0"/>
              </a:p>
            </p:txBody>
          </p:sp>
        </mc:Choice>
        <mc:Fallback xmlns="">
          <p:sp>
            <p:nvSpPr>
              <p:cNvPr id="12" name="Object 3"/>
              <p:cNvSpPr txBox="1">
                <a:spLocks noRot="1" noChangeAspect="1" noMove="1" noResize="1" noEditPoints="1" noAdjustHandles="1" noChangeArrowheads="1" noChangeShapeType="1" noTextEdit="1"/>
              </p:cNvSpPr>
              <p:nvPr/>
            </p:nvSpPr>
            <p:spPr bwMode="auto">
              <a:xfrm>
                <a:off x="330814" y="764704"/>
                <a:ext cx="7200800" cy="5183188"/>
              </a:xfrm>
              <a:prstGeom prst="rect">
                <a:avLst/>
              </a:prstGeom>
              <a:blipFill>
                <a:blip r:embed="rId3"/>
                <a:stretch>
                  <a:fillRect l="-169" t="-1528"/>
                </a:stretch>
              </a:blipFill>
              <a:ln>
                <a:noFill/>
              </a:ln>
              <a:effectLst/>
            </p:spPr>
            <p:txBody>
              <a:bodyPr/>
              <a:lstStyle/>
              <a:p>
                <a:r>
                  <a:rPr lang="ko-KR" altLang="en-US">
                    <a:noFill/>
                  </a:rPr>
                  <a:t> </a:t>
                </a:r>
              </a:p>
            </p:txBody>
          </p:sp>
        </mc:Fallback>
      </mc:AlternateContent>
      <p:sp>
        <p:nvSpPr>
          <p:cNvPr id="13" name="AutoShape 6"/>
          <p:cNvSpPr>
            <a:spLocks noChangeArrowheads="1"/>
          </p:cNvSpPr>
          <p:nvPr/>
        </p:nvSpPr>
        <p:spPr bwMode="auto">
          <a:xfrm>
            <a:off x="6185607" y="2844727"/>
            <a:ext cx="504056" cy="968524"/>
          </a:xfrm>
          <a:prstGeom prst="curvedLeftArrow">
            <a:avLst>
              <a:gd name="adj1" fmla="val 12287"/>
              <a:gd name="adj2" fmla="val 62504"/>
              <a:gd name="adj3" fmla="val 33333"/>
            </a:avLst>
          </a:prstGeom>
          <a:solidFill>
            <a:srgbClr val="FF0000"/>
          </a:solidFill>
          <a:ln w="9525">
            <a:solidFill>
              <a:schemeClr val="tx1"/>
            </a:solidFill>
            <a:miter lim="800000"/>
            <a:headEnd/>
            <a:tailEnd type="none" w="lg" len="lg"/>
          </a:ln>
        </p:spPr>
        <p:txBody>
          <a:bodyPr wrap="none" anchor="ct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ko-KR" sz="1800" u="none"/>
          </a:p>
        </p:txBody>
      </p:sp>
      <p:sp>
        <p:nvSpPr>
          <p:cNvPr id="16" name="Rectangle 15"/>
          <p:cNvSpPr>
            <a:spLocks noChangeArrowheads="1"/>
          </p:cNvSpPr>
          <p:nvPr/>
        </p:nvSpPr>
        <p:spPr bwMode="auto">
          <a:xfrm>
            <a:off x="1145047" y="4221858"/>
            <a:ext cx="2376264" cy="648072"/>
          </a:xfrm>
          <a:prstGeom prst="rect">
            <a:avLst/>
          </a:prstGeom>
          <a:noFill/>
          <a:ln w="2222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17" name="Rectangle 16"/>
          <p:cNvSpPr>
            <a:spLocks noChangeArrowheads="1"/>
          </p:cNvSpPr>
          <p:nvPr/>
        </p:nvSpPr>
        <p:spPr bwMode="auto">
          <a:xfrm>
            <a:off x="948728" y="5079233"/>
            <a:ext cx="700375" cy="510777"/>
          </a:xfrm>
          <a:prstGeom prst="rect">
            <a:avLst/>
          </a:prstGeom>
          <a:noFill/>
          <a:ln w="22225" cap="rnd">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sp>
        <p:nvSpPr>
          <p:cNvPr id="18" name="Rectangle 19"/>
          <p:cNvSpPr>
            <a:spLocks noChangeArrowheads="1"/>
          </p:cNvSpPr>
          <p:nvPr/>
        </p:nvSpPr>
        <p:spPr bwMode="auto">
          <a:xfrm>
            <a:off x="1433079" y="5774766"/>
            <a:ext cx="2995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u="none">
                <a:solidFill>
                  <a:srgbClr val="FF0000"/>
                </a:solidFill>
                <a:latin typeface="Arial Narrow" panose="020B0606020202030204" pitchFamily="34" charset="0"/>
                <a:ea typeface="MagicR-HM" charset="-127"/>
              </a:rPr>
              <a:t>autocorrelation function of </a:t>
            </a:r>
            <a:r>
              <a:rPr lang="en-US" altLang="ko-KR" sz="2000" i="1" u="none">
                <a:solidFill>
                  <a:srgbClr val="FF0000"/>
                </a:solidFill>
                <a:latin typeface="Arial Narrow" panose="020B0606020202030204" pitchFamily="34" charset="0"/>
                <a:ea typeface="MagicR-HM" charset="-127"/>
                <a:sym typeface="Symbol" panose="05050102010706020507" pitchFamily="18" charset="2"/>
              </a:rPr>
              <a:t></a:t>
            </a:r>
            <a:r>
              <a:rPr lang="en-US" altLang="ko-KR" sz="2000" u="none">
                <a:solidFill>
                  <a:srgbClr val="FF0000"/>
                </a:solidFill>
                <a:latin typeface="Arial Narrow" panose="020B0606020202030204" pitchFamily="34" charset="0"/>
                <a:ea typeface="MagicR-HM" charset="-127"/>
                <a:sym typeface="Symbol" panose="05050102010706020507" pitchFamily="18" charset="2"/>
              </a:rPr>
              <a:t>(</a:t>
            </a:r>
            <a:r>
              <a:rPr lang="en-US" altLang="ko-KR" sz="2000" b="1" i="1" u="none">
                <a:solidFill>
                  <a:srgbClr val="FF0000"/>
                </a:solidFill>
                <a:latin typeface="Arial Narrow" panose="020B0606020202030204" pitchFamily="34" charset="0"/>
                <a:ea typeface="MagicR-HM" charset="-127"/>
                <a:sym typeface="Symbol" panose="05050102010706020507" pitchFamily="18" charset="2"/>
              </a:rPr>
              <a:t>r</a:t>
            </a:r>
            <a:r>
              <a:rPr lang="en-US" altLang="ko-KR" sz="2000" u="none">
                <a:solidFill>
                  <a:srgbClr val="FF0000"/>
                </a:solidFill>
                <a:latin typeface="Arial Narrow" panose="020B0606020202030204" pitchFamily="34" charset="0"/>
                <a:ea typeface="MagicR-HM" charset="-127"/>
                <a:sym typeface="Symbol" panose="05050102010706020507" pitchFamily="18" charset="2"/>
              </a:rPr>
              <a:t>)</a:t>
            </a:r>
            <a:endParaRPr lang="en-US" altLang="en-US" sz="2000" u="none">
              <a:solidFill>
                <a:srgbClr val="FF0000"/>
              </a:solidFill>
              <a:latin typeface="Arial Narrow" panose="020B0606020202030204" pitchFamily="34" charset="0"/>
              <a:ea typeface="MagicR-HM" charset="-127"/>
              <a:sym typeface="Symbol" panose="05050102010706020507" pitchFamily="18" charset="2"/>
            </a:endParaRPr>
          </a:p>
        </p:txBody>
      </p:sp>
      <p:sp>
        <p:nvSpPr>
          <p:cNvPr id="19" name="Line 20"/>
          <p:cNvSpPr>
            <a:spLocks noChangeShapeType="1"/>
          </p:cNvSpPr>
          <p:nvPr/>
        </p:nvSpPr>
        <p:spPr bwMode="auto">
          <a:xfrm flipH="1" flipV="1">
            <a:off x="1345767" y="5638241"/>
            <a:ext cx="144462" cy="2873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solidFill>
                <a:srgbClr val="FF0000"/>
              </a:solidFill>
            </a:endParaRPr>
          </a:p>
        </p:txBody>
      </p:sp>
      <p:sp>
        <p:nvSpPr>
          <p:cNvPr id="20" name="TextBox 19">
            <a:extLst>
              <a:ext uri="{FF2B5EF4-FFF2-40B4-BE49-F238E27FC236}">
                <a16:creationId xmlns:a16="http://schemas.microsoft.com/office/drawing/2014/main" id="{7AE04373-45CF-7A7F-05DA-771F039EF450}"/>
              </a:ext>
            </a:extLst>
          </p:cNvPr>
          <p:cNvSpPr txBox="1"/>
          <p:nvPr/>
        </p:nvSpPr>
        <p:spPr>
          <a:xfrm>
            <a:off x="229375" y="45724"/>
            <a:ext cx="3701839"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Autocorrelation function</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pic>
        <p:nvPicPr>
          <p:cNvPr id="21" name="그림 20">
            <a:extLst>
              <a:ext uri="{FF2B5EF4-FFF2-40B4-BE49-F238E27FC236}">
                <a16:creationId xmlns:a16="http://schemas.microsoft.com/office/drawing/2014/main" id="{EE8BFE57-BFFE-DB74-6725-332E3C3EB4A4}"/>
              </a:ext>
            </a:extLst>
          </p:cNvPr>
          <p:cNvPicPr>
            <a:picLocks noChangeAspect="1"/>
          </p:cNvPicPr>
          <p:nvPr/>
        </p:nvPicPr>
        <p:blipFill>
          <a:blip r:embed="rId4"/>
          <a:stretch>
            <a:fillRect/>
          </a:stretch>
        </p:blipFill>
        <p:spPr>
          <a:xfrm>
            <a:off x="5317728" y="4221858"/>
            <a:ext cx="3717220" cy="2330880"/>
          </a:xfrm>
          <a:prstGeom prst="rect">
            <a:avLst/>
          </a:prstGeom>
        </p:spPr>
      </p:pic>
      <p:sp>
        <p:nvSpPr>
          <p:cNvPr id="3" name="슬라이드 번호 개체 틀 1">
            <a:extLst>
              <a:ext uri="{FF2B5EF4-FFF2-40B4-BE49-F238E27FC236}">
                <a16:creationId xmlns:a16="http://schemas.microsoft.com/office/drawing/2014/main" id="{FC58B047-98D2-44A4-8ADA-1A40216EDDA7}"/>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24</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3333321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9"/>
          <p:cNvGrpSpPr>
            <a:grpSpLocks noChangeAspect="1"/>
          </p:cNvGrpSpPr>
          <p:nvPr/>
        </p:nvGrpSpPr>
        <p:grpSpPr bwMode="auto">
          <a:xfrm rot="2251456">
            <a:off x="4326698" y="837682"/>
            <a:ext cx="2567250" cy="2692195"/>
            <a:chOff x="1247" y="1026"/>
            <a:chExt cx="1089" cy="1142"/>
          </a:xfrm>
        </p:grpSpPr>
        <p:sp>
          <p:nvSpPr>
            <p:cNvPr id="27" name="Freeform 10"/>
            <p:cNvSpPr>
              <a:spLocks/>
            </p:cNvSpPr>
            <p:nvPr/>
          </p:nvSpPr>
          <p:spPr bwMode="auto">
            <a:xfrm>
              <a:off x="1247" y="1026"/>
              <a:ext cx="1089" cy="1142"/>
            </a:xfrm>
            <a:custGeom>
              <a:avLst/>
              <a:gdLst>
                <a:gd name="T0" fmla="*/ 476 w 846"/>
                <a:gd name="T1" fmla="*/ 15 h 1142"/>
                <a:gd name="T2" fmla="*/ 301 w 846"/>
                <a:gd name="T3" fmla="*/ 61 h 1142"/>
                <a:gd name="T4" fmla="*/ 301 w 846"/>
                <a:gd name="T5" fmla="*/ 242 h 1142"/>
                <a:gd name="T6" fmla="*/ 67 w 846"/>
                <a:gd name="T7" fmla="*/ 288 h 1142"/>
                <a:gd name="T8" fmla="*/ 9 w 846"/>
                <a:gd name="T9" fmla="*/ 514 h 1142"/>
                <a:gd name="T10" fmla="*/ 125 w 846"/>
                <a:gd name="T11" fmla="*/ 605 h 1142"/>
                <a:gd name="T12" fmla="*/ 184 w 846"/>
                <a:gd name="T13" fmla="*/ 832 h 1142"/>
                <a:gd name="T14" fmla="*/ 125 w 846"/>
                <a:gd name="T15" fmla="*/ 1013 h 1142"/>
                <a:gd name="T16" fmla="*/ 242 w 846"/>
                <a:gd name="T17" fmla="*/ 1104 h 1142"/>
                <a:gd name="T18" fmla="*/ 709 w 846"/>
                <a:gd name="T19" fmla="*/ 1059 h 1142"/>
                <a:gd name="T20" fmla="*/ 884 w 846"/>
                <a:gd name="T21" fmla="*/ 605 h 1142"/>
                <a:gd name="T22" fmla="*/ 1059 w 846"/>
                <a:gd name="T23" fmla="*/ 469 h 1142"/>
                <a:gd name="T24" fmla="*/ 1059 w 846"/>
                <a:gd name="T25" fmla="*/ 242 h 1142"/>
                <a:gd name="T26" fmla="*/ 884 w 846"/>
                <a:gd name="T27" fmla="*/ 106 h 1142"/>
                <a:gd name="T28" fmla="*/ 651 w 846"/>
                <a:gd name="T29" fmla="*/ 152 h 1142"/>
                <a:gd name="T30" fmla="*/ 476 w 846"/>
                <a:gd name="T31" fmla="*/ 15 h 1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6" h="1142">
                  <a:moveTo>
                    <a:pt x="370" y="15"/>
                  </a:moveTo>
                  <a:cubicBezTo>
                    <a:pt x="325" y="0"/>
                    <a:pt x="257" y="23"/>
                    <a:pt x="234" y="61"/>
                  </a:cubicBezTo>
                  <a:cubicBezTo>
                    <a:pt x="211" y="99"/>
                    <a:pt x="264" y="204"/>
                    <a:pt x="234" y="242"/>
                  </a:cubicBezTo>
                  <a:cubicBezTo>
                    <a:pt x="204" y="280"/>
                    <a:pt x="90" y="243"/>
                    <a:pt x="52" y="288"/>
                  </a:cubicBezTo>
                  <a:cubicBezTo>
                    <a:pt x="14" y="333"/>
                    <a:pt x="0" y="461"/>
                    <a:pt x="7" y="514"/>
                  </a:cubicBezTo>
                  <a:cubicBezTo>
                    <a:pt x="14" y="567"/>
                    <a:pt x="74" y="552"/>
                    <a:pt x="97" y="605"/>
                  </a:cubicBezTo>
                  <a:cubicBezTo>
                    <a:pt x="120" y="658"/>
                    <a:pt x="143" y="764"/>
                    <a:pt x="143" y="832"/>
                  </a:cubicBezTo>
                  <a:cubicBezTo>
                    <a:pt x="143" y="900"/>
                    <a:pt x="90" y="968"/>
                    <a:pt x="97" y="1013"/>
                  </a:cubicBezTo>
                  <a:cubicBezTo>
                    <a:pt x="104" y="1058"/>
                    <a:pt x="112" y="1096"/>
                    <a:pt x="188" y="1104"/>
                  </a:cubicBezTo>
                  <a:cubicBezTo>
                    <a:pt x="264" y="1112"/>
                    <a:pt x="468" y="1142"/>
                    <a:pt x="551" y="1059"/>
                  </a:cubicBezTo>
                  <a:cubicBezTo>
                    <a:pt x="634" y="976"/>
                    <a:pt x="642" y="703"/>
                    <a:pt x="687" y="605"/>
                  </a:cubicBezTo>
                  <a:cubicBezTo>
                    <a:pt x="732" y="507"/>
                    <a:pt x="800" y="530"/>
                    <a:pt x="823" y="469"/>
                  </a:cubicBezTo>
                  <a:cubicBezTo>
                    <a:pt x="846" y="408"/>
                    <a:pt x="846" y="302"/>
                    <a:pt x="823" y="242"/>
                  </a:cubicBezTo>
                  <a:cubicBezTo>
                    <a:pt x="800" y="182"/>
                    <a:pt x="740" y="121"/>
                    <a:pt x="687" y="106"/>
                  </a:cubicBezTo>
                  <a:cubicBezTo>
                    <a:pt x="634" y="91"/>
                    <a:pt x="559" y="167"/>
                    <a:pt x="506" y="152"/>
                  </a:cubicBezTo>
                  <a:cubicBezTo>
                    <a:pt x="453" y="137"/>
                    <a:pt x="415" y="30"/>
                    <a:pt x="370" y="15"/>
                  </a:cubicBezTo>
                  <a:close/>
                </a:path>
              </a:pathLst>
            </a:custGeom>
            <a:solidFill>
              <a:srgbClr val="0000FF">
                <a:alpha val="23921"/>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8" name="Line 11"/>
            <p:cNvSpPr>
              <a:spLocks noChangeShapeType="1"/>
            </p:cNvSpPr>
            <p:nvPr/>
          </p:nvSpPr>
          <p:spPr bwMode="auto">
            <a:xfrm>
              <a:off x="1655" y="1616"/>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9" name="Line 12"/>
            <p:cNvSpPr>
              <a:spLocks noChangeShapeType="1"/>
            </p:cNvSpPr>
            <p:nvPr/>
          </p:nvSpPr>
          <p:spPr bwMode="auto">
            <a:xfrm>
              <a:off x="1725" y="1533"/>
              <a:ext cx="0" cy="1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2" name="Group 5"/>
          <p:cNvGrpSpPr>
            <a:grpSpLocks noChangeAspect="1"/>
          </p:cNvGrpSpPr>
          <p:nvPr/>
        </p:nvGrpSpPr>
        <p:grpSpPr bwMode="auto">
          <a:xfrm rot="21321327">
            <a:off x="6487226" y="1062744"/>
            <a:ext cx="2567250" cy="2692195"/>
            <a:chOff x="1247" y="1026"/>
            <a:chExt cx="1089" cy="1142"/>
          </a:xfrm>
          <a:solidFill>
            <a:srgbClr val="FF0000">
              <a:alpha val="30000"/>
            </a:srgbClr>
          </a:solidFill>
        </p:grpSpPr>
        <p:sp>
          <p:nvSpPr>
            <p:cNvPr id="23" name="Freeform 6"/>
            <p:cNvSpPr>
              <a:spLocks/>
            </p:cNvSpPr>
            <p:nvPr/>
          </p:nvSpPr>
          <p:spPr bwMode="auto">
            <a:xfrm>
              <a:off x="1247" y="1026"/>
              <a:ext cx="1089" cy="1142"/>
            </a:xfrm>
            <a:custGeom>
              <a:avLst/>
              <a:gdLst>
                <a:gd name="T0" fmla="*/ 476 w 846"/>
                <a:gd name="T1" fmla="*/ 15 h 1142"/>
                <a:gd name="T2" fmla="*/ 301 w 846"/>
                <a:gd name="T3" fmla="*/ 61 h 1142"/>
                <a:gd name="T4" fmla="*/ 301 w 846"/>
                <a:gd name="T5" fmla="*/ 242 h 1142"/>
                <a:gd name="T6" fmla="*/ 67 w 846"/>
                <a:gd name="T7" fmla="*/ 288 h 1142"/>
                <a:gd name="T8" fmla="*/ 9 w 846"/>
                <a:gd name="T9" fmla="*/ 514 h 1142"/>
                <a:gd name="T10" fmla="*/ 125 w 846"/>
                <a:gd name="T11" fmla="*/ 605 h 1142"/>
                <a:gd name="T12" fmla="*/ 184 w 846"/>
                <a:gd name="T13" fmla="*/ 832 h 1142"/>
                <a:gd name="T14" fmla="*/ 125 w 846"/>
                <a:gd name="T15" fmla="*/ 1013 h 1142"/>
                <a:gd name="T16" fmla="*/ 242 w 846"/>
                <a:gd name="T17" fmla="*/ 1104 h 1142"/>
                <a:gd name="T18" fmla="*/ 709 w 846"/>
                <a:gd name="T19" fmla="*/ 1059 h 1142"/>
                <a:gd name="T20" fmla="*/ 884 w 846"/>
                <a:gd name="T21" fmla="*/ 605 h 1142"/>
                <a:gd name="T22" fmla="*/ 1059 w 846"/>
                <a:gd name="T23" fmla="*/ 469 h 1142"/>
                <a:gd name="T24" fmla="*/ 1059 w 846"/>
                <a:gd name="T25" fmla="*/ 242 h 1142"/>
                <a:gd name="T26" fmla="*/ 884 w 846"/>
                <a:gd name="T27" fmla="*/ 106 h 1142"/>
                <a:gd name="T28" fmla="*/ 651 w 846"/>
                <a:gd name="T29" fmla="*/ 152 h 1142"/>
                <a:gd name="T30" fmla="*/ 476 w 846"/>
                <a:gd name="T31" fmla="*/ 15 h 1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6" h="1142">
                  <a:moveTo>
                    <a:pt x="370" y="15"/>
                  </a:moveTo>
                  <a:cubicBezTo>
                    <a:pt x="325" y="0"/>
                    <a:pt x="257" y="23"/>
                    <a:pt x="234" y="61"/>
                  </a:cubicBezTo>
                  <a:cubicBezTo>
                    <a:pt x="211" y="99"/>
                    <a:pt x="264" y="204"/>
                    <a:pt x="234" y="242"/>
                  </a:cubicBezTo>
                  <a:cubicBezTo>
                    <a:pt x="204" y="280"/>
                    <a:pt x="90" y="243"/>
                    <a:pt x="52" y="288"/>
                  </a:cubicBezTo>
                  <a:cubicBezTo>
                    <a:pt x="14" y="333"/>
                    <a:pt x="0" y="461"/>
                    <a:pt x="7" y="514"/>
                  </a:cubicBezTo>
                  <a:cubicBezTo>
                    <a:pt x="14" y="567"/>
                    <a:pt x="74" y="552"/>
                    <a:pt x="97" y="605"/>
                  </a:cubicBezTo>
                  <a:cubicBezTo>
                    <a:pt x="120" y="658"/>
                    <a:pt x="143" y="764"/>
                    <a:pt x="143" y="832"/>
                  </a:cubicBezTo>
                  <a:cubicBezTo>
                    <a:pt x="143" y="900"/>
                    <a:pt x="90" y="968"/>
                    <a:pt x="97" y="1013"/>
                  </a:cubicBezTo>
                  <a:cubicBezTo>
                    <a:pt x="104" y="1058"/>
                    <a:pt x="112" y="1096"/>
                    <a:pt x="188" y="1104"/>
                  </a:cubicBezTo>
                  <a:cubicBezTo>
                    <a:pt x="264" y="1112"/>
                    <a:pt x="468" y="1142"/>
                    <a:pt x="551" y="1059"/>
                  </a:cubicBezTo>
                  <a:cubicBezTo>
                    <a:pt x="634" y="976"/>
                    <a:pt x="642" y="703"/>
                    <a:pt x="687" y="605"/>
                  </a:cubicBezTo>
                  <a:cubicBezTo>
                    <a:pt x="732" y="507"/>
                    <a:pt x="800" y="530"/>
                    <a:pt x="823" y="469"/>
                  </a:cubicBezTo>
                  <a:cubicBezTo>
                    <a:pt x="846" y="408"/>
                    <a:pt x="846" y="302"/>
                    <a:pt x="823" y="242"/>
                  </a:cubicBezTo>
                  <a:cubicBezTo>
                    <a:pt x="800" y="182"/>
                    <a:pt x="740" y="121"/>
                    <a:pt x="687" y="106"/>
                  </a:cubicBezTo>
                  <a:cubicBezTo>
                    <a:pt x="634" y="91"/>
                    <a:pt x="559" y="167"/>
                    <a:pt x="506" y="152"/>
                  </a:cubicBezTo>
                  <a:cubicBezTo>
                    <a:pt x="453" y="137"/>
                    <a:pt x="415" y="30"/>
                    <a:pt x="370" y="15"/>
                  </a:cubicBezTo>
                  <a:close/>
                </a:path>
              </a:pathLst>
            </a:cu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4" name="Line 7"/>
            <p:cNvSpPr>
              <a:spLocks noChangeShapeType="1"/>
            </p:cNvSpPr>
            <p:nvPr/>
          </p:nvSpPr>
          <p:spPr bwMode="auto">
            <a:xfrm>
              <a:off x="1655" y="1616"/>
              <a:ext cx="136" cy="0"/>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25" name="Line 8"/>
            <p:cNvSpPr>
              <a:spLocks noChangeShapeType="1"/>
            </p:cNvSpPr>
            <p:nvPr/>
          </p:nvSpPr>
          <p:spPr bwMode="auto">
            <a:xfrm>
              <a:off x="1725" y="1533"/>
              <a:ext cx="0" cy="181"/>
            </a:xfrm>
            <a:prstGeom prst="lin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sp>
        <p:nvSpPr>
          <p:cNvPr id="6" name="Rectangle 10"/>
          <p:cNvSpPr>
            <a:spLocks noChangeArrowheads="1"/>
          </p:cNvSpPr>
          <p:nvPr/>
        </p:nvSpPr>
        <p:spPr bwMode="auto">
          <a:xfrm>
            <a:off x="212379" y="12973"/>
            <a:ext cx="59474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u="none" dirty="0">
                <a:solidFill>
                  <a:schemeClr val="bg1"/>
                </a:solidFill>
                <a:latin typeface="Berlin Sans FB" panose="020E0602020502020306" pitchFamily="34" charset="0"/>
                <a:ea typeface="MagicR-HM" charset="-127"/>
              </a:rPr>
              <a:t>Physical meaning of autocorrelation function</a:t>
            </a:r>
          </a:p>
        </p:txBody>
      </p:sp>
      <mc:AlternateContent xmlns:mc="http://schemas.openxmlformats.org/markup-compatibility/2006" xmlns:a14="http://schemas.microsoft.com/office/drawing/2010/main">
        <mc:Choice Requires="a14">
          <p:sp>
            <p:nvSpPr>
              <p:cNvPr id="7" name="Object 2"/>
              <p:cNvSpPr txBox="1">
                <a:spLocks noGrp="1"/>
              </p:cNvSpPr>
              <p:nvPr>
                <p:ph idx="4294967295"/>
              </p:nvPr>
            </p:nvSpPr>
            <p:spPr bwMode="auto">
              <a:xfrm>
                <a:off x="265244" y="889426"/>
                <a:ext cx="3022600" cy="1963738"/>
              </a:xfrm>
              <a:prstGeom prst="rect">
                <a:avLst/>
              </a:prstGeom>
              <a:noFill/>
              <a:ln>
                <a:noFill/>
              </a:ln>
              <a:effectLst/>
            </p:spPr>
            <p:txBody>
              <a:bodyPr>
                <a:normAutofit fontScale="70000" lnSpcReduction="20000"/>
              </a:bodyPr>
              <a:lstStyle/>
              <a:p>
                <a:pPr>
                  <a:buNone/>
                </a:pPr>
                <a14:m>
                  <m:oMathPara xmlns:m="http://schemas.openxmlformats.org/officeDocument/2006/math">
                    <m:oMathParaPr>
                      <m:jc m:val="left"/>
                    </m:oMathParaPr>
                    <m:oMath xmlns:m="http://schemas.openxmlformats.org/officeDocument/2006/math">
                      <m:sSub>
                        <m:sSubPr>
                          <m:ctrlPr>
                            <a:rPr lang="ko-KR" altLang="en-US" i="1">
                              <a:solidFill>
                                <a:srgbClr val="000000"/>
                              </a:solidFill>
                              <a:latin typeface="Cambria Math" panose="02040503050406030204" pitchFamily="18" charset="0"/>
                            </a:rPr>
                          </m:ctrlPr>
                        </m:sSubPr>
                        <m:e>
                          <m:r>
                            <m:rPr>
                              <m:sty m:val="p"/>
                            </m:rPr>
                            <a:rPr lang="ko-KR" altLang="en-US" i="1">
                              <a:solidFill>
                                <a:srgbClr val="000000"/>
                              </a:solidFill>
                              <a:latin typeface="Cambria Math" panose="02040503050406030204" pitchFamily="18" charset="0"/>
                            </a:rPr>
                            <m:t>Γ</m:t>
                          </m:r>
                        </m:e>
                        <m:sub>
                          <m:r>
                            <a:rPr lang="ko-KR" altLang="en-US" i="1">
                              <a:solidFill>
                                <a:srgbClr val="000000"/>
                              </a:solidFill>
                              <a:latin typeface="Cambria Math" panose="02040503050406030204" pitchFamily="18" charset="0"/>
                            </a:rPr>
                            <m:t>𝜌</m:t>
                          </m:r>
                        </m:sub>
                      </m:sSub>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oMath>
                    <m:oMath xmlns:m="http://schemas.openxmlformats.org/officeDocument/2006/math">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𝑉</m:t>
                      </m:r>
                      <m:d>
                        <m:dPr>
                          <m:begChr m:val="⟨"/>
                          <m:endChr m:val="⟩"/>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e>
                      </m:d>
                    </m:oMath>
                    <m:oMath xmlns:m="http://schemas.openxmlformats.org/officeDocument/2006/math">
                      <m:r>
                        <a:rPr lang="ko-KR" altLang="en-US" i="1">
                          <a:solidFill>
                            <a:srgbClr val="000000"/>
                          </a:solidFill>
                          <a:latin typeface="Cambria Math" panose="02040503050406030204" pitchFamily="18" charset="0"/>
                        </a:rPr>
                        <m:t>=</m:t>
                      </m:r>
                      <m:nary>
                        <m:naryPr>
                          <m:subHide m:val="on"/>
                          <m:supHide m:val="on"/>
                          <m:ctrlPr>
                            <a:rPr lang="ko-KR" altLang="en-US" i="1">
                              <a:solidFill>
                                <a:srgbClr val="000000"/>
                              </a:solidFill>
                              <a:latin typeface="Cambria Math" panose="02040503050406030204" pitchFamily="18" charset="0"/>
                            </a:rPr>
                          </m:ctrlPr>
                        </m:naryPr>
                        <m:sub/>
                        <m:sup/>
                        <m:e>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e>
                      </m:nary>
                    </m:oMath>
                  </m:oMathPara>
                </a14:m>
                <a:endParaRPr lang="ko-KR" altLang="en-US" dirty="0"/>
              </a:p>
            </p:txBody>
          </p:sp>
        </mc:Choice>
        <mc:Fallback xmlns="">
          <p:sp>
            <p:nvSpPr>
              <p:cNvPr id="7" name="Object 2"/>
              <p:cNvSpPr txBox="1">
                <a:spLocks noRot="1" noChangeAspect="1" noMove="1" noResize="1" noEditPoints="1" noAdjustHandles="1" noChangeArrowheads="1" noChangeShapeType="1" noTextEdit="1"/>
              </p:cNvSpPr>
              <p:nvPr>
                <p:ph idx="4294967295"/>
              </p:nvPr>
            </p:nvSpPr>
            <p:spPr bwMode="auto">
              <a:xfrm>
                <a:off x="265244" y="889426"/>
                <a:ext cx="3022600" cy="1963738"/>
              </a:xfrm>
              <a:prstGeom prst="rect">
                <a:avLst/>
              </a:prstGeom>
              <a:blipFill>
                <a:blip r:embed="rId2"/>
                <a:stretch>
                  <a:fillRect l="-202" t="-3106"/>
                </a:stretch>
              </a:blipFill>
              <a:ln>
                <a:noFill/>
              </a:ln>
              <a:effectLst/>
            </p:spPr>
            <p:txBody>
              <a:bodyPr/>
              <a:lstStyle/>
              <a:p>
                <a:r>
                  <a:rPr lang="ko-KR" altLang="en-US">
                    <a:noFill/>
                  </a:rPr>
                  <a:t> </a:t>
                </a:r>
              </a:p>
            </p:txBody>
          </p:sp>
        </mc:Fallback>
      </mc:AlternateContent>
      <p:grpSp>
        <p:nvGrpSpPr>
          <p:cNvPr id="9" name="Group 3"/>
          <p:cNvGrpSpPr>
            <a:grpSpLocks/>
          </p:cNvGrpSpPr>
          <p:nvPr/>
        </p:nvGrpSpPr>
        <p:grpSpPr bwMode="auto">
          <a:xfrm>
            <a:off x="3334818" y="1835997"/>
            <a:ext cx="4302126" cy="2263775"/>
            <a:chOff x="2202" y="1021"/>
            <a:chExt cx="2710" cy="1426"/>
          </a:xfrm>
        </p:grpSpPr>
        <p:sp>
          <p:nvSpPr>
            <p:cNvPr id="13" name="Line 4"/>
            <p:cNvSpPr>
              <a:spLocks noChangeShapeType="1"/>
            </p:cNvSpPr>
            <p:nvPr/>
          </p:nvSpPr>
          <p:spPr bwMode="auto">
            <a:xfrm flipV="1">
              <a:off x="2202" y="1424"/>
              <a:ext cx="2710" cy="1023"/>
            </a:xfrm>
            <a:prstGeom prst="line">
              <a:avLst/>
            </a:prstGeom>
            <a:noFill/>
            <a:ln w="9525">
              <a:solidFill>
                <a:srgbClr val="0000FF"/>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mc:AlternateContent xmlns:mc="http://schemas.openxmlformats.org/markup-compatibility/2006" xmlns:a14="http://schemas.microsoft.com/office/drawing/2010/main">
          <mc:Choice Requires="a14">
            <p:sp>
              <p:nvSpPr>
                <p:cNvPr id="14" name="Object 5"/>
                <p:cNvSpPr txBox="1"/>
                <p:nvPr/>
              </p:nvSpPr>
              <p:spPr bwMode="auto">
                <a:xfrm>
                  <a:off x="3982" y="1021"/>
                  <a:ext cx="292" cy="38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ko-KR" altLang="en-US" sz="2400" i="1" smtClean="0">
                                <a:solidFill>
                                  <a:srgbClr val="FF0000"/>
                                </a:solidFill>
                                <a:latin typeface="Cambria Math" panose="02040503050406030204" pitchFamily="18" charset="0"/>
                              </a:rPr>
                            </m:ctrlPr>
                          </m:accPr>
                          <m:e>
                            <m:r>
                              <a:rPr lang="ko-KR" altLang="en-US" sz="2400" i="1">
                                <a:solidFill>
                                  <a:srgbClr val="FF0000"/>
                                </a:solidFill>
                                <a:latin typeface="Cambria Math" panose="02040503050406030204" pitchFamily="18" charset="0"/>
                              </a:rPr>
                              <m:t>𝑟</m:t>
                            </m:r>
                          </m:e>
                        </m:acc>
                      </m:oMath>
                    </m:oMathPara>
                  </a14:m>
                  <a:endParaRPr lang="ko-KR" altLang="en-US" sz="2400" dirty="0">
                    <a:solidFill>
                      <a:srgbClr val="FF0000"/>
                    </a:solidFill>
                  </a:endParaRPr>
                </a:p>
              </p:txBody>
            </p:sp>
          </mc:Choice>
          <mc:Fallback xmlns="">
            <p:sp>
              <p:nvSpPr>
                <p:cNvPr id="14" name="Object 5"/>
                <p:cNvSpPr txBox="1">
                  <a:spLocks noRot="1" noChangeAspect="1" noMove="1" noResize="1" noEditPoints="1" noAdjustHandles="1" noChangeArrowheads="1" noChangeShapeType="1" noTextEdit="1"/>
                </p:cNvSpPr>
                <p:nvPr/>
              </p:nvSpPr>
              <p:spPr bwMode="auto">
                <a:xfrm>
                  <a:off x="3982" y="1021"/>
                  <a:ext cx="292" cy="381"/>
                </a:xfrm>
                <a:prstGeom prst="rect">
                  <a:avLst/>
                </a:prstGeom>
                <a:blipFill>
                  <a:blip r:embed="rId3"/>
                  <a:stretch>
                    <a:fillRect l="-5263" t="-13131" r="-19737"/>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Object 6"/>
                <p:cNvSpPr txBox="1"/>
                <p:nvPr/>
              </p:nvSpPr>
              <p:spPr bwMode="auto">
                <a:xfrm rot="20413709">
                  <a:off x="3590" y="1751"/>
                  <a:ext cx="1039" cy="411"/>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p>
                          <m:sSupPr>
                            <m:ctrlPr>
                              <a:rPr lang="ko-KR" altLang="en-US" sz="2400" i="1" smtClean="0">
                                <a:solidFill>
                                  <a:srgbClr val="000000"/>
                                </a:solidFill>
                                <a:latin typeface="Cambria Math" panose="02040503050406030204" pitchFamily="18" charset="0"/>
                              </a:rPr>
                            </m:ctrlPr>
                          </m:sSupPr>
                          <m:e>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e>
                          <m:sup>
                            <m:r>
                              <a:rPr lang="ko-KR" altLang="en-US" sz="2400" i="1">
                                <a:solidFill>
                                  <a:srgbClr val="000000"/>
                                </a:solidFill>
                                <a:latin typeface="Cambria Math" panose="02040503050406030204" pitchFamily="18" charset="0"/>
                              </a:rPr>
                              <m:t>′</m:t>
                            </m:r>
                          </m:sup>
                        </m:sSup>
                        <m:r>
                          <a:rPr lang="en-US" altLang="ko-KR" sz="2400" b="0" i="1" smtClean="0">
                            <a:solidFill>
                              <a:srgbClr val="000000"/>
                            </a:solidFill>
                            <a:latin typeface="Cambria Math" panose="02040503050406030204" pitchFamily="18" charset="0"/>
                          </a:rPr>
                          <m:t>=</m:t>
                        </m:r>
                        <m:acc>
                          <m:accPr>
                            <m:chr m:val="⃗"/>
                            <m:ctrlPr>
                              <a:rPr lang="ko-KR" altLang="en-US" sz="2400" i="1" smtClean="0">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oMath>
                    </m:oMathPara>
                  </a14:m>
                  <a:endParaRPr lang="ko-KR" altLang="en-US" sz="2400" dirty="0"/>
                </a:p>
              </p:txBody>
            </p:sp>
          </mc:Choice>
          <mc:Fallback xmlns="">
            <p:sp>
              <p:nvSpPr>
                <p:cNvPr id="15" name="Object 6"/>
                <p:cNvSpPr txBox="1">
                  <a:spLocks noRot="1" noChangeAspect="1" noMove="1" noResize="1" noEditPoints="1" noAdjustHandles="1" noChangeArrowheads="1" noChangeShapeType="1" noTextEdit="1"/>
                </p:cNvSpPr>
                <p:nvPr/>
              </p:nvSpPr>
              <p:spPr bwMode="auto">
                <a:xfrm rot="20413709">
                  <a:off x="3590" y="1751"/>
                  <a:ext cx="1039" cy="411"/>
                </a:xfrm>
                <a:prstGeom prst="rect">
                  <a:avLst/>
                </a:prstGeom>
                <a:blipFill>
                  <a:blip r:embed="rId4"/>
                  <a:stretch>
                    <a:fillRect t="-14508" r="-11644"/>
                  </a:stretch>
                </a:blipFill>
                <a:ln>
                  <a:noFill/>
                </a:ln>
                <a:effectLst/>
              </p:spPr>
              <p:txBody>
                <a:bodyPr/>
                <a:lstStyle/>
                <a:p>
                  <a:r>
                    <a:rPr lang="ko-KR" altLang="en-US">
                      <a:noFill/>
                    </a:rPr>
                    <a:t> </a:t>
                  </a:r>
                </a:p>
              </p:txBody>
            </p:sp>
          </mc:Fallback>
        </mc:AlternateContent>
        <p:sp>
          <p:nvSpPr>
            <p:cNvPr id="16" name="Line 7"/>
            <p:cNvSpPr>
              <a:spLocks noChangeShapeType="1"/>
            </p:cNvSpPr>
            <p:nvPr/>
          </p:nvSpPr>
          <p:spPr bwMode="auto">
            <a:xfrm flipV="1">
              <a:off x="2215" y="1186"/>
              <a:ext cx="1336" cy="1254"/>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mc:AlternateContent xmlns:mc="http://schemas.openxmlformats.org/markup-compatibility/2006" xmlns:a14="http://schemas.microsoft.com/office/drawing/2010/main">
          <mc:Choice Requires="a14">
            <p:sp>
              <p:nvSpPr>
                <p:cNvPr id="17" name="Object 8"/>
                <p:cNvSpPr txBox="1"/>
                <p:nvPr/>
              </p:nvSpPr>
              <p:spPr bwMode="auto">
                <a:xfrm>
                  <a:off x="2864" y="1452"/>
                  <a:ext cx="293" cy="41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𝑢</m:t>
                            </m:r>
                          </m:e>
                        </m:acc>
                      </m:oMath>
                    </m:oMathPara>
                  </a14:m>
                  <a:endParaRPr lang="ko-KR" altLang="en-US" sz="2000" dirty="0"/>
                </a:p>
              </p:txBody>
            </p:sp>
          </mc:Choice>
          <mc:Fallback xmlns="">
            <p:sp>
              <p:nvSpPr>
                <p:cNvPr id="17" name="Object 8"/>
                <p:cNvSpPr txBox="1">
                  <a:spLocks noRot="1" noChangeAspect="1" noMove="1" noResize="1" noEditPoints="1" noAdjustHandles="1" noChangeArrowheads="1" noChangeShapeType="1" noTextEdit="1"/>
                </p:cNvSpPr>
                <p:nvPr/>
              </p:nvSpPr>
              <p:spPr bwMode="auto">
                <a:xfrm>
                  <a:off x="2864" y="1452"/>
                  <a:ext cx="293" cy="411"/>
                </a:xfrm>
                <a:prstGeom prst="rect">
                  <a:avLst/>
                </a:prstGeom>
                <a:blipFill>
                  <a:blip r:embed="rId5"/>
                  <a:stretch>
                    <a:fillRect/>
                  </a:stretch>
                </a:blipFill>
                <a:ln>
                  <a:noFill/>
                </a:ln>
                <a:effectLst/>
              </p:spPr>
              <p:txBody>
                <a:bodyPr/>
                <a:lstStyle/>
                <a:p>
                  <a:r>
                    <a:rPr lang="ko-KR" altLang="en-US">
                      <a:noFill/>
                    </a:rPr>
                    <a:t> </a:t>
                  </a:r>
                </a:p>
              </p:txBody>
            </p:sp>
          </mc:Fallback>
        </mc:AlternateContent>
        <p:sp>
          <p:nvSpPr>
            <p:cNvPr id="18" name="Line 9"/>
            <p:cNvSpPr>
              <a:spLocks noChangeShapeType="1"/>
            </p:cNvSpPr>
            <p:nvPr/>
          </p:nvSpPr>
          <p:spPr bwMode="auto">
            <a:xfrm>
              <a:off x="3540" y="1192"/>
              <a:ext cx="1372" cy="225"/>
            </a:xfrm>
            <a:prstGeom prst="line">
              <a:avLst/>
            </a:prstGeom>
            <a:noFill/>
            <a:ln w="28575">
              <a:solidFill>
                <a:srgbClr val="FF0000"/>
              </a:solidFill>
              <a:prstDash val="sysDot"/>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grpSp>
      <p:sp>
        <p:nvSpPr>
          <p:cNvPr id="19" name="Rectangle 17"/>
          <p:cNvSpPr>
            <a:spLocks noChangeArrowheads="1"/>
          </p:cNvSpPr>
          <p:nvPr/>
        </p:nvSpPr>
        <p:spPr bwMode="auto">
          <a:xfrm>
            <a:off x="67268" y="4453716"/>
            <a:ext cx="50807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marL="342900" indent="-342900" eaLnBrk="1" hangingPunct="1">
              <a:buFont typeface="Wingdings" panose="05000000000000000000" pitchFamily="2" charset="2"/>
              <a:buChar char="ü"/>
            </a:pPr>
            <a:r>
              <a:rPr lang="en-US" altLang="ko-KR" sz="2000" u="none" dirty="0">
                <a:latin typeface="Arial Narrow" panose="020B0606020202030204" pitchFamily="34" charset="0"/>
                <a:sym typeface="Symbol" panose="05050102010706020507" pitchFamily="18" charset="2"/>
              </a:rPr>
              <a:t></a:t>
            </a:r>
            <a:r>
              <a:rPr lang="en-US" altLang="ko-KR" sz="2000" i="1" u="none" baseline="-25000" dirty="0">
                <a:latin typeface="Arial Narrow" panose="020B0606020202030204" pitchFamily="34" charset="0"/>
                <a:sym typeface="Symbol" panose="05050102010706020507" pitchFamily="18" charset="2"/>
              </a:rPr>
              <a:t></a:t>
            </a:r>
            <a:r>
              <a:rPr lang="en-US" altLang="ko-KR" sz="2000" u="none" dirty="0">
                <a:latin typeface="Arial Narrow" panose="020B0606020202030204" pitchFamily="34" charset="0"/>
                <a:sym typeface="Symbol" panose="05050102010706020507" pitchFamily="18" charset="2"/>
              </a:rPr>
              <a:t>(</a:t>
            </a:r>
            <a:r>
              <a:rPr lang="en-US" altLang="ko-KR" sz="2000" b="1" i="1" u="none" dirty="0">
                <a:latin typeface="Arial Narrow" panose="020B0606020202030204" pitchFamily="34" charset="0"/>
                <a:sym typeface="Symbol" panose="05050102010706020507" pitchFamily="18" charset="2"/>
              </a:rPr>
              <a:t>r</a:t>
            </a:r>
            <a:r>
              <a:rPr lang="en-US" altLang="ko-KR" sz="2000" u="none" dirty="0">
                <a:latin typeface="Arial Narrow" panose="020B0606020202030204" pitchFamily="34" charset="0"/>
                <a:sym typeface="Symbol" panose="05050102010706020507" pitchFamily="18" charset="2"/>
              </a:rPr>
              <a:t>) is related to the average of </a:t>
            </a:r>
            <a:r>
              <a:rPr lang="en-US" altLang="ko-KR" sz="2000" i="1" u="none" dirty="0">
                <a:latin typeface="Arial Narrow" panose="020B0606020202030204" pitchFamily="34" charset="0"/>
                <a:sym typeface="Symbol" panose="05050102010706020507" pitchFamily="18" charset="2"/>
              </a:rPr>
              <a:t></a:t>
            </a:r>
            <a:r>
              <a:rPr lang="en-US" altLang="ko-KR" sz="2000" u="none" dirty="0">
                <a:latin typeface="Arial Narrow" panose="020B0606020202030204" pitchFamily="34" charset="0"/>
                <a:sym typeface="Symbol" panose="05050102010706020507" pitchFamily="18" charset="2"/>
              </a:rPr>
              <a:t>(</a:t>
            </a:r>
            <a:r>
              <a:rPr lang="en-US" altLang="ko-KR" sz="2000" b="1" i="1" u="none" dirty="0">
                <a:latin typeface="Arial Narrow" panose="020B0606020202030204" pitchFamily="34" charset="0"/>
                <a:sym typeface="Symbol" panose="05050102010706020507" pitchFamily="18" charset="2"/>
              </a:rPr>
              <a:t>u</a:t>
            </a:r>
            <a:r>
              <a:rPr lang="en-US" altLang="ko-KR" sz="2000" u="none" dirty="0">
                <a:latin typeface="Arial Narrow" panose="020B0606020202030204" pitchFamily="34" charset="0"/>
                <a:sym typeface="Symbol" panose="05050102010706020507" pitchFamily="18" charset="2"/>
              </a:rPr>
              <a:t>)</a:t>
            </a:r>
            <a:r>
              <a:rPr lang="en-US" altLang="ko-KR" sz="2000" i="1" u="none" dirty="0">
                <a:latin typeface="Arial Narrow" panose="020B0606020202030204" pitchFamily="34" charset="0"/>
                <a:sym typeface="Symbol" panose="05050102010706020507" pitchFamily="18" charset="2"/>
              </a:rPr>
              <a:t></a:t>
            </a:r>
            <a:r>
              <a:rPr lang="en-US" altLang="ko-KR" sz="2000" u="none" dirty="0">
                <a:latin typeface="Arial Narrow" panose="020B0606020202030204" pitchFamily="34" charset="0"/>
                <a:sym typeface="Symbol" panose="05050102010706020507" pitchFamily="18" charset="2"/>
              </a:rPr>
              <a:t>(</a:t>
            </a:r>
            <a:r>
              <a:rPr lang="en-US" altLang="ko-KR" sz="2000" b="1" i="1" u="none" dirty="0">
                <a:latin typeface="Arial Narrow" panose="020B0606020202030204" pitchFamily="34" charset="0"/>
                <a:sym typeface="Symbol" panose="05050102010706020507" pitchFamily="18" charset="2"/>
              </a:rPr>
              <a:t>u’</a:t>
            </a:r>
            <a:r>
              <a:rPr lang="en-US" altLang="ko-KR" sz="2000" u="none" dirty="0">
                <a:latin typeface="Arial Narrow" panose="020B0606020202030204" pitchFamily="34" charset="0"/>
                <a:sym typeface="Symbol" panose="05050102010706020507" pitchFamily="18" charset="2"/>
              </a:rPr>
              <a:t>),</a:t>
            </a:r>
            <a:r>
              <a:rPr lang="en-US" altLang="ko-KR" sz="2000" dirty="0">
                <a:latin typeface="Arial Narrow" panose="020B0606020202030204" pitchFamily="34" charset="0"/>
                <a:sym typeface="Symbol" panose="05050102010706020507" pitchFamily="18" charset="2"/>
              </a:rPr>
              <a:t> </a:t>
            </a:r>
            <a:r>
              <a:rPr lang="en-US" altLang="ko-KR" sz="2000" u="none" dirty="0">
                <a:latin typeface="Arial Narrow" panose="020B0606020202030204" pitchFamily="34" charset="0"/>
                <a:sym typeface="Symbol" panose="05050102010706020507" pitchFamily="18" charset="2"/>
              </a:rPr>
              <a:t> </a:t>
            </a:r>
          </a:p>
        </p:txBody>
      </p:sp>
      <mc:AlternateContent xmlns:mc="http://schemas.openxmlformats.org/markup-compatibility/2006" xmlns:a14="http://schemas.microsoft.com/office/drawing/2010/main">
        <mc:Choice Requires="a14">
          <p:sp>
            <p:nvSpPr>
              <p:cNvPr id="20" name="Object 19"/>
              <p:cNvSpPr txBox="1"/>
              <p:nvPr/>
            </p:nvSpPr>
            <p:spPr bwMode="auto">
              <a:xfrm>
                <a:off x="340825" y="4962511"/>
                <a:ext cx="4097338" cy="96361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d>
                        <m:dPr>
                          <m:begChr m:val="⟨"/>
                          <m:endChr m:val="⟩"/>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e>
                      </m:d>
                      <m:r>
                        <a:rPr lang="ko-KR" altLang="en-US" i="1">
                          <a:solidFill>
                            <a:srgbClr val="000000"/>
                          </a:solidFill>
                          <a:latin typeface="Cambria Math" panose="02040503050406030204" pitchFamily="18" charset="0"/>
                        </a:rPr>
                        <m:t>=</m:t>
                      </m:r>
                      <m:f>
                        <m:fPr>
                          <m:ctrlPr>
                            <a:rPr lang="ko-KR" altLang="en-US" i="1">
                              <a:solidFill>
                                <a:srgbClr val="000000"/>
                              </a:solidFill>
                              <a:latin typeface="Cambria Math" panose="02040503050406030204" pitchFamily="18" charset="0"/>
                            </a:rPr>
                          </m:ctrlPr>
                        </m:fPr>
                        <m:num>
                          <m:nary>
                            <m:naryPr>
                              <m:subHide m:val="on"/>
                              <m:supHide m:val="on"/>
                              <m:ctrlPr>
                                <a:rPr lang="ko-KR" altLang="en-US" i="1">
                                  <a:solidFill>
                                    <a:srgbClr val="000000"/>
                                  </a:solidFill>
                                  <a:latin typeface="Cambria Math" panose="02040503050406030204" pitchFamily="18" charset="0"/>
                                </a:rPr>
                              </m:ctrlPr>
                            </m:naryPr>
                            <m:sub/>
                            <m:sup/>
                            <m:e>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e>
                          </m:nary>
                        </m:num>
                        <m:den>
                          <m:nary>
                            <m:naryPr>
                              <m:subHide m:val="on"/>
                              <m:supHide m:val="on"/>
                              <m:ctrlPr>
                                <a:rPr lang="ko-KR" altLang="en-US" i="1">
                                  <a:solidFill>
                                    <a:srgbClr val="000000"/>
                                  </a:solidFill>
                                  <a:latin typeface="Cambria Math" panose="02040503050406030204" pitchFamily="18" charset="0"/>
                                </a:rPr>
                              </m:ctrlPr>
                            </m:naryPr>
                            <m:sub/>
                            <m:sup/>
                            <m:e>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e>
                          </m:nary>
                        </m:den>
                      </m:f>
                      <m:r>
                        <a:rPr lang="ko-KR" altLang="en-US" i="1">
                          <a:solidFill>
                            <a:srgbClr val="000000"/>
                          </a:solidFill>
                          <a:latin typeface="Cambria Math" panose="02040503050406030204" pitchFamily="18" charset="0"/>
                        </a:rPr>
                        <m:t>=</m:t>
                      </m:r>
                      <m:f>
                        <m:fPr>
                          <m:ctrlPr>
                            <a:rPr lang="ko-KR" altLang="en-US" i="1">
                              <a:solidFill>
                                <a:srgbClr val="000000"/>
                              </a:solidFill>
                              <a:latin typeface="Cambria Math" panose="02040503050406030204" pitchFamily="18" charset="0"/>
                            </a:rPr>
                          </m:ctrlPr>
                        </m:fPr>
                        <m:num>
                          <m:sSub>
                            <m:sSubPr>
                              <m:ctrlPr>
                                <a:rPr lang="ko-KR" altLang="en-US" i="1">
                                  <a:solidFill>
                                    <a:srgbClr val="000000"/>
                                  </a:solidFill>
                                  <a:latin typeface="Cambria Math" panose="02040503050406030204" pitchFamily="18" charset="0"/>
                                </a:rPr>
                              </m:ctrlPr>
                            </m:sSubPr>
                            <m:e>
                              <m:r>
                                <m:rPr>
                                  <m:sty m:val="p"/>
                                </m:rPr>
                                <a:rPr lang="ko-KR" altLang="en-US" i="1">
                                  <a:solidFill>
                                    <a:srgbClr val="000000"/>
                                  </a:solidFill>
                                  <a:latin typeface="Cambria Math" panose="02040503050406030204" pitchFamily="18" charset="0"/>
                                </a:rPr>
                                <m:t>Γ</m:t>
                              </m:r>
                            </m:e>
                            <m:sub>
                              <m:r>
                                <a:rPr lang="ko-KR" altLang="en-US" i="1">
                                  <a:solidFill>
                                    <a:srgbClr val="000000"/>
                                  </a:solidFill>
                                  <a:latin typeface="Cambria Math" panose="02040503050406030204" pitchFamily="18" charset="0"/>
                                </a:rPr>
                                <m:t>𝜌</m:t>
                              </m:r>
                            </m:sub>
                          </m:sSub>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num>
                        <m:den>
                          <m:r>
                            <a:rPr lang="ko-KR" altLang="en-US" i="1">
                              <a:solidFill>
                                <a:srgbClr val="000000"/>
                              </a:solidFill>
                              <a:latin typeface="Cambria Math" panose="02040503050406030204" pitchFamily="18" charset="0"/>
                            </a:rPr>
                            <m:t>𝑉</m:t>
                          </m:r>
                        </m:den>
                      </m:f>
                    </m:oMath>
                  </m:oMathPara>
                </a14:m>
                <a:endParaRPr lang="ko-KR" altLang="en-US"/>
              </a:p>
            </p:txBody>
          </p:sp>
        </mc:Choice>
        <mc:Fallback xmlns="">
          <p:sp>
            <p:nvSpPr>
              <p:cNvPr id="20" name="Object 19"/>
              <p:cNvSpPr txBox="1">
                <a:spLocks noRot="1" noChangeAspect="1" noMove="1" noResize="1" noEditPoints="1" noAdjustHandles="1" noChangeArrowheads="1" noChangeShapeType="1" noTextEdit="1"/>
              </p:cNvSpPr>
              <p:nvPr/>
            </p:nvSpPr>
            <p:spPr bwMode="auto">
              <a:xfrm>
                <a:off x="340825" y="4962511"/>
                <a:ext cx="4097338" cy="963613"/>
              </a:xfrm>
              <a:prstGeom prst="rect">
                <a:avLst/>
              </a:prstGeom>
              <a:blipFill>
                <a:blip r:embed="rId6"/>
                <a:stretch>
                  <a:fillRect/>
                </a:stretch>
              </a:blipFill>
              <a:ln>
                <a:noFill/>
              </a:ln>
              <a:effectLst/>
            </p:spPr>
            <p:txBody>
              <a:bodyPr/>
              <a:lstStyle/>
              <a:p>
                <a:r>
                  <a:rPr lang="ko-KR" altLang="en-US">
                    <a:noFill/>
                  </a:rPr>
                  <a:t> </a:t>
                </a:r>
              </a:p>
            </p:txBody>
          </p:sp>
        </mc:Fallback>
      </mc:AlternateContent>
      <p:sp>
        <p:nvSpPr>
          <p:cNvPr id="21" name="Rectangle 20"/>
          <p:cNvSpPr>
            <a:spLocks noChangeArrowheads="1"/>
          </p:cNvSpPr>
          <p:nvPr/>
        </p:nvSpPr>
        <p:spPr bwMode="auto">
          <a:xfrm>
            <a:off x="131243" y="5894776"/>
            <a:ext cx="8569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u="none" dirty="0">
                <a:latin typeface="Arial Narrow" panose="020B0606020202030204" pitchFamily="34" charset="0"/>
                <a:sym typeface="Wingdings" panose="05000000000000000000" pitchFamily="2" charset="2"/>
              </a:rPr>
              <a:t> </a:t>
            </a:r>
            <a:r>
              <a:rPr lang="en-US" altLang="ko-KR" sz="2000" u="none" dirty="0">
                <a:latin typeface="Arial Narrow" panose="020B0606020202030204" pitchFamily="34" charset="0"/>
                <a:sym typeface="Symbol" panose="05050102010706020507" pitchFamily="18" charset="2"/>
              </a:rPr>
              <a:t></a:t>
            </a:r>
            <a:r>
              <a:rPr lang="en-US" altLang="ko-KR" sz="2000" i="1" u="none" baseline="-25000" dirty="0">
                <a:latin typeface="Arial Narrow" panose="020B0606020202030204" pitchFamily="34" charset="0"/>
                <a:sym typeface="Symbol" panose="05050102010706020507" pitchFamily="18" charset="2"/>
              </a:rPr>
              <a:t></a:t>
            </a:r>
            <a:r>
              <a:rPr lang="en-US" altLang="ko-KR" sz="2000" u="none" dirty="0">
                <a:latin typeface="Arial Narrow" panose="020B0606020202030204" pitchFamily="34" charset="0"/>
                <a:sym typeface="Symbol" panose="05050102010706020507" pitchFamily="18" charset="2"/>
              </a:rPr>
              <a:t>(</a:t>
            </a:r>
            <a:r>
              <a:rPr lang="en-US" altLang="ko-KR" sz="2000" b="1" i="1" u="none" dirty="0">
                <a:latin typeface="Arial Narrow" panose="020B0606020202030204" pitchFamily="34" charset="0"/>
                <a:sym typeface="Symbol" panose="05050102010706020507" pitchFamily="18" charset="2"/>
              </a:rPr>
              <a:t>r</a:t>
            </a:r>
            <a:r>
              <a:rPr lang="en-US" altLang="ko-KR" sz="2000" u="none" dirty="0">
                <a:latin typeface="Arial Narrow" panose="020B0606020202030204" pitchFamily="34" charset="0"/>
                <a:sym typeface="Symbol" panose="05050102010706020507" pitchFamily="18" charset="2"/>
              </a:rPr>
              <a:t>) specifies </a:t>
            </a:r>
            <a:r>
              <a:rPr lang="en-US" altLang="ko-KR" sz="2000" u="none" dirty="0">
                <a:solidFill>
                  <a:srgbClr val="0000FF"/>
                </a:solidFill>
                <a:latin typeface="Arial Narrow" panose="020B0606020202030204" pitchFamily="34" charset="0"/>
                <a:sym typeface="Symbol" panose="05050102010706020507" pitchFamily="18" charset="2"/>
              </a:rPr>
              <a:t>how the densities </a:t>
            </a:r>
            <a:r>
              <a:rPr lang="en-US" altLang="ko-KR" sz="2000" i="1" u="none" dirty="0">
                <a:solidFill>
                  <a:srgbClr val="0000FF"/>
                </a:solidFill>
                <a:latin typeface="Arial Narrow" panose="020B0606020202030204" pitchFamily="34" charset="0"/>
                <a:sym typeface="Symbol" panose="05050102010706020507" pitchFamily="18" charset="2"/>
              </a:rPr>
              <a:t></a:t>
            </a:r>
            <a:r>
              <a:rPr lang="en-US" altLang="ko-KR" sz="2000" u="none" dirty="0">
                <a:solidFill>
                  <a:srgbClr val="0000FF"/>
                </a:solidFill>
                <a:latin typeface="Arial Narrow" panose="020B0606020202030204" pitchFamily="34" charset="0"/>
                <a:sym typeface="Symbol" panose="05050102010706020507" pitchFamily="18" charset="2"/>
              </a:rPr>
              <a:t>(</a:t>
            </a:r>
            <a:r>
              <a:rPr lang="en-US" altLang="ko-KR" sz="2000" b="1" i="1" u="none" dirty="0">
                <a:solidFill>
                  <a:srgbClr val="0000FF"/>
                </a:solidFill>
                <a:latin typeface="Arial Narrow" panose="020B0606020202030204" pitchFamily="34" charset="0"/>
                <a:sym typeface="Symbol" panose="05050102010706020507" pitchFamily="18" charset="2"/>
              </a:rPr>
              <a:t>u</a:t>
            </a:r>
            <a:r>
              <a:rPr lang="en-US" altLang="ko-KR" sz="2000" u="none" dirty="0">
                <a:solidFill>
                  <a:srgbClr val="0000FF"/>
                </a:solidFill>
                <a:latin typeface="Arial Narrow" panose="020B0606020202030204" pitchFamily="34" charset="0"/>
                <a:sym typeface="Symbol" panose="05050102010706020507" pitchFamily="18" charset="2"/>
              </a:rPr>
              <a:t>) </a:t>
            </a:r>
            <a:r>
              <a:rPr lang="en-US" altLang="ko-KR" sz="2000" u="none" dirty="0">
                <a:latin typeface="Arial Narrow" panose="020B0606020202030204" pitchFamily="34" charset="0"/>
                <a:sym typeface="Symbol" panose="05050102010706020507" pitchFamily="18" charset="2"/>
              </a:rPr>
              <a:t>and</a:t>
            </a:r>
            <a:r>
              <a:rPr lang="en-US" altLang="ko-KR" sz="2000" u="none" dirty="0">
                <a:solidFill>
                  <a:srgbClr val="0000FF"/>
                </a:solidFill>
                <a:latin typeface="Arial Narrow" panose="020B0606020202030204" pitchFamily="34" charset="0"/>
                <a:sym typeface="Symbol" panose="05050102010706020507" pitchFamily="18" charset="2"/>
              </a:rPr>
              <a:t> </a:t>
            </a:r>
            <a:r>
              <a:rPr lang="en-US" altLang="ko-KR" sz="2000" i="1" u="none" dirty="0">
                <a:solidFill>
                  <a:srgbClr val="0000FF"/>
                </a:solidFill>
                <a:latin typeface="Arial Narrow" panose="020B0606020202030204" pitchFamily="34" charset="0"/>
                <a:sym typeface="Symbol" panose="05050102010706020507" pitchFamily="18" charset="2"/>
              </a:rPr>
              <a:t></a:t>
            </a:r>
            <a:r>
              <a:rPr lang="en-US" altLang="ko-KR" sz="2000" u="none" dirty="0">
                <a:solidFill>
                  <a:srgbClr val="0000FF"/>
                </a:solidFill>
                <a:latin typeface="Arial Narrow" panose="020B0606020202030204" pitchFamily="34" charset="0"/>
                <a:sym typeface="Symbol" panose="05050102010706020507" pitchFamily="18" charset="2"/>
              </a:rPr>
              <a:t>(</a:t>
            </a:r>
            <a:r>
              <a:rPr lang="en-US" altLang="ko-KR" sz="2000" b="1" i="1" u="none" dirty="0">
                <a:solidFill>
                  <a:srgbClr val="0000FF"/>
                </a:solidFill>
                <a:latin typeface="Arial Narrow" panose="020B0606020202030204" pitchFamily="34" charset="0"/>
                <a:sym typeface="Symbol" panose="05050102010706020507" pitchFamily="18" charset="2"/>
              </a:rPr>
              <a:t>u’</a:t>
            </a:r>
            <a:r>
              <a:rPr lang="en-US" altLang="ko-KR" sz="2000" u="none" dirty="0">
                <a:solidFill>
                  <a:srgbClr val="0000FF"/>
                </a:solidFill>
                <a:latin typeface="Arial Narrow" panose="020B0606020202030204" pitchFamily="34" charset="0"/>
                <a:sym typeface="Symbol" panose="05050102010706020507" pitchFamily="18" charset="2"/>
              </a:rPr>
              <a:t>)</a:t>
            </a:r>
            <a:r>
              <a:rPr lang="en-US" altLang="ko-KR" sz="2000" u="none" dirty="0">
                <a:latin typeface="Arial Narrow" panose="020B0606020202030204" pitchFamily="34" charset="0"/>
                <a:sym typeface="Symbol" panose="05050102010706020507" pitchFamily="18" charset="2"/>
              </a:rPr>
              <a:t> in neighboring regions separated by </a:t>
            </a:r>
            <a:r>
              <a:rPr lang="en-US" altLang="ko-KR" sz="2000" b="1" i="1" u="none" dirty="0">
                <a:latin typeface="Arial Narrow" panose="020B0606020202030204" pitchFamily="34" charset="0"/>
                <a:sym typeface="Symbol" panose="05050102010706020507" pitchFamily="18" charset="2"/>
              </a:rPr>
              <a:t>r </a:t>
            </a:r>
            <a:r>
              <a:rPr lang="en-US" altLang="ko-KR" sz="2000" u="none" dirty="0">
                <a:solidFill>
                  <a:srgbClr val="0000FF"/>
                </a:solidFill>
                <a:latin typeface="Arial Narrow" panose="020B0606020202030204" pitchFamily="34" charset="0"/>
                <a:sym typeface="Symbol" panose="05050102010706020507" pitchFamily="18" charset="2"/>
              </a:rPr>
              <a:t>are correlated</a:t>
            </a:r>
            <a:r>
              <a:rPr lang="en-US" altLang="ko-KR" sz="2000" u="none" dirty="0">
                <a:latin typeface="Arial Narrow" panose="020B0606020202030204" pitchFamily="34" charset="0"/>
                <a:sym typeface="Symbol" panose="05050102010706020507" pitchFamily="18" charset="2"/>
              </a:rPr>
              <a:t> to each other on the average.</a:t>
            </a:r>
          </a:p>
        </p:txBody>
      </p:sp>
      <p:sp>
        <p:nvSpPr>
          <p:cNvPr id="39" name="TextBox 38">
            <a:extLst>
              <a:ext uri="{FF2B5EF4-FFF2-40B4-BE49-F238E27FC236}">
                <a16:creationId xmlns:a16="http://schemas.microsoft.com/office/drawing/2014/main" id="{C41D5765-2347-7F77-C692-E7FF5AEC642C}"/>
              </a:ext>
            </a:extLst>
          </p:cNvPr>
          <p:cNvSpPr txBox="1"/>
          <p:nvPr/>
        </p:nvSpPr>
        <p:spPr>
          <a:xfrm>
            <a:off x="52402" y="2404284"/>
            <a:ext cx="4231809" cy="646331"/>
          </a:xfrm>
          <a:prstGeom prst="rect">
            <a:avLst/>
          </a:prstGeom>
          <a:noFill/>
        </p:spPr>
        <p:txBody>
          <a:bodyPr wrap="square">
            <a:spAutoFit/>
          </a:bodyPr>
          <a:lstStyle/>
          <a:p>
            <a:r>
              <a:rPr lang="en-US" altLang="ko-KR" b="0" i="0" dirty="0">
                <a:solidFill>
                  <a:srgbClr val="1A1918"/>
                </a:solidFill>
                <a:effectLst/>
                <a:highlight>
                  <a:srgbClr val="FFFFFF"/>
                </a:highlight>
                <a:latin typeface="Pretendard"/>
                <a:sym typeface="Wingdings" panose="05000000000000000000" pitchFamily="2" charset="2"/>
              </a:rPr>
              <a:t> </a:t>
            </a:r>
            <a:r>
              <a:rPr lang="en-US" altLang="ko-KR" b="0" i="0" dirty="0">
                <a:solidFill>
                  <a:srgbClr val="1A1918"/>
                </a:solidFill>
                <a:effectLst/>
                <a:highlight>
                  <a:srgbClr val="FFFFFF"/>
                </a:highlight>
                <a:latin typeface="Pretendard"/>
              </a:rPr>
              <a:t>Correlation between the </a:t>
            </a:r>
            <a:r>
              <a:rPr lang="en-US" altLang="ko-KR" b="0" i="0" dirty="0">
                <a:solidFill>
                  <a:srgbClr val="008000"/>
                </a:solidFill>
                <a:effectLst/>
                <a:highlight>
                  <a:srgbClr val="FFFFFF"/>
                </a:highlight>
                <a:latin typeface="Pretendard"/>
              </a:rPr>
              <a:t>electron</a:t>
            </a:r>
            <a:r>
              <a:rPr lang="en-US" altLang="ko-KR" b="0" i="0" dirty="0">
                <a:solidFill>
                  <a:srgbClr val="1A1918"/>
                </a:solidFill>
                <a:effectLst/>
                <a:highlight>
                  <a:srgbClr val="FFFFFF"/>
                </a:highlight>
                <a:latin typeface="Pretendard"/>
              </a:rPr>
              <a:t> </a:t>
            </a:r>
            <a:r>
              <a:rPr lang="en-US" altLang="ko-KR" b="0" i="0" dirty="0">
                <a:solidFill>
                  <a:srgbClr val="008000"/>
                </a:solidFill>
                <a:effectLst/>
                <a:highlight>
                  <a:srgbClr val="FFFFFF"/>
                </a:highlight>
                <a:latin typeface="Pretendard"/>
              </a:rPr>
              <a:t>density distributions </a:t>
            </a:r>
            <a:r>
              <a:rPr lang="en-US" altLang="ko-KR" b="0" i="0" dirty="0">
                <a:solidFill>
                  <a:srgbClr val="1A1918"/>
                </a:solidFill>
                <a:effectLst/>
                <a:highlight>
                  <a:srgbClr val="FFFFFF"/>
                </a:highlight>
                <a:latin typeface="Pretendard"/>
              </a:rPr>
              <a:t>at two given positions.</a:t>
            </a:r>
            <a:endParaRPr lang="ko-KR" altLang="en-US" dirty="0"/>
          </a:p>
        </p:txBody>
      </p:sp>
      <mc:AlternateContent xmlns:mc="http://schemas.openxmlformats.org/markup-compatibility/2006" xmlns:a14="http://schemas.microsoft.com/office/drawing/2010/main">
        <mc:Choice Requires="a14">
          <p:sp>
            <p:nvSpPr>
              <p:cNvPr id="40" name="Object 8">
                <a:extLst>
                  <a:ext uri="{FF2B5EF4-FFF2-40B4-BE49-F238E27FC236}">
                    <a16:creationId xmlns:a16="http://schemas.microsoft.com/office/drawing/2014/main" id="{0E3958CD-7C35-560D-CAF5-D9456A233316}"/>
                  </a:ext>
                </a:extLst>
              </p:cNvPr>
              <p:cNvSpPr txBox="1"/>
              <p:nvPr/>
            </p:nvSpPr>
            <p:spPr bwMode="auto">
              <a:xfrm>
                <a:off x="3055275" y="3945336"/>
                <a:ext cx="465138" cy="65246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m:rPr>
                          <m:sty m:val="p"/>
                        </m:rPr>
                        <a:rPr lang="en-US" altLang="ko-KR" sz="2000" b="0" i="0" smtClean="0">
                          <a:solidFill>
                            <a:srgbClr val="000000"/>
                          </a:solidFill>
                          <a:latin typeface="Cambria Math" panose="02040503050406030204" pitchFamily="18" charset="0"/>
                        </a:rPr>
                        <m:t>O</m:t>
                      </m:r>
                    </m:oMath>
                  </m:oMathPara>
                </a14:m>
                <a:endParaRPr lang="ko-KR" altLang="en-US" sz="2000" dirty="0"/>
              </a:p>
            </p:txBody>
          </p:sp>
        </mc:Choice>
        <mc:Fallback xmlns="">
          <p:sp>
            <p:nvSpPr>
              <p:cNvPr id="40" name="Object 8">
                <a:extLst>
                  <a:ext uri="{FF2B5EF4-FFF2-40B4-BE49-F238E27FC236}">
                    <a16:creationId xmlns:a16="http://schemas.microsoft.com/office/drawing/2014/main" id="{0E3958CD-7C35-560D-CAF5-D9456A233316}"/>
                  </a:ext>
                </a:extLst>
              </p:cNvPr>
              <p:cNvSpPr txBox="1">
                <a:spLocks noRot="1" noChangeAspect="1" noMove="1" noResize="1" noEditPoints="1" noAdjustHandles="1" noChangeArrowheads="1" noChangeShapeType="1" noTextEdit="1"/>
              </p:cNvSpPr>
              <p:nvPr/>
            </p:nvSpPr>
            <p:spPr bwMode="auto">
              <a:xfrm>
                <a:off x="3055275" y="3945336"/>
                <a:ext cx="465138" cy="652463"/>
              </a:xfrm>
              <a:prstGeom prst="rect">
                <a:avLst/>
              </a:prstGeom>
              <a:blipFill>
                <a:blip r:embed="rId7"/>
                <a:stretch>
                  <a:fillRect/>
                </a:stretch>
              </a:blipFill>
              <a:ln>
                <a:noFill/>
              </a:ln>
              <a:effectLst/>
            </p:spPr>
            <p:txBody>
              <a:bodyPr/>
              <a:lstStyle/>
              <a:p>
                <a:r>
                  <a:rPr lang="ko-KR" altLang="en-US">
                    <a:noFill/>
                  </a:rPr>
                  <a:t> </a:t>
                </a:r>
              </a:p>
            </p:txBody>
          </p:sp>
        </mc:Fallback>
      </mc:AlternateContent>
      <p:sp>
        <p:nvSpPr>
          <p:cNvPr id="2" name="슬라이드 번호 개체 틀 1">
            <a:extLst>
              <a:ext uri="{FF2B5EF4-FFF2-40B4-BE49-F238E27FC236}">
                <a16:creationId xmlns:a16="http://schemas.microsoft.com/office/drawing/2014/main" id="{7C52CDAE-E7A8-059B-2E14-7CAF5F1278D3}"/>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25</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073739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490" name="Object 15"/>
              <p:cNvSpPr txBox="1"/>
              <p:nvPr/>
            </p:nvSpPr>
            <p:spPr bwMode="auto">
              <a:xfrm>
                <a:off x="147788" y="4844008"/>
                <a:ext cx="4737547" cy="1203325"/>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200" i="1">
                          <a:solidFill>
                            <a:srgbClr val="000000"/>
                          </a:solidFill>
                          <a:latin typeface="Cambria Math" panose="02040503050406030204" pitchFamily="18" charset="0"/>
                        </a:rPr>
                        <m:t>⇒</m:t>
                      </m:r>
                      <m:sSub>
                        <m:sSubPr>
                          <m:ctrlPr>
                            <a:rPr lang="ko-KR" altLang="en-US" sz="2200" i="1">
                              <a:solidFill>
                                <a:srgbClr val="000000"/>
                              </a:solidFill>
                              <a:latin typeface="Cambria Math" panose="02040503050406030204" pitchFamily="18" charset="0"/>
                            </a:rPr>
                          </m:ctrlPr>
                        </m:sSubPr>
                        <m:e>
                          <m:r>
                            <m:rPr>
                              <m:sty m:val="p"/>
                            </m:rPr>
                            <a:rPr lang="ko-KR" altLang="en-US" sz="2200" i="1">
                              <a:solidFill>
                                <a:srgbClr val="000000"/>
                              </a:solidFill>
                              <a:latin typeface="Cambria Math" panose="02040503050406030204" pitchFamily="18" charset="0"/>
                            </a:rPr>
                            <m:t>Γ</m:t>
                          </m:r>
                        </m:e>
                        <m:sub>
                          <m:r>
                            <a:rPr lang="ko-KR" altLang="en-US" sz="2200" i="1">
                              <a:solidFill>
                                <a:srgbClr val="000000"/>
                              </a:solidFill>
                              <a:latin typeface="Cambria Math" panose="02040503050406030204" pitchFamily="18" charset="0"/>
                            </a:rPr>
                            <m:t>𝜌</m:t>
                          </m:r>
                        </m:sub>
                      </m:sSub>
                      <m:r>
                        <a:rPr lang="ko-KR" altLang="en-US" sz="2200" i="1">
                          <a:solidFill>
                            <a:srgbClr val="000000"/>
                          </a:solidFill>
                          <a:latin typeface="Cambria Math" panose="02040503050406030204" pitchFamily="18" charset="0"/>
                        </a:rPr>
                        <m:t>(</m:t>
                      </m:r>
                      <m:acc>
                        <m:accPr>
                          <m:chr m:val="⃗"/>
                          <m:ctrlPr>
                            <a:rPr lang="ko-KR" altLang="en-US" sz="2200" i="1">
                              <a:solidFill>
                                <a:srgbClr val="000000"/>
                              </a:solidFill>
                              <a:latin typeface="Cambria Math" panose="02040503050406030204" pitchFamily="18" charset="0"/>
                            </a:rPr>
                          </m:ctrlPr>
                        </m:accPr>
                        <m:e>
                          <m:r>
                            <a:rPr lang="ko-KR" altLang="en-US" sz="2200" i="1">
                              <a:solidFill>
                                <a:srgbClr val="000000"/>
                              </a:solidFill>
                              <a:latin typeface="Cambria Math" panose="02040503050406030204" pitchFamily="18" charset="0"/>
                            </a:rPr>
                            <m:t>𝑟</m:t>
                          </m:r>
                        </m:e>
                      </m:acc>
                      <m:r>
                        <a:rPr lang="ko-KR" altLang="en-US" sz="2200" i="1">
                          <a:solidFill>
                            <a:srgbClr val="000000"/>
                          </a:solidFill>
                          <a:latin typeface="Cambria Math" panose="02040503050406030204" pitchFamily="18" charset="0"/>
                        </a:rPr>
                        <m:t>)≈</m:t>
                      </m:r>
                      <m:sSub>
                        <m:sSubPr>
                          <m:ctrlPr>
                            <a:rPr lang="ko-KR" altLang="en-US" sz="2200" i="1">
                              <a:solidFill>
                                <a:srgbClr val="000000"/>
                              </a:solidFill>
                              <a:latin typeface="Cambria Math" panose="02040503050406030204" pitchFamily="18" charset="0"/>
                            </a:rPr>
                          </m:ctrlPr>
                        </m:sSubPr>
                        <m:e>
                          <m:r>
                            <m:rPr>
                              <m:sty m:val="p"/>
                            </m:rPr>
                            <a:rPr lang="ko-KR" altLang="en-US" sz="2200" i="1">
                              <a:solidFill>
                                <a:srgbClr val="000000"/>
                              </a:solidFill>
                              <a:latin typeface="Cambria Math" panose="02040503050406030204" pitchFamily="18" charset="0"/>
                            </a:rPr>
                            <m:t>Γ</m:t>
                          </m:r>
                        </m:e>
                        <m:sub>
                          <m:r>
                            <a:rPr lang="ko-KR" altLang="en-US" sz="2200" i="1">
                              <a:solidFill>
                                <a:srgbClr val="000000"/>
                              </a:solidFill>
                              <a:latin typeface="Cambria Math" panose="02040503050406030204" pitchFamily="18" charset="0"/>
                            </a:rPr>
                            <m:t>𝜂</m:t>
                          </m:r>
                        </m:sub>
                      </m:sSub>
                      <m:r>
                        <a:rPr lang="ko-KR" altLang="en-US" sz="2200" i="1">
                          <a:solidFill>
                            <a:srgbClr val="000000"/>
                          </a:solidFill>
                          <a:latin typeface="Cambria Math" panose="02040503050406030204" pitchFamily="18" charset="0"/>
                        </a:rPr>
                        <m:t>(</m:t>
                      </m:r>
                      <m:acc>
                        <m:accPr>
                          <m:chr m:val="⃗"/>
                          <m:ctrlPr>
                            <a:rPr lang="ko-KR" altLang="en-US" sz="2200" i="1">
                              <a:solidFill>
                                <a:srgbClr val="000000"/>
                              </a:solidFill>
                              <a:latin typeface="Cambria Math" panose="02040503050406030204" pitchFamily="18" charset="0"/>
                            </a:rPr>
                          </m:ctrlPr>
                        </m:accPr>
                        <m:e>
                          <m:r>
                            <a:rPr lang="ko-KR" altLang="en-US" sz="2200" i="1">
                              <a:solidFill>
                                <a:srgbClr val="000000"/>
                              </a:solidFill>
                              <a:latin typeface="Cambria Math" panose="02040503050406030204" pitchFamily="18" charset="0"/>
                            </a:rPr>
                            <m:t>𝑟</m:t>
                          </m:r>
                        </m:e>
                      </m:acc>
                      <m:r>
                        <a:rPr lang="ko-KR" altLang="en-US" sz="2200" i="1">
                          <a:solidFill>
                            <a:srgbClr val="000000"/>
                          </a:solidFill>
                          <a:latin typeface="Cambria Math" panose="02040503050406030204" pitchFamily="18" charset="0"/>
                        </a:rPr>
                        <m:t>)+</m:t>
                      </m:r>
                      <m:sSup>
                        <m:sSupPr>
                          <m:ctrlPr>
                            <a:rPr lang="ko-KR" altLang="en-US" sz="2200" i="1">
                              <a:solidFill>
                                <a:srgbClr val="000000"/>
                              </a:solidFill>
                              <a:latin typeface="Cambria Math" panose="02040503050406030204" pitchFamily="18" charset="0"/>
                            </a:rPr>
                          </m:ctrlPr>
                        </m:sSupPr>
                        <m:e>
                          <m:d>
                            <m:dPr>
                              <m:begChr m:val="⟨"/>
                              <m:endChr m:val="⟩"/>
                              <m:ctrlPr>
                                <a:rPr lang="ko-KR" altLang="en-US" sz="2200" i="1">
                                  <a:solidFill>
                                    <a:srgbClr val="000000"/>
                                  </a:solidFill>
                                  <a:latin typeface="Cambria Math" panose="02040503050406030204" pitchFamily="18" charset="0"/>
                                </a:rPr>
                              </m:ctrlPr>
                            </m:dPr>
                            <m:e>
                              <m:r>
                                <a:rPr lang="ko-KR" altLang="en-US" sz="2200" i="1">
                                  <a:solidFill>
                                    <a:srgbClr val="000000"/>
                                  </a:solidFill>
                                  <a:latin typeface="Cambria Math" panose="02040503050406030204" pitchFamily="18" charset="0"/>
                                </a:rPr>
                                <m:t>𝜌</m:t>
                              </m:r>
                            </m:e>
                          </m:d>
                        </m:e>
                        <m:sup>
                          <m:r>
                            <a:rPr lang="ko-KR" altLang="en-US" sz="2200" i="1">
                              <a:solidFill>
                                <a:srgbClr val="000000"/>
                              </a:solidFill>
                              <a:latin typeface="Cambria Math" panose="02040503050406030204" pitchFamily="18" charset="0"/>
                            </a:rPr>
                            <m:t>2</m:t>
                          </m:r>
                        </m:sup>
                      </m:sSup>
                      <m:r>
                        <a:rPr lang="ko-KR" altLang="en-US" sz="2200" i="1">
                          <a:solidFill>
                            <a:srgbClr val="000000"/>
                          </a:solidFill>
                          <a:latin typeface="Cambria Math" panose="02040503050406030204" pitchFamily="18" charset="0"/>
                        </a:rPr>
                        <m:t>𝑉</m:t>
                      </m:r>
                    </m:oMath>
                    <m:oMath xmlns:m="http://schemas.openxmlformats.org/officeDocument/2006/math">
                      <m:r>
                        <a:rPr lang="ko-KR" altLang="en-US" sz="2200" i="1">
                          <a:solidFill>
                            <a:srgbClr val="000000"/>
                          </a:solidFill>
                          <a:latin typeface="Cambria Math" panose="02040503050406030204" pitchFamily="18" charset="0"/>
                        </a:rPr>
                        <m:t>𝐼</m:t>
                      </m:r>
                      <m:r>
                        <a:rPr lang="ko-KR" altLang="en-US" sz="2200" i="1">
                          <a:solidFill>
                            <a:srgbClr val="000000"/>
                          </a:solidFill>
                          <a:latin typeface="Cambria Math" panose="02040503050406030204" pitchFamily="18" charset="0"/>
                        </a:rPr>
                        <m:t>(</m:t>
                      </m:r>
                      <m:acc>
                        <m:accPr>
                          <m:chr m:val="⃗"/>
                          <m:ctrlPr>
                            <a:rPr lang="ko-KR" altLang="en-US" sz="2200" i="1">
                              <a:solidFill>
                                <a:srgbClr val="000000"/>
                              </a:solidFill>
                              <a:latin typeface="Cambria Math" panose="02040503050406030204" pitchFamily="18" charset="0"/>
                            </a:rPr>
                          </m:ctrlPr>
                        </m:accPr>
                        <m:e>
                          <m:r>
                            <a:rPr lang="ko-KR" altLang="en-US" sz="2200" i="1">
                              <a:solidFill>
                                <a:srgbClr val="000000"/>
                              </a:solidFill>
                              <a:latin typeface="Cambria Math" panose="02040503050406030204" pitchFamily="18" charset="0"/>
                            </a:rPr>
                            <m:t>𝑞</m:t>
                          </m:r>
                        </m:e>
                      </m:acc>
                      <m:r>
                        <a:rPr lang="ko-KR" altLang="en-US" sz="2200" i="1">
                          <a:solidFill>
                            <a:srgbClr val="000000"/>
                          </a:solidFill>
                          <a:latin typeface="Cambria Math" panose="02040503050406030204" pitchFamily="18" charset="0"/>
                        </a:rPr>
                        <m:t>)=</m:t>
                      </m:r>
                      <m:nary>
                        <m:naryPr>
                          <m:subHide m:val="on"/>
                          <m:supHide m:val="on"/>
                          <m:ctrlPr>
                            <a:rPr lang="ko-KR" altLang="en-US" sz="2200" i="1">
                              <a:solidFill>
                                <a:srgbClr val="000000"/>
                              </a:solidFill>
                              <a:latin typeface="Cambria Math" panose="02040503050406030204" pitchFamily="18" charset="0"/>
                            </a:rPr>
                          </m:ctrlPr>
                        </m:naryPr>
                        <m:sub/>
                        <m:sup/>
                        <m:e>
                          <m:sSub>
                            <m:sSubPr>
                              <m:ctrlPr>
                                <a:rPr lang="ko-KR" altLang="en-US" sz="2200" i="1">
                                  <a:solidFill>
                                    <a:srgbClr val="000000"/>
                                  </a:solidFill>
                                  <a:latin typeface="Cambria Math" panose="02040503050406030204" pitchFamily="18" charset="0"/>
                                </a:rPr>
                              </m:ctrlPr>
                            </m:sSubPr>
                            <m:e>
                              <m:r>
                                <m:rPr>
                                  <m:sty m:val="p"/>
                                </m:rPr>
                                <a:rPr lang="ko-KR" altLang="en-US" sz="2200" i="1">
                                  <a:solidFill>
                                    <a:srgbClr val="000000"/>
                                  </a:solidFill>
                                  <a:latin typeface="Cambria Math" panose="02040503050406030204" pitchFamily="18" charset="0"/>
                                </a:rPr>
                                <m:t>Γ</m:t>
                              </m:r>
                            </m:e>
                            <m:sub>
                              <m:r>
                                <a:rPr lang="ko-KR" altLang="en-US" sz="2200" i="1">
                                  <a:solidFill>
                                    <a:srgbClr val="000000"/>
                                  </a:solidFill>
                                  <a:latin typeface="Cambria Math" panose="02040503050406030204" pitchFamily="18" charset="0"/>
                                </a:rPr>
                                <m:t>𝜂</m:t>
                              </m:r>
                            </m:sub>
                          </m:sSub>
                          <m:r>
                            <a:rPr lang="ko-KR" altLang="en-US" sz="2200" i="1">
                              <a:solidFill>
                                <a:srgbClr val="000000"/>
                              </a:solidFill>
                              <a:latin typeface="Cambria Math" panose="02040503050406030204" pitchFamily="18" charset="0"/>
                            </a:rPr>
                            <m:t>(</m:t>
                          </m:r>
                          <m:acc>
                            <m:accPr>
                              <m:chr m:val="⃗"/>
                              <m:ctrlPr>
                                <a:rPr lang="ko-KR" altLang="en-US" sz="2200" i="1">
                                  <a:solidFill>
                                    <a:srgbClr val="000000"/>
                                  </a:solidFill>
                                  <a:latin typeface="Cambria Math" panose="02040503050406030204" pitchFamily="18" charset="0"/>
                                </a:rPr>
                              </m:ctrlPr>
                            </m:accPr>
                            <m:e>
                              <m:r>
                                <a:rPr lang="ko-KR" altLang="en-US" sz="2200" i="1">
                                  <a:solidFill>
                                    <a:srgbClr val="000000"/>
                                  </a:solidFill>
                                  <a:latin typeface="Cambria Math" panose="02040503050406030204" pitchFamily="18" charset="0"/>
                                </a:rPr>
                                <m:t>𝑟</m:t>
                              </m:r>
                            </m:e>
                          </m:acc>
                          <m:r>
                            <a:rPr lang="ko-KR" altLang="en-US" sz="2200" i="1">
                              <a:solidFill>
                                <a:srgbClr val="000000"/>
                              </a:solidFill>
                              <a:latin typeface="Cambria Math" panose="02040503050406030204" pitchFamily="18" charset="0"/>
                            </a:rPr>
                            <m:t>)</m:t>
                          </m:r>
                          <m:sSup>
                            <m:sSupPr>
                              <m:ctrlPr>
                                <a:rPr lang="ko-KR" altLang="en-US" sz="2200" i="1">
                                  <a:solidFill>
                                    <a:srgbClr val="000000"/>
                                  </a:solidFill>
                                  <a:latin typeface="Cambria Math" panose="02040503050406030204" pitchFamily="18" charset="0"/>
                                </a:rPr>
                              </m:ctrlPr>
                            </m:sSupPr>
                            <m:e>
                              <m:r>
                                <a:rPr lang="ko-KR" altLang="en-US" sz="2200" i="1">
                                  <a:solidFill>
                                    <a:srgbClr val="000000"/>
                                  </a:solidFill>
                                  <a:latin typeface="Cambria Math" panose="02040503050406030204" pitchFamily="18" charset="0"/>
                                </a:rPr>
                                <m:t>𝑒</m:t>
                              </m:r>
                            </m:e>
                            <m:sup>
                              <m:r>
                                <a:rPr lang="ko-KR" altLang="en-US" sz="2200" i="1">
                                  <a:solidFill>
                                    <a:srgbClr val="000000"/>
                                  </a:solidFill>
                                  <a:latin typeface="Cambria Math" panose="02040503050406030204" pitchFamily="18" charset="0"/>
                                </a:rPr>
                                <m:t>−</m:t>
                              </m:r>
                              <m:r>
                                <a:rPr lang="ko-KR" altLang="en-US" sz="2200" i="1">
                                  <a:solidFill>
                                    <a:srgbClr val="000000"/>
                                  </a:solidFill>
                                  <a:latin typeface="Cambria Math" panose="02040503050406030204" pitchFamily="18" charset="0"/>
                                </a:rPr>
                                <m:t>𝑖</m:t>
                              </m:r>
                              <m:acc>
                                <m:accPr>
                                  <m:chr m:val="⃗"/>
                                  <m:ctrlPr>
                                    <a:rPr lang="ko-KR" altLang="en-US" sz="2200" i="1">
                                      <a:solidFill>
                                        <a:srgbClr val="000000"/>
                                      </a:solidFill>
                                      <a:latin typeface="Cambria Math" panose="02040503050406030204" pitchFamily="18" charset="0"/>
                                    </a:rPr>
                                  </m:ctrlPr>
                                </m:accPr>
                                <m:e>
                                  <m:r>
                                    <a:rPr lang="ko-KR" altLang="en-US" sz="2200" i="1">
                                      <a:solidFill>
                                        <a:srgbClr val="000000"/>
                                      </a:solidFill>
                                      <a:latin typeface="Cambria Math" panose="02040503050406030204" pitchFamily="18" charset="0"/>
                                    </a:rPr>
                                    <m:t>𝑞</m:t>
                                  </m:r>
                                </m:e>
                              </m:acc>
                              <m:acc>
                                <m:accPr>
                                  <m:chr m:val="⃗"/>
                                  <m:ctrlPr>
                                    <a:rPr lang="ko-KR" altLang="en-US" sz="2200" i="1">
                                      <a:solidFill>
                                        <a:srgbClr val="000000"/>
                                      </a:solidFill>
                                      <a:latin typeface="Cambria Math" panose="02040503050406030204" pitchFamily="18" charset="0"/>
                                    </a:rPr>
                                  </m:ctrlPr>
                                </m:accPr>
                                <m:e>
                                  <m:r>
                                    <a:rPr lang="ko-KR" altLang="en-US" sz="2200" i="1">
                                      <a:solidFill>
                                        <a:srgbClr val="000000"/>
                                      </a:solidFill>
                                      <a:latin typeface="Cambria Math" panose="02040503050406030204" pitchFamily="18" charset="0"/>
                                    </a:rPr>
                                    <m:t>𝑟</m:t>
                                  </m:r>
                                </m:e>
                              </m:acc>
                            </m:sup>
                          </m:sSup>
                          <m:r>
                            <a:rPr lang="ko-KR" altLang="en-US" sz="2200" i="1">
                              <a:solidFill>
                                <a:srgbClr val="000000"/>
                              </a:solidFill>
                              <a:latin typeface="Cambria Math" panose="02040503050406030204" pitchFamily="18" charset="0"/>
                            </a:rPr>
                            <m:t>𝑑</m:t>
                          </m:r>
                          <m:acc>
                            <m:accPr>
                              <m:chr m:val="⃗"/>
                              <m:ctrlPr>
                                <a:rPr lang="ko-KR" altLang="en-US" sz="2200" i="1">
                                  <a:solidFill>
                                    <a:srgbClr val="000000"/>
                                  </a:solidFill>
                                  <a:latin typeface="Cambria Math" panose="02040503050406030204" pitchFamily="18" charset="0"/>
                                </a:rPr>
                              </m:ctrlPr>
                            </m:accPr>
                            <m:e>
                              <m:r>
                                <a:rPr lang="ko-KR" altLang="en-US" sz="2200" i="1">
                                  <a:solidFill>
                                    <a:srgbClr val="000000"/>
                                  </a:solidFill>
                                  <a:latin typeface="Cambria Math" panose="02040503050406030204" pitchFamily="18" charset="0"/>
                                </a:rPr>
                                <m:t>𝑟</m:t>
                              </m:r>
                            </m:e>
                          </m:acc>
                          <m:r>
                            <a:rPr lang="ko-KR" altLang="en-US" sz="2200" i="1">
                              <a:solidFill>
                                <a:srgbClr val="000000"/>
                              </a:solidFill>
                              <a:latin typeface="Cambria Math" panose="02040503050406030204" pitchFamily="18" charset="0"/>
                            </a:rPr>
                            <m:t>+</m:t>
                          </m:r>
                          <m:sSup>
                            <m:sSupPr>
                              <m:ctrlPr>
                                <a:rPr lang="ko-KR" altLang="en-US" sz="2200" i="1" smtClean="0">
                                  <a:solidFill>
                                    <a:srgbClr val="008000"/>
                                  </a:solidFill>
                                  <a:latin typeface="Cambria Math" panose="02040503050406030204" pitchFamily="18" charset="0"/>
                                </a:rPr>
                              </m:ctrlPr>
                            </m:sSupPr>
                            <m:e>
                              <m:d>
                                <m:dPr>
                                  <m:begChr m:val="⟨"/>
                                  <m:endChr m:val="⟩"/>
                                  <m:ctrlPr>
                                    <a:rPr lang="ko-KR" altLang="en-US" sz="2200" i="1">
                                      <a:solidFill>
                                        <a:srgbClr val="008000"/>
                                      </a:solidFill>
                                      <a:latin typeface="Cambria Math" panose="02040503050406030204" pitchFamily="18" charset="0"/>
                                    </a:rPr>
                                  </m:ctrlPr>
                                </m:dPr>
                                <m:e>
                                  <m:r>
                                    <a:rPr lang="ko-KR" altLang="en-US" sz="2200" i="1">
                                      <a:solidFill>
                                        <a:srgbClr val="008000"/>
                                      </a:solidFill>
                                      <a:latin typeface="Cambria Math" panose="02040503050406030204" pitchFamily="18" charset="0"/>
                                    </a:rPr>
                                    <m:t>𝜌</m:t>
                                  </m:r>
                                </m:e>
                              </m:d>
                            </m:e>
                            <m:sup>
                              <m:r>
                                <a:rPr lang="ko-KR" altLang="en-US" sz="2200" i="1">
                                  <a:solidFill>
                                    <a:srgbClr val="008000"/>
                                  </a:solidFill>
                                  <a:latin typeface="Cambria Math" panose="02040503050406030204" pitchFamily="18" charset="0"/>
                                </a:rPr>
                                <m:t>2</m:t>
                              </m:r>
                            </m:sup>
                          </m:sSup>
                          <m:r>
                            <a:rPr lang="ko-KR" altLang="en-US" sz="2200" i="1">
                              <a:solidFill>
                                <a:srgbClr val="008000"/>
                              </a:solidFill>
                              <a:latin typeface="Cambria Math" panose="02040503050406030204" pitchFamily="18" charset="0"/>
                            </a:rPr>
                            <m:t>𝑉</m:t>
                          </m:r>
                          <m:r>
                            <a:rPr lang="ko-KR" altLang="en-US" sz="2200" i="1">
                              <a:solidFill>
                                <a:srgbClr val="008000"/>
                              </a:solidFill>
                              <a:latin typeface="Cambria Math" panose="02040503050406030204" pitchFamily="18" charset="0"/>
                            </a:rPr>
                            <m:t>𝛿</m:t>
                          </m:r>
                          <m:r>
                            <a:rPr lang="ko-KR" altLang="en-US" sz="2200" i="1">
                              <a:solidFill>
                                <a:srgbClr val="008000"/>
                              </a:solidFill>
                              <a:latin typeface="Cambria Math" panose="02040503050406030204" pitchFamily="18" charset="0"/>
                            </a:rPr>
                            <m:t>(</m:t>
                          </m:r>
                          <m:acc>
                            <m:accPr>
                              <m:chr m:val="⃗"/>
                              <m:ctrlPr>
                                <a:rPr lang="ko-KR" altLang="en-US" sz="2200" i="1">
                                  <a:solidFill>
                                    <a:srgbClr val="008000"/>
                                  </a:solidFill>
                                  <a:latin typeface="Cambria Math" panose="02040503050406030204" pitchFamily="18" charset="0"/>
                                </a:rPr>
                              </m:ctrlPr>
                            </m:accPr>
                            <m:e>
                              <m:r>
                                <a:rPr lang="ko-KR" altLang="en-US" sz="2200" i="1">
                                  <a:solidFill>
                                    <a:srgbClr val="008000"/>
                                  </a:solidFill>
                                  <a:latin typeface="Cambria Math" panose="02040503050406030204" pitchFamily="18" charset="0"/>
                                </a:rPr>
                                <m:t>𝑞</m:t>
                              </m:r>
                            </m:e>
                          </m:acc>
                          <m:r>
                            <a:rPr lang="ko-KR" altLang="en-US" sz="2200" i="1">
                              <a:solidFill>
                                <a:srgbClr val="008000"/>
                              </a:solidFill>
                              <a:latin typeface="Cambria Math" panose="02040503050406030204" pitchFamily="18" charset="0"/>
                            </a:rPr>
                            <m:t>)</m:t>
                          </m:r>
                        </m:e>
                      </m:nary>
                    </m:oMath>
                  </m:oMathPara>
                </a14:m>
                <a:endParaRPr lang="ko-KR" altLang="en-US" sz="2200" dirty="0"/>
              </a:p>
            </p:txBody>
          </p:sp>
        </mc:Choice>
        <mc:Fallback xmlns="">
          <p:sp>
            <p:nvSpPr>
              <p:cNvPr id="20490" name="Object 15"/>
              <p:cNvSpPr txBox="1">
                <a:spLocks noRot="1" noChangeAspect="1" noMove="1" noResize="1" noEditPoints="1" noAdjustHandles="1" noChangeArrowheads="1" noChangeShapeType="1" noTextEdit="1"/>
              </p:cNvSpPr>
              <p:nvPr/>
            </p:nvSpPr>
            <p:spPr bwMode="auto">
              <a:xfrm>
                <a:off x="147788" y="4844008"/>
                <a:ext cx="4737547" cy="1203325"/>
              </a:xfrm>
              <a:prstGeom prst="rect">
                <a:avLst/>
              </a:prstGeom>
              <a:blipFill>
                <a:blip r:embed="rId2"/>
                <a:stretch>
                  <a:fillRect t="-4569"/>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482" name="Object 2"/>
              <p:cNvSpPr txBox="1">
                <a:spLocks noGrp="1"/>
              </p:cNvSpPr>
              <p:nvPr>
                <p:ph idx="4294967295"/>
              </p:nvPr>
            </p:nvSpPr>
            <p:spPr bwMode="auto">
              <a:xfrm>
                <a:off x="188118" y="692696"/>
                <a:ext cx="8767763" cy="4425950"/>
              </a:xfrm>
              <a:prstGeom prst="rect">
                <a:avLst/>
              </a:prstGeom>
              <a:noFill/>
              <a:ln>
                <a:noFill/>
              </a:ln>
              <a:effectLst/>
            </p:spPr>
            <p:txBody>
              <a:bodyPr>
                <a:normAutofit fontScale="70000" lnSpcReduction="20000"/>
              </a:bodyPr>
              <a:lstStyle/>
              <a:p>
                <a:pPr>
                  <a:buNone/>
                </a:pPr>
                <a14:m>
                  <m:oMathPara xmlns:m="http://schemas.openxmlformats.org/officeDocument/2006/math">
                    <m:oMathParaPr>
                      <m:jc m:val="left"/>
                    </m:oMathParaPr>
                    <m:oMath xmlns:m="http://schemas.openxmlformats.org/officeDocument/2006/math">
                      <m:r>
                        <a:rPr lang="en-US" altLang="ko-KR" b="0" i="1" smtClean="0">
                          <a:solidFill>
                            <a:srgbClr val="000000"/>
                          </a:solidFill>
                          <a:latin typeface="Cambria Math" panose="02040503050406030204" pitchFamily="18" charset="0"/>
                        </a:rPr>
                        <m:t>    </m:t>
                      </m:r>
                      <m:sSub>
                        <m:sSubPr>
                          <m:ctrlPr>
                            <a:rPr lang="ko-KR" altLang="en-US" i="1">
                              <a:solidFill>
                                <a:srgbClr val="000000"/>
                              </a:solidFill>
                              <a:latin typeface="Cambria Math" panose="02040503050406030204" pitchFamily="18" charset="0"/>
                            </a:rPr>
                          </m:ctrlPr>
                        </m:sSubPr>
                        <m:e>
                          <m:r>
                            <m:rPr>
                              <m:sty m:val="p"/>
                            </m:rPr>
                            <a:rPr lang="ko-KR" altLang="en-US" i="1">
                              <a:solidFill>
                                <a:srgbClr val="000000"/>
                              </a:solidFill>
                              <a:latin typeface="Cambria Math" panose="02040503050406030204" pitchFamily="18" charset="0"/>
                            </a:rPr>
                            <m:t>Γ</m:t>
                          </m:r>
                        </m:e>
                        <m:sub>
                          <m:r>
                            <a:rPr lang="ko-KR" altLang="en-US" i="1">
                              <a:solidFill>
                                <a:srgbClr val="000000"/>
                              </a:solidFill>
                              <a:latin typeface="Cambria Math" panose="02040503050406030204" pitchFamily="18" charset="0"/>
                            </a:rPr>
                            <m:t>𝜌</m:t>
                          </m:r>
                        </m:sub>
                      </m:sSub>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oMath>
                    <m:oMath xmlns:m="http://schemas.openxmlformats.org/officeDocument/2006/math">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𝑉</m:t>
                      </m:r>
                      <m:d>
                        <m:dPr>
                          <m:begChr m:val="⟨"/>
                          <m:endChr m:val="⟩"/>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𝜌</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e>
                      </m:d>
                    </m:oMath>
                    <m:oMath xmlns:m="http://schemas.openxmlformats.org/officeDocument/2006/math">
                      <m:r>
                        <a:rPr lang="ko-KR" altLang="en-US" i="1">
                          <a:solidFill>
                            <a:srgbClr val="000000"/>
                          </a:solidFill>
                          <a:latin typeface="Cambria Math" panose="02040503050406030204" pitchFamily="18" charset="0"/>
                        </a:rPr>
                        <m:t>=</m:t>
                      </m:r>
                      <m:nary>
                        <m:naryPr>
                          <m:subHide m:val="on"/>
                          <m:supHide m:val="on"/>
                          <m:ctrlPr>
                            <a:rPr lang="ko-KR" altLang="en-US" i="1">
                              <a:solidFill>
                                <a:srgbClr val="000000"/>
                              </a:solidFill>
                              <a:latin typeface="Cambria Math" panose="02040503050406030204" pitchFamily="18" charset="0"/>
                            </a:rPr>
                          </m:ctrlPr>
                        </m:naryPr>
                        <m:sub/>
                        <m:sup/>
                        <m:e>
                          <m:r>
                            <a:rPr lang="ko-KR" altLang="en-US" i="1" smtClean="0">
                              <a:solidFill>
                                <a:srgbClr val="008000"/>
                              </a:solidFill>
                              <a:latin typeface="Cambria Math" panose="02040503050406030204" pitchFamily="18" charset="0"/>
                            </a:rPr>
                            <m:t>𝜌</m:t>
                          </m:r>
                          <m:r>
                            <a:rPr lang="ko-KR" altLang="en-US" i="1" smtClean="0">
                              <a:solidFill>
                                <a:srgbClr val="008000"/>
                              </a:solidFill>
                              <a:latin typeface="Cambria Math" panose="02040503050406030204" pitchFamily="18" charset="0"/>
                            </a:rPr>
                            <m:t>(</m:t>
                          </m:r>
                          <m:acc>
                            <m:accPr>
                              <m:chr m:val="⃗"/>
                              <m:ctrlPr>
                                <a:rPr lang="ko-KR" altLang="en-US" i="1">
                                  <a:solidFill>
                                    <a:srgbClr val="008000"/>
                                  </a:solidFill>
                                  <a:latin typeface="Cambria Math" panose="02040503050406030204" pitchFamily="18" charset="0"/>
                                </a:rPr>
                              </m:ctrlPr>
                            </m:accPr>
                            <m:e>
                              <m:r>
                                <a:rPr lang="ko-KR" altLang="en-US" i="1">
                                  <a:solidFill>
                                    <a:srgbClr val="008000"/>
                                  </a:solidFill>
                                  <a:latin typeface="Cambria Math" panose="02040503050406030204" pitchFamily="18" charset="0"/>
                                </a:rPr>
                                <m:t>𝑟</m:t>
                              </m:r>
                            </m:e>
                          </m:acc>
                          <m:r>
                            <a:rPr lang="ko-KR" altLang="en-US" i="1">
                              <a:solidFill>
                                <a:srgbClr val="008000"/>
                              </a:solidFill>
                              <a:latin typeface="Cambria Math" panose="02040503050406030204" pitchFamily="18" charset="0"/>
                            </a:rPr>
                            <m:t>)</m:t>
                          </m:r>
                          <m:r>
                            <a:rPr lang="ko-KR" altLang="en-US" i="1" smtClean="0">
                              <a:solidFill>
                                <a:srgbClr val="C00000"/>
                              </a:solidFill>
                              <a:latin typeface="Cambria Math" panose="02040503050406030204" pitchFamily="18" charset="0"/>
                            </a:rPr>
                            <m:t>𝜌</m:t>
                          </m:r>
                          <m:r>
                            <a:rPr lang="ko-KR" altLang="en-US" i="1" smtClean="0">
                              <a:solidFill>
                                <a:srgbClr val="C00000"/>
                              </a:solidFill>
                              <a:latin typeface="Cambria Math" panose="02040503050406030204" pitchFamily="18" charset="0"/>
                            </a:rPr>
                            <m:t>(</m:t>
                          </m:r>
                          <m:acc>
                            <m:accPr>
                              <m:chr m:val="⃗"/>
                              <m:ctrlPr>
                                <a:rPr lang="ko-KR" altLang="en-US" i="1">
                                  <a:solidFill>
                                    <a:srgbClr val="C00000"/>
                                  </a:solidFill>
                                  <a:latin typeface="Cambria Math" panose="02040503050406030204" pitchFamily="18" charset="0"/>
                                </a:rPr>
                              </m:ctrlPr>
                            </m:accPr>
                            <m:e>
                              <m:r>
                                <a:rPr lang="ko-KR" altLang="en-US" i="1">
                                  <a:solidFill>
                                    <a:srgbClr val="C00000"/>
                                  </a:solidFill>
                                  <a:latin typeface="Cambria Math" panose="02040503050406030204" pitchFamily="18" charset="0"/>
                                </a:rPr>
                                <m:t>𝑢</m:t>
                              </m:r>
                            </m:e>
                          </m:acc>
                          <m:r>
                            <a:rPr lang="ko-KR" altLang="en-US" i="1">
                              <a:solidFill>
                                <a:srgbClr val="C00000"/>
                              </a:solidFill>
                              <a:latin typeface="Cambria Math" panose="02040503050406030204" pitchFamily="18" charset="0"/>
                            </a:rPr>
                            <m:t>+</m:t>
                          </m:r>
                          <m:acc>
                            <m:accPr>
                              <m:chr m:val="⃗"/>
                              <m:ctrlPr>
                                <a:rPr lang="ko-KR" altLang="en-US" i="1">
                                  <a:solidFill>
                                    <a:srgbClr val="C00000"/>
                                  </a:solidFill>
                                  <a:latin typeface="Cambria Math" panose="02040503050406030204" pitchFamily="18" charset="0"/>
                                </a:rPr>
                              </m:ctrlPr>
                            </m:accPr>
                            <m:e>
                              <m:r>
                                <a:rPr lang="ko-KR" altLang="en-US" i="1">
                                  <a:solidFill>
                                    <a:srgbClr val="C00000"/>
                                  </a:solidFill>
                                  <a:latin typeface="Cambria Math" panose="02040503050406030204" pitchFamily="18" charset="0"/>
                                </a:rPr>
                                <m:t>𝑟</m:t>
                              </m:r>
                            </m:e>
                          </m:acc>
                          <m:r>
                            <a:rPr lang="ko-KR" altLang="en-US" i="1">
                              <a:solidFill>
                                <a:srgbClr val="C00000"/>
                              </a:solidFill>
                              <a:latin typeface="Cambria Math" panose="02040503050406030204" pitchFamily="18" charset="0"/>
                            </a:rPr>
                            <m:t>)</m:t>
                          </m:r>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e>
                      </m:nary>
                    </m:oMath>
                    <m:oMath xmlns:m="http://schemas.openxmlformats.org/officeDocument/2006/math">
                      <m:r>
                        <a:rPr lang="ko-KR" altLang="en-US" i="1">
                          <a:solidFill>
                            <a:srgbClr val="000000"/>
                          </a:solidFill>
                          <a:latin typeface="Cambria Math" panose="02040503050406030204" pitchFamily="18" charset="0"/>
                        </a:rPr>
                        <m:t>=</m:t>
                      </m:r>
                      <m:nary>
                        <m:naryPr>
                          <m:subHide m:val="on"/>
                          <m:supHide m:val="on"/>
                          <m:ctrlPr>
                            <a:rPr lang="ko-KR" altLang="en-US" i="1">
                              <a:solidFill>
                                <a:srgbClr val="000000"/>
                              </a:solidFill>
                              <a:latin typeface="Cambria Math" panose="02040503050406030204" pitchFamily="18" charset="0"/>
                            </a:rPr>
                          </m:ctrlPr>
                        </m:naryPr>
                        <m:sub/>
                        <m:sup/>
                        <m:e>
                          <m:d>
                            <m:dPr>
                              <m:begChr m:val="["/>
                              <m:endChr m:val="]"/>
                              <m:ctrlPr>
                                <a:rPr lang="ko-KR" altLang="en-US" i="1" smtClean="0">
                                  <a:solidFill>
                                    <a:srgbClr val="008000"/>
                                  </a:solidFill>
                                  <a:latin typeface="Cambria Math" panose="02040503050406030204" pitchFamily="18" charset="0"/>
                                </a:rPr>
                              </m:ctrlPr>
                            </m:dPr>
                            <m:e>
                              <m:r>
                                <a:rPr lang="ko-KR" altLang="en-US" i="1">
                                  <a:solidFill>
                                    <a:srgbClr val="008000"/>
                                  </a:solidFill>
                                  <a:latin typeface="Cambria Math" panose="02040503050406030204" pitchFamily="18" charset="0"/>
                                </a:rPr>
                                <m:t>𝜂</m:t>
                              </m:r>
                              <m:r>
                                <a:rPr lang="ko-KR" altLang="en-US" i="1">
                                  <a:solidFill>
                                    <a:srgbClr val="008000"/>
                                  </a:solidFill>
                                  <a:latin typeface="Cambria Math" panose="02040503050406030204" pitchFamily="18" charset="0"/>
                                </a:rPr>
                                <m:t>(</m:t>
                              </m:r>
                              <m:acc>
                                <m:accPr>
                                  <m:chr m:val="⃗"/>
                                  <m:ctrlPr>
                                    <a:rPr lang="ko-KR" altLang="en-US" i="1">
                                      <a:solidFill>
                                        <a:srgbClr val="008000"/>
                                      </a:solidFill>
                                      <a:latin typeface="Cambria Math" panose="02040503050406030204" pitchFamily="18" charset="0"/>
                                    </a:rPr>
                                  </m:ctrlPr>
                                </m:accPr>
                                <m:e>
                                  <m:r>
                                    <a:rPr lang="ko-KR" altLang="en-US" i="1">
                                      <a:solidFill>
                                        <a:srgbClr val="008000"/>
                                      </a:solidFill>
                                      <a:latin typeface="Cambria Math" panose="02040503050406030204" pitchFamily="18" charset="0"/>
                                    </a:rPr>
                                    <m:t>𝑢</m:t>
                                  </m:r>
                                </m:e>
                              </m:acc>
                              <m:r>
                                <a:rPr lang="ko-KR" altLang="en-US" i="1">
                                  <a:solidFill>
                                    <a:srgbClr val="008000"/>
                                  </a:solidFill>
                                  <a:latin typeface="Cambria Math" panose="02040503050406030204" pitchFamily="18" charset="0"/>
                                </a:rPr>
                                <m:t>)+</m:t>
                              </m:r>
                              <m:d>
                                <m:dPr>
                                  <m:begChr m:val="⟨"/>
                                  <m:endChr m:val="⟩"/>
                                  <m:ctrlPr>
                                    <a:rPr lang="ko-KR" altLang="en-US" i="1">
                                      <a:solidFill>
                                        <a:srgbClr val="008000"/>
                                      </a:solidFill>
                                      <a:latin typeface="Cambria Math" panose="02040503050406030204" pitchFamily="18" charset="0"/>
                                    </a:rPr>
                                  </m:ctrlPr>
                                </m:dPr>
                                <m:e>
                                  <m:r>
                                    <a:rPr lang="ko-KR" altLang="en-US" i="1">
                                      <a:solidFill>
                                        <a:srgbClr val="008000"/>
                                      </a:solidFill>
                                      <a:latin typeface="Cambria Math" panose="02040503050406030204" pitchFamily="18" charset="0"/>
                                    </a:rPr>
                                    <m:t>𝜌</m:t>
                                  </m:r>
                                </m:e>
                              </m:d>
                            </m:e>
                          </m:d>
                          <m:d>
                            <m:dPr>
                              <m:begChr m:val="["/>
                              <m:endChr m:val="]"/>
                              <m:ctrlPr>
                                <a:rPr lang="ko-KR" altLang="en-US" i="1" smtClean="0">
                                  <a:solidFill>
                                    <a:srgbClr val="C00000"/>
                                  </a:solidFill>
                                  <a:latin typeface="Cambria Math" panose="02040503050406030204" pitchFamily="18" charset="0"/>
                                </a:rPr>
                              </m:ctrlPr>
                            </m:dPr>
                            <m:e>
                              <m:r>
                                <a:rPr lang="ko-KR" altLang="en-US" i="1">
                                  <a:solidFill>
                                    <a:srgbClr val="C00000"/>
                                  </a:solidFill>
                                  <a:latin typeface="Cambria Math" panose="02040503050406030204" pitchFamily="18" charset="0"/>
                                </a:rPr>
                                <m:t>𝜂</m:t>
                              </m:r>
                              <m:r>
                                <a:rPr lang="ko-KR" altLang="en-US" i="1">
                                  <a:solidFill>
                                    <a:srgbClr val="C00000"/>
                                  </a:solidFill>
                                  <a:latin typeface="Cambria Math" panose="02040503050406030204" pitchFamily="18" charset="0"/>
                                </a:rPr>
                                <m:t>(</m:t>
                              </m:r>
                              <m:acc>
                                <m:accPr>
                                  <m:chr m:val="⃗"/>
                                  <m:ctrlPr>
                                    <a:rPr lang="ko-KR" altLang="en-US" i="1">
                                      <a:solidFill>
                                        <a:srgbClr val="C00000"/>
                                      </a:solidFill>
                                      <a:latin typeface="Cambria Math" panose="02040503050406030204" pitchFamily="18" charset="0"/>
                                    </a:rPr>
                                  </m:ctrlPr>
                                </m:accPr>
                                <m:e>
                                  <m:r>
                                    <a:rPr lang="ko-KR" altLang="en-US" i="1">
                                      <a:solidFill>
                                        <a:srgbClr val="C00000"/>
                                      </a:solidFill>
                                      <a:latin typeface="Cambria Math" panose="02040503050406030204" pitchFamily="18" charset="0"/>
                                    </a:rPr>
                                    <m:t>𝑢</m:t>
                                  </m:r>
                                </m:e>
                              </m:acc>
                              <m:r>
                                <a:rPr lang="ko-KR" altLang="en-US" i="1">
                                  <a:solidFill>
                                    <a:srgbClr val="C00000"/>
                                  </a:solidFill>
                                  <a:latin typeface="Cambria Math" panose="02040503050406030204" pitchFamily="18" charset="0"/>
                                </a:rPr>
                                <m:t>+</m:t>
                              </m:r>
                              <m:acc>
                                <m:accPr>
                                  <m:chr m:val="⃗"/>
                                  <m:ctrlPr>
                                    <a:rPr lang="ko-KR" altLang="en-US" i="1">
                                      <a:solidFill>
                                        <a:srgbClr val="C00000"/>
                                      </a:solidFill>
                                      <a:latin typeface="Cambria Math" panose="02040503050406030204" pitchFamily="18" charset="0"/>
                                    </a:rPr>
                                  </m:ctrlPr>
                                </m:accPr>
                                <m:e>
                                  <m:r>
                                    <a:rPr lang="ko-KR" altLang="en-US" i="1">
                                      <a:solidFill>
                                        <a:srgbClr val="C00000"/>
                                      </a:solidFill>
                                      <a:latin typeface="Cambria Math" panose="02040503050406030204" pitchFamily="18" charset="0"/>
                                    </a:rPr>
                                    <m:t>𝑟</m:t>
                                  </m:r>
                                </m:e>
                              </m:acc>
                              <m:r>
                                <a:rPr lang="ko-KR" altLang="en-US" i="1">
                                  <a:solidFill>
                                    <a:srgbClr val="C00000"/>
                                  </a:solidFill>
                                  <a:latin typeface="Cambria Math" panose="02040503050406030204" pitchFamily="18" charset="0"/>
                                </a:rPr>
                                <m:t>)+</m:t>
                              </m:r>
                              <m:d>
                                <m:dPr>
                                  <m:begChr m:val="⟨"/>
                                  <m:endChr m:val="⟩"/>
                                  <m:ctrlPr>
                                    <a:rPr lang="ko-KR" altLang="en-US" i="1">
                                      <a:solidFill>
                                        <a:srgbClr val="C00000"/>
                                      </a:solidFill>
                                      <a:latin typeface="Cambria Math" panose="02040503050406030204" pitchFamily="18" charset="0"/>
                                    </a:rPr>
                                  </m:ctrlPr>
                                </m:dPr>
                                <m:e>
                                  <m:r>
                                    <a:rPr lang="ko-KR" altLang="en-US" i="1">
                                      <a:solidFill>
                                        <a:srgbClr val="C00000"/>
                                      </a:solidFill>
                                      <a:latin typeface="Cambria Math" panose="02040503050406030204" pitchFamily="18" charset="0"/>
                                    </a:rPr>
                                    <m:t>𝜌</m:t>
                                  </m:r>
                                </m:e>
                              </m:d>
                            </m:e>
                          </m:d>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e>
                      </m:nary>
                    </m:oMath>
                    <m:oMath xmlns:m="http://schemas.openxmlformats.org/officeDocument/2006/math">
                      <m:r>
                        <a:rPr lang="ko-KR" altLang="en-US" i="1">
                          <a:solidFill>
                            <a:srgbClr val="000000"/>
                          </a:solidFill>
                          <a:latin typeface="Cambria Math" panose="02040503050406030204" pitchFamily="18" charset="0"/>
                        </a:rPr>
                        <m:t>=</m:t>
                      </m:r>
                      <m:nary>
                        <m:naryPr>
                          <m:subHide m:val="on"/>
                          <m:supHide m:val="on"/>
                          <m:ctrlPr>
                            <a:rPr lang="ko-KR" altLang="en-US" i="1">
                              <a:solidFill>
                                <a:srgbClr val="000000"/>
                              </a:solidFill>
                              <a:latin typeface="Cambria Math" panose="02040503050406030204" pitchFamily="18" charset="0"/>
                            </a:rPr>
                          </m:ctrlPr>
                        </m:naryPr>
                        <m:sub/>
                        <m:sup/>
                        <m:e>
                          <m:r>
                            <a:rPr lang="ko-KR" altLang="en-US" i="1">
                              <a:solidFill>
                                <a:srgbClr val="000000"/>
                              </a:solidFill>
                              <a:latin typeface="Cambria Math" panose="02040503050406030204" pitchFamily="18" charset="0"/>
                            </a:rPr>
                            <m:t>𝜂</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𝜂</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𝑟</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e>
                      </m:nary>
                      <m:r>
                        <a:rPr lang="ko-KR" altLang="en-US" i="1">
                          <a:solidFill>
                            <a:srgbClr val="000000"/>
                          </a:solidFill>
                          <a:latin typeface="Cambria Math" panose="02040503050406030204" pitchFamily="18" charset="0"/>
                        </a:rPr>
                        <m:t>+</m:t>
                      </m:r>
                      <m:sSup>
                        <m:sSupPr>
                          <m:ctrlPr>
                            <a:rPr lang="ko-KR" altLang="en-US" i="1">
                              <a:solidFill>
                                <a:srgbClr val="000000"/>
                              </a:solidFill>
                              <a:latin typeface="Cambria Math" panose="02040503050406030204" pitchFamily="18" charset="0"/>
                            </a:rPr>
                          </m:ctrlPr>
                        </m:sSupPr>
                        <m:e>
                          <m:d>
                            <m:dPr>
                              <m:begChr m:val="⟨"/>
                              <m:endChr m:val="⟩"/>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𝜌</m:t>
                              </m:r>
                            </m:e>
                          </m:d>
                        </m:e>
                        <m:sup>
                          <m:r>
                            <a:rPr lang="ko-KR" altLang="en-US" i="1">
                              <a:solidFill>
                                <a:srgbClr val="000000"/>
                              </a:solidFill>
                              <a:latin typeface="Cambria Math" panose="02040503050406030204" pitchFamily="18" charset="0"/>
                            </a:rPr>
                            <m:t>2</m:t>
                          </m:r>
                        </m:sup>
                      </m:sSup>
                      <m:nary>
                        <m:naryPr>
                          <m:subHide m:val="on"/>
                          <m:supHide m:val="on"/>
                          <m:ctrlPr>
                            <a:rPr lang="ko-KR" altLang="en-US" i="1">
                              <a:solidFill>
                                <a:srgbClr val="000000"/>
                              </a:solidFill>
                              <a:latin typeface="Cambria Math" panose="02040503050406030204" pitchFamily="18" charset="0"/>
                            </a:rPr>
                          </m:ctrlPr>
                        </m:naryPr>
                        <m:sub/>
                        <m:sup/>
                        <m:e>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e>
                      </m:nary>
                      <m:r>
                        <a:rPr lang="ko-KR" altLang="en-US" i="1">
                          <a:solidFill>
                            <a:srgbClr val="000000"/>
                          </a:solidFill>
                          <a:latin typeface="Cambria Math" panose="02040503050406030204" pitchFamily="18" charset="0"/>
                        </a:rPr>
                        <m:t>+</m:t>
                      </m:r>
                      <m:d>
                        <m:dPr>
                          <m:begChr m:val="⟨"/>
                          <m:endChr m:val="⟩"/>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𝜌</m:t>
                          </m:r>
                        </m:e>
                      </m:d>
                      <m:nary>
                        <m:naryPr>
                          <m:subHide m:val="on"/>
                          <m:supHide m:val="on"/>
                          <m:ctrlPr>
                            <a:rPr lang="ko-KR" altLang="en-US" i="1">
                              <a:solidFill>
                                <a:srgbClr val="000000"/>
                              </a:solidFill>
                              <a:latin typeface="Cambria Math" panose="02040503050406030204" pitchFamily="18" charset="0"/>
                            </a:rPr>
                          </m:ctrlPr>
                        </m:naryPr>
                        <m:sub/>
                        <m:sup/>
                        <m:e>
                          <m:r>
                            <a:rPr lang="ko-KR" altLang="en-US" i="1">
                              <a:solidFill>
                                <a:srgbClr val="000000"/>
                              </a:solidFill>
                              <a:latin typeface="Cambria Math" panose="02040503050406030204" pitchFamily="18" charset="0"/>
                            </a:rPr>
                            <m:t>𝜂</m:t>
                          </m:r>
                          <m:r>
                            <a:rPr lang="ko-KR" altLang="en-US" i="1">
                              <a:solidFill>
                                <a:srgbClr val="000000"/>
                              </a:solidFill>
                              <a:latin typeface="Cambria Math" panose="02040503050406030204" pitchFamily="18" charset="0"/>
                            </a:rPr>
                            <m:t>(</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r>
                            <a:rPr lang="ko-KR" altLang="en-US" i="1">
                              <a:solidFill>
                                <a:srgbClr val="000000"/>
                              </a:solidFill>
                              <a:latin typeface="Cambria Math" panose="02040503050406030204" pitchFamily="18" charset="0"/>
                            </a:rPr>
                            <m:t>)</m:t>
                          </m:r>
                          <m:r>
                            <a:rPr lang="ko-KR" altLang="en-US" i="1">
                              <a:solidFill>
                                <a:srgbClr val="000000"/>
                              </a:solidFill>
                              <a:latin typeface="Cambria Math" panose="02040503050406030204" pitchFamily="18" charset="0"/>
                            </a:rPr>
                            <m:t>𝑑</m:t>
                          </m:r>
                          <m:acc>
                            <m:accPr>
                              <m:chr m:val="⃗"/>
                              <m:ctrlPr>
                                <a:rPr lang="ko-KR" altLang="en-US" i="1">
                                  <a:solidFill>
                                    <a:srgbClr val="000000"/>
                                  </a:solidFill>
                                  <a:latin typeface="Cambria Math" panose="02040503050406030204" pitchFamily="18" charset="0"/>
                                </a:rPr>
                              </m:ctrlPr>
                            </m:accPr>
                            <m:e>
                              <m:r>
                                <a:rPr lang="ko-KR" altLang="en-US" i="1">
                                  <a:solidFill>
                                    <a:srgbClr val="000000"/>
                                  </a:solidFill>
                                  <a:latin typeface="Cambria Math" panose="02040503050406030204" pitchFamily="18" charset="0"/>
                                </a:rPr>
                                <m:t>𝑢</m:t>
                              </m:r>
                            </m:e>
                          </m:acc>
                        </m:e>
                      </m:nary>
                      <m:r>
                        <a:rPr lang="ko-KR" altLang="en-US" i="1">
                          <a:solidFill>
                            <a:srgbClr val="000000"/>
                          </a:solidFill>
                          <a:latin typeface="Cambria Math" panose="02040503050406030204" pitchFamily="18" charset="0"/>
                        </a:rPr>
                        <m:t>+</m:t>
                      </m:r>
                      <m:d>
                        <m:dPr>
                          <m:begChr m:val="⟨"/>
                          <m:endChr m:val="⟩"/>
                          <m:ctrlPr>
                            <a:rPr lang="ko-KR" altLang="en-US" i="1" smtClean="0">
                              <a:solidFill>
                                <a:srgbClr val="0000FF"/>
                              </a:solidFill>
                              <a:latin typeface="Cambria Math" panose="02040503050406030204" pitchFamily="18" charset="0"/>
                            </a:rPr>
                          </m:ctrlPr>
                        </m:dPr>
                        <m:e>
                          <m:r>
                            <a:rPr lang="ko-KR" altLang="en-US" i="1">
                              <a:solidFill>
                                <a:srgbClr val="0000FF"/>
                              </a:solidFill>
                              <a:latin typeface="Cambria Math" panose="02040503050406030204" pitchFamily="18" charset="0"/>
                            </a:rPr>
                            <m:t>𝜌</m:t>
                          </m:r>
                        </m:e>
                      </m:d>
                      <m:nary>
                        <m:naryPr>
                          <m:subHide m:val="on"/>
                          <m:supHide m:val="on"/>
                          <m:ctrlPr>
                            <a:rPr lang="ko-KR" altLang="en-US" i="1">
                              <a:solidFill>
                                <a:srgbClr val="0000FF"/>
                              </a:solidFill>
                              <a:latin typeface="Cambria Math" panose="02040503050406030204" pitchFamily="18" charset="0"/>
                            </a:rPr>
                          </m:ctrlPr>
                        </m:naryPr>
                        <m:sub/>
                        <m:sup/>
                        <m:e>
                          <m:r>
                            <a:rPr lang="ko-KR" altLang="en-US" i="1">
                              <a:solidFill>
                                <a:srgbClr val="0000FF"/>
                              </a:solidFill>
                              <a:latin typeface="Cambria Math" panose="02040503050406030204" pitchFamily="18" charset="0"/>
                            </a:rPr>
                            <m:t>𝜂</m:t>
                          </m:r>
                          <m:r>
                            <a:rPr lang="ko-KR" altLang="en-US" i="1">
                              <a:solidFill>
                                <a:srgbClr val="0000FF"/>
                              </a:solidFill>
                              <a:latin typeface="Cambria Math" panose="02040503050406030204" pitchFamily="18" charset="0"/>
                            </a:rPr>
                            <m:t>(</m:t>
                          </m:r>
                          <m:acc>
                            <m:accPr>
                              <m:chr m:val="⃗"/>
                              <m:ctrlPr>
                                <a:rPr lang="ko-KR" altLang="en-US" i="1">
                                  <a:solidFill>
                                    <a:srgbClr val="0000FF"/>
                                  </a:solidFill>
                                  <a:latin typeface="Cambria Math" panose="02040503050406030204" pitchFamily="18" charset="0"/>
                                </a:rPr>
                              </m:ctrlPr>
                            </m:accPr>
                            <m:e>
                              <m:r>
                                <a:rPr lang="ko-KR" altLang="en-US" i="1">
                                  <a:solidFill>
                                    <a:srgbClr val="0000FF"/>
                                  </a:solidFill>
                                  <a:latin typeface="Cambria Math" panose="02040503050406030204" pitchFamily="18" charset="0"/>
                                </a:rPr>
                                <m:t>𝑢</m:t>
                              </m:r>
                            </m:e>
                          </m:acc>
                          <m:r>
                            <a:rPr lang="ko-KR" altLang="en-US" i="1">
                              <a:solidFill>
                                <a:srgbClr val="0000FF"/>
                              </a:solidFill>
                              <a:latin typeface="Cambria Math" panose="02040503050406030204" pitchFamily="18" charset="0"/>
                            </a:rPr>
                            <m:t>+</m:t>
                          </m:r>
                          <m:acc>
                            <m:accPr>
                              <m:chr m:val="⃗"/>
                              <m:ctrlPr>
                                <a:rPr lang="ko-KR" altLang="en-US" i="1">
                                  <a:solidFill>
                                    <a:srgbClr val="0000FF"/>
                                  </a:solidFill>
                                  <a:latin typeface="Cambria Math" panose="02040503050406030204" pitchFamily="18" charset="0"/>
                                </a:rPr>
                              </m:ctrlPr>
                            </m:accPr>
                            <m:e>
                              <m:r>
                                <a:rPr lang="ko-KR" altLang="en-US" i="1">
                                  <a:solidFill>
                                    <a:srgbClr val="0000FF"/>
                                  </a:solidFill>
                                  <a:latin typeface="Cambria Math" panose="02040503050406030204" pitchFamily="18" charset="0"/>
                                </a:rPr>
                                <m:t>𝑟</m:t>
                              </m:r>
                            </m:e>
                          </m:acc>
                          <m:r>
                            <a:rPr lang="ko-KR" altLang="en-US" i="1">
                              <a:solidFill>
                                <a:srgbClr val="0000FF"/>
                              </a:solidFill>
                              <a:latin typeface="Cambria Math" panose="02040503050406030204" pitchFamily="18" charset="0"/>
                            </a:rPr>
                            <m:t>)</m:t>
                          </m:r>
                          <m:r>
                            <a:rPr lang="ko-KR" altLang="en-US" i="1">
                              <a:solidFill>
                                <a:srgbClr val="0000FF"/>
                              </a:solidFill>
                              <a:latin typeface="Cambria Math" panose="02040503050406030204" pitchFamily="18" charset="0"/>
                            </a:rPr>
                            <m:t>𝑑</m:t>
                          </m:r>
                          <m:acc>
                            <m:accPr>
                              <m:chr m:val="⃗"/>
                              <m:ctrlPr>
                                <a:rPr lang="ko-KR" altLang="en-US" i="1">
                                  <a:solidFill>
                                    <a:srgbClr val="0000FF"/>
                                  </a:solidFill>
                                  <a:latin typeface="Cambria Math" panose="02040503050406030204" pitchFamily="18" charset="0"/>
                                </a:rPr>
                              </m:ctrlPr>
                            </m:accPr>
                            <m:e>
                              <m:r>
                                <a:rPr lang="ko-KR" altLang="en-US" i="1">
                                  <a:solidFill>
                                    <a:srgbClr val="0000FF"/>
                                  </a:solidFill>
                                  <a:latin typeface="Cambria Math" panose="02040503050406030204" pitchFamily="18" charset="0"/>
                                </a:rPr>
                                <m:t>𝑢</m:t>
                              </m:r>
                            </m:e>
                          </m:acc>
                        </m:e>
                      </m:nary>
                    </m:oMath>
                    <m:oMath xmlns:m="http://schemas.openxmlformats.org/officeDocument/2006/math">
                      <m:r>
                        <a:rPr lang="ko-KR" altLang="en-US" i="1" smtClean="0">
                          <a:solidFill>
                            <a:srgbClr val="000000"/>
                          </a:solidFill>
                          <a:latin typeface="Cambria Math" panose="02040503050406030204" pitchFamily="18" charset="0"/>
                        </a:rPr>
                        <m:t>≈</m:t>
                      </m:r>
                      <m:nary>
                        <m:naryPr>
                          <m:subHide m:val="on"/>
                          <m:supHide m:val="on"/>
                          <m:ctrlPr>
                            <a:rPr lang="ko-KR" altLang="en-US" i="1" smtClean="0">
                              <a:solidFill>
                                <a:srgbClr val="FF0000"/>
                              </a:solidFill>
                              <a:latin typeface="Cambria Math" panose="02040503050406030204" pitchFamily="18" charset="0"/>
                            </a:rPr>
                          </m:ctrlPr>
                        </m:naryPr>
                        <m:sub/>
                        <m:sup/>
                        <m:e>
                          <m:r>
                            <a:rPr lang="ko-KR" altLang="en-US" i="1">
                              <a:solidFill>
                                <a:srgbClr val="FF0000"/>
                              </a:solidFill>
                              <a:latin typeface="Cambria Math" panose="02040503050406030204" pitchFamily="18" charset="0"/>
                            </a:rPr>
                            <m:t>𝜂</m:t>
                          </m:r>
                          <m:r>
                            <a:rPr lang="ko-KR" altLang="en-US" i="1">
                              <a:solidFill>
                                <a:srgbClr val="FF0000"/>
                              </a:solidFill>
                              <a:latin typeface="Cambria Math" panose="02040503050406030204" pitchFamily="18" charset="0"/>
                            </a:rPr>
                            <m:t>(</m:t>
                          </m:r>
                          <m:acc>
                            <m:accPr>
                              <m:chr m:val="⃗"/>
                              <m:ctrlPr>
                                <a:rPr lang="ko-KR" altLang="en-US" i="1">
                                  <a:solidFill>
                                    <a:srgbClr val="FF0000"/>
                                  </a:solidFill>
                                  <a:latin typeface="Cambria Math" panose="02040503050406030204" pitchFamily="18" charset="0"/>
                                </a:rPr>
                              </m:ctrlPr>
                            </m:accPr>
                            <m:e>
                              <m:r>
                                <a:rPr lang="ko-KR" altLang="en-US" i="1">
                                  <a:solidFill>
                                    <a:srgbClr val="FF0000"/>
                                  </a:solidFill>
                                  <a:latin typeface="Cambria Math" panose="02040503050406030204" pitchFamily="18" charset="0"/>
                                </a:rPr>
                                <m:t>𝑢</m:t>
                              </m:r>
                            </m:e>
                          </m:acc>
                          <m:r>
                            <a:rPr lang="ko-KR" altLang="en-US" i="1">
                              <a:solidFill>
                                <a:srgbClr val="FF0000"/>
                              </a:solidFill>
                              <a:latin typeface="Cambria Math" panose="02040503050406030204" pitchFamily="18" charset="0"/>
                            </a:rPr>
                            <m:t>)</m:t>
                          </m:r>
                          <m:r>
                            <a:rPr lang="ko-KR" altLang="en-US" i="1">
                              <a:solidFill>
                                <a:srgbClr val="FF0000"/>
                              </a:solidFill>
                              <a:latin typeface="Cambria Math" panose="02040503050406030204" pitchFamily="18" charset="0"/>
                            </a:rPr>
                            <m:t>𝜂</m:t>
                          </m:r>
                          <m:r>
                            <a:rPr lang="ko-KR" altLang="en-US" i="1">
                              <a:solidFill>
                                <a:srgbClr val="FF0000"/>
                              </a:solidFill>
                              <a:latin typeface="Cambria Math" panose="02040503050406030204" pitchFamily="18" charset="0"/>
                            </a:rPr>
                            <m:t>(</m:t>
                          </m:r>
                          <m:acc>
                            <m:accPr>
                              <m:chr m:val="⃗"/>
                              <m:ctrlPr>
                                <a:rPr lang="ko-KR" altLang="en-US" i="1">
                                  <a:solidFill>
                                    <a:srgbClr val="FF0000"/>
                                  </a:solidFill>
                                  <a:latin typeface="Cambria Math" panose="02040503050406030204" pitchFamily="18" charset="0"/>
                                </a:rPr>
                              </m:ctrlPr>
                            </m:accPr>
                            <m:e>
                              <m:r>
                                <a:rPr lang="ko-KR" altLang="en-US" i="1">
                                  <a:solidFill>
                                    <a:srgbClr val="FF0000"/>
                                  </a:solidFill>
                                  <a:latin typeface="Cambria Math" panose="02040503050406030204" pitchFamily="18" charset="0"/>
                                </a:rPr>
                                <m:t>𝑢</m:t>
                              </m:r>
                            </m:e>
                          </m:acc>
                          <m:r>
                            <a:rPr lang="ko-KR" altLang="en-US" i="1">
                              <a:solidFill>
                                <a:srgbClr val="FF0000"/>
                              </a:solidFill>
                              <a:latin typeface="Cambria Math" panose="02040503050406030204" pitchFamily="18" charset="0"/>
                            </a:rPr>
                            <m:t>+</m:t>
                          </m:r>
                          <m:acc>
                            <m:accPr>
                              <m:chr m:val="⃗"/>
                              <m:ctrlPr>
                                <a:rPr lang="ko-KR" altLang="en-US" i="1">
                                  <a:solidFill>
                                    <a:srgbClr val="FF0000"/>
                                  </a:solidFill>
                                  <a:latin typeface="Cambria Math" panose="02040503050406030204" pitchFamily="18" charset="0"/>
                                </a:rPr>
                              </m:ctrlPr>
                            </m:accPr>
                            <m:e>
                              <m:r>
                                <a:rPr lang="ko-KR" altLang="en-US" i="1">
                                  <a:solidFill>
                                    <a:srgbClr val="FF0000"/>
                                  </a:solidFill>
                                  <a:latin typeface="Cambria Math" panose="02040503050406030204" pitchFamily="18" charset="0"/>
                                </a:rPr>
                                <m:t>𝑟</m:t>
                              </m:r>
                            </m:e>
                          </m:acc>
                          <m:r>
                            <a:rPr lang="ko-KR" altLang="en-US" i="1">
                              <a:solidFill>
                                <a:srgbClr val="FF0000"/>
                              </a:solidFill>
                              <a:latin typeface="Cambria Math" panose="02040503050406030204" pitchFamily="18" charset="0"/>
                            </a:rPr>
                            <m:t>)</m:t>
                          </m:r>
                          <m:r>
                            <a:rPr lang="ko-KR" altLang="en-US" i="1">
                              <a:solidFill>
                                <a:srgbClr val="FF0000"/>
                              </a:solidFill>
                              <a:latin typeface="Cambria Math" panose="02040503050406030204" pitchFamily="18" charset="0"/>
                            </a:rPr>
                            <m:t>𝑑</m:t>
                          </m:r>
                          <m:acc>
                            <m:accPr>
                              <m:chr m:val="⃗"/>
                              <m:ctrlPr>
                                <a:rPr lang="ko-KR" altLang="en-US" i="1">
                                  <a:solidFill>
                                    <a:srgbClr val="FF0000"/>
                                  </a:solidFill>
                                  <a:latin typeface="Cambria Math" panose="02040503050406030204" pitchFamily="18" charset="0"/>
                                </a:rPr>
                              </m:ctrlPr>
                            </m:accPr>
                            <m:e>
                              <m:r>
                                <a:rPr lang="ko-KR" altLang="en-US" i="1">
                                  <a:solidFill>
                                    <a:srgbClr val="FF0000"/>
                                  </a:solidFill>
                                  <a:latin typeface="Cambria Math" panose="02040503050406030204" pitchFamily="18" charset="0"/>
                                </a:rPr>
                                <m:t>𝑢</m:t>
                              </m:r>
                            </m:e>
                          </m:acc>
                        </m:e>
                      </m:nary>
                      <m:r>
                        <a:rPr lang="ko-KR" altLang="en-US" i="1">
                          <a:solidFill>
                            <a:srgbClr val="000000"/>
                          </a:solidFill>
                          <a:latin typeface="Cambria Math" panose="02040503050406030204" pitchFamily="18" charset="0"/>
                        </a:rPr>
                        <m:t>+</m:t>
                      </m:r>
                      <m:sSup>
                        <m:sSupPr>
                          <m:ctrlPr>
                            <a:rPr lang="ko-KR" altLang="en-US" i="1">
                              <a:solidFill>
                                <a:srgbClr val="000000"/>
                              </a:solidFill>
                              <a:latin typeface="Cambria Math" panose="02040503050406030204" pitchFamily="18" charset="0"/>
                            </a:rPr>
                          </m:ctrlPr>
                        </m:sSupPr>
                        <m:e>
                          <m:d>
                            <m:dPr>
                              <m:begChr m:val="⟨"/>
                              <m:endChr m:val="⟩"/>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𝜌</m:t>
                              </m:r>
                            </m:e>
                          </m:d>
                        </m:e>
                        <m:sup>
                          <m:r>
                            <a:rPr lang="ko-KR" altLang="en-US" i="1">
                              <a:solidFill>
                                <a:srgbClr val="000000"/>
                              </a:solidFill>
                              <a:latin typeface="Cambria Math" panose="02040503050406030204" pitchFamily="18" charset="0"/>
                            </a:rPr>
                            <m:t>2</m:t>
                          </m:r>
                        </m:sup>
                      </m:sSup>
                      <m:r>
                        <a:rPr lang="ko-KR" altLang="en-US" i="1">
                          <a:solidFill>
                            <a:srgbClr val="000000"/>
                          </a:solidFill>
                          <a:latin typeface="Cambria Math" panose="02040503050406030204" pitchFamily="18" charset="0"/>
                        </a:rPr>
                        <m:t>𝑉</m:t>
                      </m:r>
                    </m:oMath>
                    <m:oMath xmlns:m="http://schemas.openxmlformats.org/officeDocument/2006/math">
                      <m:r>
                        <a:rPr lang="ko-KR" altLang="en-US" i="1">
                          <a:solidFill>
                            <a:srgbClr val="000000"/>
                          </a:solidFill>
                          <a:latin typeface="Cambria Math" panose="02040503050406030204" pitchFamily="18" charset="0"/>
                        </a:rPr>
                        <m:t>≈</m:t>
                      </m:r>
                      <m:sSub>
                        <m:sSubPr>
                          <m:ctrlPr>
                            <a:rPr lang="ko-KR" altLang="en-US" i="1" smtClean="0">
                              <a:solidFill>
                                <a:srgbClr val="FF0000"/>
                              </a:solidFill>
                              <a:latin typeface="Cambria Math" panose="02040503050406030204" pitchFamily="18" charset="0"/>
                            </a:rPr>
                          </m:ctrlPr>
                        </m:sSubPr>
                        <m:e>
                          <m:r>
                            <m:rPr>
                              <m:sty m:val="p"/>
                            </m:rPr>
                            <a:rPr lang="ko-KR" altLang="en-US" i="1">
                              <a:solidFill>
                                <a:srgbClr val="FF0000"/>
                              </a:solidFill>
                              <a:latin typeface="Cambria Math" panose="02040503050406030204" pitchFamily="18" charset="0"/>
                            </a:rPr>
                            <m:t>Γ</m:t>
                          </m:r>
                        </m:e>
                        <m:sub>
                          <m:r>
                            <a:rPr lang="ko-KR" altLang="en-US" i="1">
                              <a:solidFill>
                                <a:srgbClr val="FF0000"/>
                              </a:solidFill>
                              <a:latin typeface="Cambria Math" panose="02040503050406030204" pitchFamily="18" charset="0"/>
                            </a:rPr>
                            <m:t>𝜂</m:t>
                          </m:r>
                        </m:sub>
                      </m:sSub>
                      <m:r>
                        <a:rPr lang="ko-KR" altLang="en-US" i="1">
                          <a:solidFill>
                            <a:srgbClr val="FF0000"/>
                          </a:solidFill>
                          <a:latin typeface="Cambria Math" panose="02040503050406030204" pitchFamily="18" charset="0"/>
                        </a:rPr>
                        <m:t>(</m:t>
                      </m:r>
                      <m:acc>
                        <m:accPr>
                          <m:chr m:val="⃗"/>
                          <m:ctrlPr>
                            <a:rPr lang="ko-KR" altLang="en-US" i="1">
                              <a:solidFill>
                                <a:srgbClr val="FF0000"/>
                              </a:solidFill>
                              <a:latin typeface="Cambria Math" panose="02040503050406030204" pitchFamily="18" charset="0"/>
                            </a:rPr>
                          </m:ctrlPr>
                        </m:accPr>
                        <m:e>
                          <m:r>
                            <a:rPr lang="ko-KR" altLang="en-US" i="1">
                              <a:solidFill>
                                <a:srgbClr val="FF0000"/>
                              </a:solidFill>
                              <a:latin typeface="Cambria Math" panose="02040503050406030204" pitchFamily="18" charset="0"/>
                            </a:rPr>
                            <m:t>𝑟</m:t>
                          </m:r>
                        </m:e>
                      </m:acc>
                      <m:r>
                        <a:rPr lang="ko-KR" altLang="en-US" i="1">
                          <a:solidFill>
                            <a:srgbClr val="FF0000"/>
                          </a:solidFill>
                          <a:latin typeface="Cambria Math" panose="02040503050406030204" pitchFamily="18" charset="0"/>
                        </a:rPr>
                        <m:t>)</m:t>
                      </m:r>
                      <m:r>
                        <a:rPr lang="ko-KR" altLang="en-US" i="1">
                          <a:solidFill>
                            <a:srgbClr val="000000"/>
                          </a:solidFill>
                          <a:latin typeface="Cambria Math" panose="02040503050406030204" pitchFamily="18" charset="0"/>
                        </a:rPr>
                        <m:t>+</m:t>
                      </m:r>
                      <m:sSup>
                        <m:sSupPr>
                          <m:ctrlPr>
                            <a:rPr lang="ko-KR" altLang="en-US" i="1">
                              <a:solidFill>
                                <a:srgbClr val="000000"/>
                              </a:solidFill>
                              <a:latin typeface="Cambria Math" panose="02040503050406030204" pitchFamily="18" charset="0"/>
                            </a:rPr>
                          </m:ctrlPr>
                        </m:sSupPr>
                        <m:e>
                          <m:d>
                            <m:dPr>
                              <m:begChr m:val="⟨"/>
                              <m:endChr m:val="⟩"/>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𝜌</m:t>
                              </m:r>
                            </m:e>
                          </m:d>
                        </m:e>
                        <m:sup>
                          <m:r>
                            <a:rPr lang="ko-KR" altLang="en-US" i="1">
                              <a:solidFill>
                                <a:srgbClr val="000000"/>
                              </a:solidFill>
                              <a:latin typeface="Cambria Math" panose="02040503050406030204" pitchFamily="18" charset="0"/>
                            </a:rPr>
                            <m:t>2</m:t>
                          </m:r>
                        </m:sup>
                      </m:sSup>
                      <m:r>
                        <a:rPr lang="ko-KR" altLang="en-US" i="1">
                          <a:solidFill>
                            <a:srgbClr val="000000"/>
                          </a:solidFill>
                          <a:latin typeface="Cambria Math" panose="02040503050406030204" pitchFamily="18" charset="0"/>
                        </a:rPr>
                        <m:t>𝑉</m:t>
                      </m:r>
                    </m:oMath>
                  </m:oMathPara>
                </a14:m>
                <a:br>
                  <a:rPr lang="ko-KR" altLang="en-US" i="1" dirty="0">
                    <a:solidFill>
                      <a:srgbClr val="000000"/>
                    </a:solidFill>
                    <a:latin typeface="Cambria Math" panose="02040503050406030204" pitchFamily="18" charset="0"/>
                  </a:rPr>
                </a:br>
                <a:endParaRPr lang="ko-KR" altLang="en-US" dirty="0"/>
              </a:p>
            </p:txBody>
          </p:sp>
        </mc:Choice>
        <mc:Fallback xmlns="">
          <p:sp>
            <p:nvSpPr>
              <p:cNvPr id="20482" name="Object 2"/>
              <p:cNvSpPr txBox="1">
                <a:spLocks noRot="1" noChangeAspect="1" noMove="1" noResize="1" noEditPoints="1" noAdjustHandles="1" noChangeArrowheads="1" noChangeShapeType="1" noTextEdit="1"/>
              </p:cNvSpPr>
              <p:nvPr>
                <p:ph idx="4294967295"/>
              </p:nvPr>
            </p:nvSpPr>
            <p:spPr bwMode="auto">
              <a:xfrm>
                <a:off x="188118" y="692696"/>
                <a:ext cx="8767763" cy="4425950"/>
              </a:xfrm>
              <a:prstGeom prst="rect">
                <a:avLst/>
              </a:prstGeom>
              <a:blipFill>
                <a:blip r:embed="rId3"/>
                <a:stretch>
                  <a:fillRect t="-1377"/>
                </a:stretch>
              </a:blipFill>
              <a:ln>
                <a:noFill/>
              </a:ln>
              <a:effectLst/>
            </p:spPr>
            <p:txBody>
              <a:bodyPr/>
              <a:lstStyle/>
              <a:p>
                <a:r>
                  <a:rPr lang="ko-KR" altLang="en-US">
                    <a:noFill/>
                  </a:rPr>
                  <a:t> </a:t>
                </a:r>
              </a:p>
            </p:txBody>
          </p:sp>
        </mc:Fallback>
      </mc:AlternateContent>
      <p:sp>
        <p:nvSpPr>
          <p:cNvPr id="20483" name="Text Box 4"/>
          <p:cNvSpPr txBox="1">
            <a:spLocks noChangeArrowheads="1"/>
          </p:cNvSpPr>
          <p:nvPr/>
        </p:nvSpPr>
        <p:spPr bwMode="auto">
          <a:xfrm>
            <a:off x="3056983" y="5863082"/>
            <a:ext cx="36904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marL="234000" indent="-234000" eaLnBrk="1" hangingPunct="1">
              <a:spcBef>
                <a:spcPct val="0"/>
              </a:spcBef>
              <a:buFont typeface="Arial" panose="020B0604020202020204" pitchFamily="34" charset="0"/>
              <a:buChar char="•"/>
            </a:pPr>
            <a:r>
              <a:rPr lang="en-US" altLang="ko-KR" sz="2000" u="none" dirty="0">
                <a:solidFill>
                  <a:srgbClr val="008000"/>
                </a:solidFill>
                <a:latin typeface="Arial Narrow" panose="020B0606020202030204" pitchFamily="34" charset="0"/>
              </a:rPr>
              <a:t>Null scattering or scattering at </a:t>
            </a:r>
            <a:r>
              <a:rPr lang="en-US" altLang="ko-KR" sz="2000" i="1" u="none" dirty="0">
                <a:solidFill>
                  <a:srgbClr val="008000"/>
                </a:solidFill>
                <a:latin typeface="Arial Narrow" panose="020B0606020202030204" pitchFamily="34" charset="0"/>
              </a:rPr>
              <a:t>q</a:t>
            </a:r>
            <a:r>
              <a:rPr lang="en-US" altLang="ko-KR" sz="2000" u="none" dirty="0">
                <a:solidFill>
                  <a:srgbClr val="008000"/>
                </a:solidFill>
                <a:latin typeface="Arial Narrow" panose="020B0606020202030204" pitchFamily="34" charset="0"/>
              </a:rPr>
              <a:t>=0</a:t>
            </a:r>
          </a:p>
          <a:p>
            <a:pPr marL="234000" indent="-234000" eaLnBrk="1" hangingPunct="1">
              <a:spcBef>
                <a:spcPct val="0"/>
              </a:spcBef>
              <a:buFont typeface="Arial" panose="020B0604020202020204" pitchFamily="34" charset="0"/>
              <a:buChar char="•"/>
            </a:pPr>
            <a:r>
              <a:rPr lang="en-US" altLang="ko-KR" sz="2000" u="none" dirty="0">
                <a:solidFill>
                  <a:srgbClr val="008000"/>
                </a:solidFill>
                <a:latin typeface="Arial Narrow" panose="020B0606020202030204" pitchFamily="34" charset="0"/>
              </a:rPr>
              <a:t>Experimentally unobservable</a:t>
            </a:r>
          </a:p>
        </p:txBody>
      </p:sp>
      <p:sp>
        <p:nvSpPr>
          <p:cNvPr id="20484" name="Line 6"/>
          <p:cNvSpPr>
            <a:spLocks noChangeShapeType="1"/>
          </p:cNvSpPr>
          <p:nvPr/>
        </p:nvSpPr>
        <p:spPr bwMode="auto">
          <a:xfrm flipV="1">
            <a:off x="5416146" y="2743286"/>
            <a:ext cx="774068" cy="725537"/>
          </a:xfrm>
          <a:prstGeom prst="line">
            <a:avLst/>
          </a:prstGeom>
          <a:noFill/>
          <a:ln w="9525">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ko-KR" altLang="en-US"/>
          </a:p>
        </p:txBody>
      </p:sp>
      <p:sp>
        <p:nvSpPr>
          <p:cNvPr id="20485" name="Rectangle 7"/>
          <p:cNvSpPr>
            <a:spLocks noChangeArrowheads="1"/>
          </p:cNvSpPr>
          <p:nvPr/>
        </p:nvSpPr>
        <p:spPr bwMode="auto">
          <a:xfrm>
            <a:off x="6142373" y="2431356"/>
            <a:ext cx="27975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000" u="none" dirty="0">
                <a:solidFill>
                  <a:srgbClr val="C00000"/>
                </a:solidFill>
                <a:latin typeface="Tahoma" panose="020B0604030504040204" pitchFamily="34" charset="0"/>
              </a:rPr>
              <a:t>=0 </a:t>
            </a:r>
            <a:r>
              <a:rPr lang="en-US" altLang="ko-KR" sz="2000" u="none" dirty="0">
                <a:solidFill>
                  <a:srgbClr val="C00000"/>
                </a:solidFill>
                <a:latin typeface="Arial Narrow" panose="020B0606020202030204" pitchFamily="34" charset="0"/>
              </a:rPr>
              <a:t>(by the definition of </a:t>
            </a:r>
            <a:r>
              <a:rPr lang="en-US" altLang="ko-KR" sz="2000" u="none" dirty="0">
                <a:solidFill>
                  <a:srgbClr val="C00000"/>
                </a:solidFill>
                <a:latin typeface="Arial Narrow" panose="020B0606020202030204" pitchFamily="34" charset="0"/>
                <a:sym typeface="Symbol" panose="05050102010706020507" pitchFamily="18" charset="2"/>
              </a:rPr>
              <a:t>(</a:t>
            </a:r>
            <a:r>
              <a:rPr lang="en-US" altLang="ko-KR" sz="2000" b="1" i="1" u="none" dirty="0">
                <a:solidFill>
                  <a:srgbClr val="C00000"/>
                </a:solidFill>
                <a:latin typeface="Arial Narrow" panose="020B0606020202030204" pitchFamily="34" charset="0"/>
                <a:sym typeface="Symbol" panose="05050102010706020507" pitchFamily="18" charset="2"/>
              </a:rPr>
              <a:t>r</a:t>
            </a:r>
            <a:r>
              <a:rPr lang="en-US" altLang="ko-KR" sz="2000" u="none" dirty="0">
                <a:solidFill>
                  <a:srgbClr val="C00000"/>
                </a:solidFill>
                <a:latin typeface="Arial Narrow" panose="020B0606020202030204" pitchFamily="34" charset="0"/>
                <a:sym typeface="Symbol" panose="05050102010706020507" pitchFamily="18" charset="2"/>
              </a:rPr>
              <a:t>)</a:t>
            </a:r>
          </a:p>
        </p:txBody>
      </p:sp>
      <p:sp>
        <p:nvSpPr>
          <p:cNvPr id="20487" name="Text Box 9"/>
          <p:cNvSpPr txBox="1">
            <a:spLocks noChangeArrowheads="1"/>
          </p:cNvSpPr>
          <p:nvPr/>
        </p:nvSpPr>
        <p:spPr bwMode="auto">
          <a:xfrm>
            <a:off x="6415451" y="3493749"/>
            <a:ext cx="28789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1600" u="none" dirty="0">
                <a:solidFill>
                  <a:srgbClr val="0000FF"/>
                </a:solidFill>
                <a:latin typeface="Arial Narrow" panose="020B0606020202030204" pitchFamily="34" charset="0"/>
              </a:rPr>
              <a:t>Meaningful only </a:t>
            </a:r>
            <a:r>
              <a:rPr lang="en-US" altLang="ko-KR" sz="1600" i="1" u="none" dirty="0">
                <a:solidFill>
                  <a:srgbClr val="0000FF"/>
                </a:solidFill>
                <a:latin typeface="Arial Narrow" panose="020B0606020202030204" pitchFamily="34" charset="0"/>
              </a:rPr>
              <a:t>r</a:t>
            </a:r>
            <a:r>
              <a:rPr lang="en-US" altLang="ko-KR" sz="1600" u="none" dirty="0">
                <a:solidFill>
                  <a:srgbClr val="0000FF"/>
                </a:solidFill>
                <a:latin typeface="Arial Narrow" panose="020B0606020202030204" pitchFamily="34" charset="0"/>
              </a:rPr>
              <a:t> is of the same order of magnitude as the sample dimension; macroscopic dimension</a:t>
            </a:r>
          </a:p>
        </p:txBody>
      </p:sp>
      <mc:AlternateContent xmlns:mc="http://schemas.openxmlformats.org/markup-compatibility/2006" xmlns:a14="http://schemas.microsoft.com/office/drawing/2010/main">
        <mc:Choice Requires="a14">
          <p:sp>
            <p:nvSpPr>
              <p:cNvPr id="20493" name="Object 5"/>
              <p:cNvSpPr txBox="1"/>
              <p:nvPr/>
            </p:nvSpPr>
            <p:spPr bwMode="auto">
              <a:xfrm>
                <a:off x="4262978" y="1043537"/>
                <a:ext cx="3117334" cy="725536"/>
              </a:xfrm>
              <a:prstGeom prst="rect">
                <a:avLst/>
              </a:prstGeom>
              <a:noFill/>
              <a:ln w="19050">
                <a:solidFill>
                  <a:srgbClr val="FF0000"/>
                </a:solidFill>
              </a:ln>
              <a:effectLst/>
            </p:spPr>
            <p:txBody>
              <a:bodyPr>
                <a:noAutofit/>
              </a:bodyPr>
              <a:lstStyle/>
              <a:p>
                <a:pPr>
                  <a:lnSpc>
                    <a:spcPct val="120000"/>
                  </a:lnSpc>
                </a:pPr>
                <a14:m>
                  <m:oMath xmlns:m="http://schemas.openxmlformats.org/officeDocument/2006/math">
                    <m:r>
                      <a:rPr lang="ko-KR" altLang="en-US" sz="2000" i="1" smtClean="0">
                        <a:solidFill>
                          <a:srgbClr val="FF0000"/>
                        </a:solidFill>
                        <a:latin typeface="Cambria Math" panose="02040503050406030204" pitchFamily="18" charset="0"/>
                      </a:rPr>
                      <m:t>𝜂</m:t>
                    </m:r>
                    <m:r>
                      <a:rPr lang="ko-KR" altLang="en-US" sz="2000" i="1" smtClean="0">
                        <a:solidFill>
                          <a:srgbClr val="FF0000"/>
                        </a:solidFill>
                        <a:latin typeface="Cambria Math" panose="02040503050406030204" pitchFamily="18" charset="0"/>
                      </a:rPr>
                      <m:t>(</m:t>
                    </m:r>
                    <m:acc>
                      <m:accPr>
                        <m:chr m:val="⃗"/>
                        <m:ctrlPr>
                          <a:rPr lang="ko-KR" altLang="en-US" sz="2000" i="1">
                            <a:solidFill>
                              <a:srgbClr val="FF0000"/>
                            </a:solidFill>
                            <a:latin typeface="Cambria Math" panose="02040503050406030204" pitchFamily="18" charset="0"/>
                          </a:rPr>
                        </m:ctrlPr>
                      </m:accPr>
                      <m:e>
                        <m:r>
                          <a:rPr lang="en-US" altLang="ko-KR" sz="2000" b="0" i="1" smtClean="0">
                            <a:solidFill>
                              <a:srgbClr val="FF0000"/>
                            </a:solidFill>
                            <a:latin typeface="Cambria Math" panose="02040503050406030204" pitchFamily="18" charset="0"/>
                          </a:rPr>
                          <m:t>𝑢</m:t>
                        </m:r>
                      </m:e>
                    </m:acc>
                    <m:r>
                      <a:rPr lang="ko-KR" altLang="en-US" sz="2000" i="1">
                        <a:solidFill>
                          <a:srgbClr val="FF0000"/>
                        </a:solidFill>
                        <a:latin typeface="Cambria Math" panose="02040503050406030204" pitchFamily="18" charset="0"/>
                      </a:rPr>
                      <m:t>)=</m:t>
                    </m:r>
                    <m:r>
                      <a:rPr lang="ko-KR" altLang="en-US" sz="2000" i="1">
                        <a:solidFill>
                          <a:srgbClr val="FF0000"/>
                        </a:solidFill>
                        <a:latin typeface="Cambria Math" panose="02040503050406030204" pitchFamily="18" charset="0"/>
                      </a:rPr>
                      <m:t>𝜌</m:t>
                    </m:r>
                    <m:r>
                      <a:rPr lang="ko-KR" altLang="en-US" sz="2000" i="1">
                        <a:solidFill>
                          <a:srgbClr val="FF0000"/>
                        </a:solidFill>
                        <a:latin typeface="Cambria Math" panose="02040503050406030204" pitchFamily="18" charset="0"/>
                      </a:rPr>
                      <m:t>(</m:t>
                    </m:r>
                    <m:acc>
                      <m:accPr>
                        <m:chr m:val="⃗"/>
                        <m:ctrlPr>
                          <a:rPr lang="ko-KR" altLang="en-US" sz="2000" i="1">
                            <a:solidFill>
                              <a:srgbClr val="FF0000"/>
                            </a:solidFill>
                            <a:latin typeface="Cambria Math" panose="02040503050406030204" pitchFamily="18" charset="0"/>
                          </a:rPr>
                        </m:ctrlPr>
                      </m:accPr>
                      <m:e>
                        <m:r>
                          <a:rPr lang="en-US" altLang="ko-KR" sz="2000" b="0" i="1" smtClean="0">
                            <a:solidFill>
                              <a:srgbClr val="FF0000"/>
                            </a:solidFill>
                            <a:latin typeface="Cambria Math" panose="02040503050406030204" pitchFamily="18" charset="0"/>
                          </a:rPr>
                          <m:t>𝑢</m:t>
                        </m:r>
                      </m:e>
                    </m:acc>
                    <m:r>
                      <a:rPr lang="ko-KR" altLang="en-US" sz="2000" i="1">
                        <a:solidFill>
                          <a:srgbClr val="FF0000"/>
                        </a:solidFill>
                        <a:latin typeface="Cambria Math" panose="02040503050406030204" pitchFamily="18" charset="0"/>
                      </a:rPr>
                      <m:t>)−</m:t>
                    </m:r>
                    <m:d>
                      <m:dPr>
                        <m:begChr m:val="⟨"/>
                        <m:endChr m:val="⟩"/>
                        <m:ctrlPr>
                          <a:rPr lang="ko-KR" altLang="en-US" sz="2000" i="1">
                            <a:solidFill>
                              <a:srgbClr val="FF0000"/>
                            </a:solidFill>
                            <a:latin typeface="Cambria Math" panose="02040503050406030204" pitchFamily="18" charset="0"/>
                          </a:rPr>
                        </m:ctrlPr>
                      </m:dPr>
                      <m:e>
                        <m:r>
                          <a:rPr lang="ko-KR" altLang="en-US" sz="2000" i="1">
                            <a:solidFill>
                              <a:srgbClr val="FF0000"/>
                            </a:solidFill>
                            <a:latin typeface="Cambria Math" panose="02040503050406030204" pitchFamily="18" charset="0"/>
                          </a:rPr>
                          <m:t>𝜌</m:t>
                        </m:r>
                      </m:e>
                    </m:d>
                  </m:oMath>
                </a14:m>
                <a:r>
                  <a:rPr lang="ko-KR" altLang="en-US" sz="2000" dirty="0">
                    <a:solidFill>
                      <a:srgbClr val="FF0000"/>
                    </a:solidFill>
                  </a:rPr>
                  <a:t> </a:t>
                </a:r>
                <a:endParaRPr lang="en-US" altLang="ko-KR" sz="2000" dirty="0">
                  <a:solidFill>
                    <a:srgbClr val="FF0000"/>
                  </a:solidFill>
                </a:endParaRPr>
              </a:p>
              <a:p>
                <a:pPr>
                  <a:lnSpc>
                    <a:spcPct val="120000"/>
                  </a:lnSpc>
                </a:pPr>
                <a:r>
                  <a:rPr lang="en-US" altLang="ko-KR" sz="2000" dirty="0">
                    <a:solidFill>
                      <a:srgbClr val="FF0000"/>
                    </a:solidFill>
                    <a:latin typeface="Arial Narrow" panose="020B0606020202030204" pitchFamily="34" charset="0"/>
                    <a:sym typeface="Symbol" panose="05050102010706020507" pitchFamily="18" charset="2"/>
                  </a:rPr>
                  <a:t>(</a:t>
                </a:r>
                <a14:m>
                  <m:oMath xmlns:m="http://schemas.openxmlformats.org/officeDocument/2006/math">
                    <m:acc>
                      <m:accPr>
                        <m:chr m:val="⃗"/>
                        <m:ctrlPr>
                          <a:rPr lang="ko-KR" altLang="en-US" sz="2000" i="1" smtClean="0">
                            <a:solidFill>
                              <a:srgbClr val="FF0000"/>
                            </a:solidFill>
                            <a:latin typeface="Cambria Math" panose="02040503050406030204" pitchFamily="18" charset="0"/>
                          </a:rPr>
                        </m:ctrlPr>
                      </m:accPr>
                      <m:e>
                        <m:r>
                          <a:rPr lang="en-US" altLang="ko-KR" sz="2000" b="0" i="1" smtClean="0">
                            <a:solidFill>
                              <a:srgbClr val="FF0000"/>
                            </a:solidFill>
                            <a:latin typeface="Cambria Math" panose="02040503050406030204" pitchFamily="18" charset="0"/>
                          </a:rPr>
                          <m:t>𝑢</m:t>
                        </m:r>
                      </m:e>
                    </m:acc>
                  </m:oMath>
                </a14:m>
                <a:r>
                  <a:rPr lang="en-US" altLang="ko-KR" sz="2000" dirty="0">
                    <a:solidFill>
                      <a:srgbClr val="FF0000"/>
                    </a:solidFill>
                    <a:latin typeface="Arial Narrow" panose="020B0606020202030204" pitchFamily="34" charset="0"/>
                    <a:sym typeface="Symbol" panose="05050102010706020507" pitchFamily="18" charset="2"/>
                  </a:rPr>
                  <a:t>)</a:t>
                </a:r>
                <a:r>
                  <a:rPr lang="en-US" altLang="ko-KR" sz="2000" dirty="0">
                    <a:solidFill>
                      <a:srgbClr val="FF0000"/>
                    </a:solidFill>
                    <a:latin typeface="Arial Narrow" panose="020B0606020202030204" pitchFamily="34" charset="0"/>
                  </a:rPr>
                  <a:t>: relative electron density</a:t>
                </a:r>
                <a:endParaRPr lang="en-US" altLang="ko-KR" sz="2000" dirty="0">
                  <a:solidFill>
                    <a:srgbClr val="FF0000"/>
                  </a:solidFill>
                  <a:latin typeface="Arial Narrow" panose="020B0606020202030204" pitchFamily="34" charset="0"/>
                  <a:sym typeface="Symbol" panose="05050102010706020507" pitchFamily="18" charset="2"/>
                </a:endParaRPr>
              </a:p>
              <a:p>
                <a:pPr>
                  <a:lnSpc>
                    <a:spcPct val="120000"/>
                  </a:lnSpc>
                </a:pPr>
                <a:endParaRPr lang="ko-KR" altLang="en-US" sz="2000" dirty="0">
                  <a:solidFill>
                    <a:srgbClr val="FF0000"/>
                  </a:solidFill>
                </a:endParaRPr>
              </a:p>
            </p:txBody>
          </p:sp>
        </mc:Choice>
        <mc:Fallback xmlns="">
          <p:sp>
            <p:nvSpPr>
              <p:cNvPr id="20493" name="Object 5"/>
              <p:cNvSpPr txBox="1">
                <a:spLocks noRot="1" noChangeAspect="1" noMove="1" noResize="1" noEditPoints="1" noAdjustHandles="1" noChangeArrowheads="1" noChangeShapeType="1" noTextEdit="1"/>
              </p:cNvSpPr>
              <p:nvPr/>
            </p:nvSpPr>
            <p:spPr bwMode="auto">
              <a:xfrm>
                <a:off x="4262978" y="1043537"/>
                <a:ext cx="3117334" cy="725536"/>
              </a:xfrm>
              <a:prstGeom prst="rect">
                <a:avLst/>
              </a:prstGeom>
              <a:blipFill>
                <a:blip r:embed="rId4"/>
                <a:stretch>
                  <a:fillRect l="-1748" b="-21311"/>
                </a:stretch>
              </a:blipFill>
              <a:ln w="19050">
                <a:solidFill>
                  <a:srgbClr val="FF0000"/>
                </a:solidFill>
              </a:ln>
              <a:effectLst/>
            </p:spPr>
            <p:txBody>
              <a:bodyPr/>
              <a:lstStyle/>
              <a:p>
                <a:r>
                  <a:rPr lang="ko-KR" altLang="en-US">
                    <a:noFill/>
                  </a:rPr>
                  <a:t> </a:t>
                </a:r>
              </a:p>
            </p:txBody>
          </p:sp>
        </mc:Fallback>
      </mc:AlternateContent>
      <p:sp>
        <p:nvSpPr>
          <p:cNvPr id="20494" name="Text Box 12"/>
          <p:cNvSpPr txBox="1">
            <a:spLocks noChangeArrowheads="1"/>
          </p:cNvSpPr>
          <p:nvPr/>
        </p:nvSpPr>
        <p:spPr bwMode="auto">
          <a:xfrm>
            <a:off x="6563267" y="1427024"/>
            <a:ext cx="1841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endParaRPr lang="en-US" altLang="ko-KR" sz="2400" u="none" dirty="0">
              <a:solidFill>
                <a:srgbClr val="FF0000"/>
              </a:solidFill>
              <a:latin typeface="Arial Narrow" panose="020B0606020202030204" pitchFamily="34" charset="0"/>
              <a:sym typeface="Symbol" panose="05050102010706020507" pitchFamily="18" charset="2"/>
            </a:endParaRPr>
          </a:p>
        </p:txBody>
      </p:sp>
      <p:sp>
        <p:nvSpPr>
          <p:cNvPr id="20489" name="Rectangle 10"/>
          <p:cNvSpPr>
            <a:spLocks noChangeArrowheads="1"/>
          </p:cNvSpPr>
          <p:nvPr/>
        </p:nvSpPr>
        <p:spPr bwMode="auto">
          <a:xfrm>
            <a:off x="190946" y="-3721"/>
            <a:ext cx="48654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u="none" dirty="0">
                <a:solidFill>
                  <a:schemeClr val="bg1"/>
                </a:solidFill>
                <a:latin typeface="Berlin Sans FB" panose="020E0602020502020306" pitchFamily="34" charset="0"/>
                <a:ea typeface="MagicR-HM" charset="-127"/>
              </a:rPr>
              <a:t>Normalized Autocorrelation function</a:t>
            </a:r>
          </a:p>
        </p:txBody>
      </p:sp>
      <p:sp>
        <p:nvSpPr>
          <p:cNvPr id="20492" name="Rectangle 16"/>
          <p:cNvSpPr>
            <a:spLocks noChangeArrowheads="1"/>
          </p:cNvSpPr>
          <p:nvPr/>
        </p:nvSpPr>
        <p:spPr bwMode="auto">
          <a:xfrm>
            <a:off x="1112787" y="5297533"/>
            <a:ext cx="1872505" cy="576262"/>
          </a:xfrm>
          <a:prstGeom prst="rect">
            <a:avLst/>
          </a:prstGeom>
          <a:noFill/>
          <a:ln w="28575" cap="rnd">
            <a:solidFill>
              <a:srgbClr val="008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endParaRPr lang="ko-KR" altLang="en-US"/>
          </a:p>
        </p:txBody>
      </p:sp>
      <p:cxnSp>
        <p:nvCxnSpPr>
          <p:cNvPr id="9" name="직선 화살표 연결선 8">
            <a:extLst>
              <a:ext uri="{FF2B5EF4-FFF2-40B4-BE49-F238E27FC236}">
                <a16:creationId xmlns:a16="http://schemas.microsoft.com/office/drawing/2014/main" id="{C47E863B-4526-2DC2-3240-09DFFE527564}"/>
              </a:ext>
            </a:extLst>
          </p:cNvPr>
          <p:cNvCxnSpPr>
            <a:cxnSpLocks/>
          </p:cNvCxnSpPr>
          <p:nvPr/>
        </p:nvCxnSpPr>
        <p:spPr>
          <a:xfrm flipH="1">
            <a:off x="2699792" y="1769073"/>
            <a:ext cx="1563186" cy="4777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슬라이드 번호 개체 틀 1">
            <a:extLst>
              <a:ext uri="{FF2B5EF4-FFF2-40B4-BE49-F238E27FC236}">
                <a16:creationId xmlns:a16="http://schemas.microsoft.com/office/drawing/2014/main" id="{77E35B4F-A8CE-6EEA-A8F0-B3EB236990EB}"/>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26</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633432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573141" y="909960"/>
            <a:ext cx="828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ko-KR" sz="2000" u="none">
              <a:latin typeface="Arial Narrow" panose="020B0606020202030204" pitchFamily="34" charset="0"/>
            </a:endParaRPr>
          </a:p>
        </p:txBody>
      </p:sp>
      <mc:AlternateContent xmlns:mc="http://schemas.openxmlformats.org/markup-compatibility/2006" xmlns:a14="http://schemas.microsoft.com/office/drawing/2010/main">
        <mc:Choice Requires="a14">
          <p:sp>
            <p:nvSpPr>
              <p:cNvPr id="21507" name="Object 5"/>
              <p:cNvSpPr txBox="1"/>
              <p:nvPr/>
            </p:nvSpPr>
            <p:spPr bwMode="auto">
              <a:xfrm>
                <a:off x="501704" y="705173"/>
                <a:ext cx="7382664" cy="576262"/>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400" i="1">
                          <a:solidFill>
                            <a:srgbClr val="000000"/>
                          </a:solidFill>
                          <a:latin typeface="Cambria Math" panose="02040503050406030204" pitchFamily="18" charset="0"/>
                        </a:rPr>
                        <m:t>𝐼</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nary>
                        <m:naryPr>
                          <m:subHide m:val="on"/>
                          <m:supHide m:val="on"/>
                          <m:ctrlPr>
                            <a:rPr lang="ko-KR" altLang="en-US" sz="2400" i="1">
                              <a:solidFill>
                                <a:srgbClr val="000000"/>
                              </a:solidFill>
                              <a:latin typeface="Cambria Math" panose="02040503050406030204" pitchFamily="18" charset="0"/>
                            </a:rPr>
                          </m:ctrlPr>
                        </m:naryPr>
                        <m:sub/>
                        <m:sup/>
                        <m:e>
                          <m:sSub>
                            <m:sSubPr>
                              <m:ctrlPr>
                                <a:rPr lang="ko-KR" altLang="en-US" sz="2400" i="1">
                                  <a:solidFill>
                                    <a:srgbClr val="000000"/>
                                  </a:solidFill>
                                  <a:latin typeface="Cambria Math" panose="02040503050406030204" pitchFamily="18" charset="0"/>
                                </a:rPr>
                              </m:ctrlPr>
                            </m:sSubPr>
                            <m:e>
                              <m:r>
                                <m:rPr>
                                  <m:sty m:val="p"/>
                                </m:rPr>
                                <a:rPr lang="ko-KR" altLang="en-US" sz="2400" i="1">
                                  <a:solidFill>
                                    <a:srgbClr val="000000"/>
                                  </a:solidFill>
                                  <a:latin typeface="Cambria Math" panose="02040503050406030204" pitchFamily="18" charset="0"/>
                                </a:rPr>
                                <m:t>Γ</m:t>
                              </m:r>
                            </m:e>
                            <m:sub>
                              <m:r>
                                <a:rPr lang="ko-KR" altLang="en-US" sz="2400" i="1">
                                  <a:solidFill>
                                    <a:srgbClr val="000000"/>
                                  </a:solidFill>
                                  <a:latin typeface="Cambria Math" panose="02040503050406030204" pitchFamily="18" charset="0"/>
                                </a:rPr>
                                <m:t>𝜌</m:t>
                              </m:r>
                            </m:sub>
                          </m:sSub>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𝑖</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sup>
                          </m:sSup>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e>
                      </m:nary>
                      <m:m>
                        <m:mPr>
                          <m:plcHide m:val="on"/>
                          <m:mcs>
                            <m:mc>
                              <m:mcPr>
                                <m:count m:val="3"/>
                                <m:mcJc m:val="center"/>
                              </m:mcPr>
                            </m:mc>
                          </m:mcs>
                          <m:ctrlPr>
                            <a:rPr lang="ko-KR" altLang="en-US" sz="2400" i="1">
                              <a:solidFill>
                                <a:srgbClr val="000000"/>
                              </a:solidFill>
                              <a:latin typeface="Cambria Math" panose="02040503050406030204" pitchFamily="18" charset="0"/>
                            </a:rPr>
                          </m:ctrlPr>
                        </m:mPr>
                        <m:mr>
                          <m:e/>
                          <m:e>
                            <m:r>
                              <a:rPr lang="ko-KR" altLang="en-US" sz="2400" i="1">
                                <a:solidFill>
                                  <a:srgbClr val="000000"/>
                                </a:solidFill>
                                <a:latin typeface="Cambria Math" panose="02040503050406030204" pitchFamily="18" charset="0"/>
                              </a:rPr>
                              <m:t>𝑣𝑠</m:t>
                            </m:r>
                            <m:r>
                              <a:rPr lang="ko-KR" altLang="en-US" sz="2400" i="1">
                                <a:solidFill>
                                  <a:srgbClr val="000000"/>
                                </a:solidFill>
                                <a:latin typeface="Cambria Math" panose="02040503050406030204" pitchFamily="18" charset="0"/>
                              </a:rPr>
                              <m:t>.</m:t>
                            </m:r>
                          </m:e>
                          <m:e/>
                        </m:mr>
                      </m:m>
                      <m:r>
                        <a:rPr lang="ko-KR" altLang="en-US" sz="2400" i="1">
                          <a:solidFill>
                            <a:srgbClr val="000000"/>
                          </a:solidFill>
                          <a:latin typeface="Cambria Math" panose="02040503050406030204" pitchFamily="18" charset="0"/>
                        </a:rPr>
                        <m:t>𝐼</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r>
                        <a:rPr lang="ko-KR" altLang="en-US" sz="2400" i="1">
                          <a:solidFill>
                            <a:srgbClr val="000000"/>
                          </a:solidFill>
                          <a:latin typeface="Cambria Math" panose="02040503050406030204" pitchFamily="18" charset="0"/>
                        </a:rPr>
                        <m:t>)=</m:t>
                      </m:r>
                      <m:nary>
                        <m:naryPr>
                          <m:subHide m:val="on"/>
                          <m:supHide m:val="on"/>
                          <m:ctrlPr>
                            <a:rPr lang="ko-KR" altLang="en-US" sz="2400" i="1">
                              <a:solidFill>
                                <a:srgbClr val="000000"/>
                              </a:solidFill>
                              <a:latin typeface="Cambria Math" panose="02040503050406030204" pitchFamily="18" charset="0"/>
                            </a:rPr>
                          </m:ctrlPr>
                        </m:naryPr>
                        <m:sub/>
                        <m:sup/>
                        <m:e>
                          <m:sSub>
                            <m:sSubPr>
                              <m:ctrlPr>
                                <a:rPr lang="ko-KR" altLang="en-US" sz="2400" i="1">
                                  <a:solidFill>
                                    <a:srgbClr val="000000"/>
                                  </a:solidFill>
                                  <a:latin typeface="Cambria Math" panose="02040503050406030204" pitchFamily="18" charset="0"/>
                                </a:rPr>
                              </m:ctrlPr>
                            </m:sSubPr>
                            <m:e>
                              <m:r>
                                <m:rPr>
                                  <m:sty m:val="p"/>
                                </m:rPr>
                                <a:rPr lang="ko-KR" altLang="en-US" sz="2400" i="1">
                                  <a:solidFill>
                                    <a:srgbClr val="000000"/>
                                  </a:solidFill>
                                  <a:latin typeface="Cambria Math" panose="02040503050406030204" pitchFamily="18" charset="0"/>
                                </a:rPr>
                                <m:t>Γ</m:t>
                              </m:r>
                            </m:e>
                            <m:sub>
                              <m:r>
                                <a:rPr lang="ko-KR" altLang="en-US" sz="2400" i="1">
                                  <a:solidFill>
                                    <a:srgbClr val="000000"/>
                                  </a:solidFill>
                                  <a:latin typeface="Cambria Math" panose="02040503050406030204" pitchFamily="18" charset="0"/>
                                </a:rPr>
                                <m:t>𝜂</m:t>
                              </m:r>
                            </m:sub>
                          </m:sSub>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𝑒</m:t>
                              </m:r>
                            </m:e>
                            <m:sup>
                              <m:r>
                                <a:rPr lang="ko-KR" altLang="en-US" sz="2400" i="1">
                                  <a:solidFill>
                                    <a:srgbClr val="000000"/>
                                  </a:solidFill>
                                  <a:latin typeface="Cambria Math" panose="02040503050406030204" pitchFamily="18" charset="0"/>
                                </a:rPr>
                                <m:t>−</m:t>
                              </m:r>
                              <m:r>
                                <a:rPr lang="ko-KR" altLang="en-US" sz="2400" i="1">
                                  <a:solidFill>
                                    <a:srgbClr val="000000"/>
                                  </a:solidFill>
                                  <a:latin typeface="Cambria Math" panose="02040503050406030204" pitchFamily="18" charset="0"/>
                                </a:rPr>
                                <m:t>𝑖</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𝑞</m:t>
                                  </m:r>
                                </m:e>
                              </m:acc>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sup>
                          </m:sSup>
                          <m:r>
                            <a:rPr lang="ko-KR" altLang="en-US" sz="2400" i="1">
                              <a:solidFill>
                                <a:srgbClr val="000000"/>
                              </a:solidFill>
                              <a:latin typeface="Cambria Math" panose="02040503050406030204" pitchFamily="18" charset="0"/>
                            </a:rPr>
                            <m:t>𝑑</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e>
                      </m:nary>
                    </m:oMath>
                  </m:oMathPara>
                </a14:m>
                <a:endParaRPr lang="ko-KR" altLang="en-US" sz="2400" dirty="0"/>
              </a:p>
            </p:txBody>
          </p:sp>
        </mc:Choice>
        <mc:Fallback xmlns="">
          <p:sp>
            <p:nvSpPr>
              <p:cNvPr id="21507" name="Object 5"/>
              <p:cNvSpPr txBox="1">
                <a:spLocks noRot="1" noChangeAspect="1" noMove="1" noResize="1" noEditPoints="1" noAdjustHandles="1" noChangeArrowheads="1" noChangeShapeType="1" noTextEdit="1"/>
              </p:cNvSpPr>
              <p:nvPr/>
            </p:nvSpPr>
            <p:spPr bwMode="auto">
              <a:xfrm>
                <a:off x="501704" y="705173"/>
                <a:ext cx="7382664" cy="576262"/>
              </a:xfrm>
              <a:prstGeom prst="rect">
                <a:avLst/>
              </a:prstGeom>
              <a:blipFill>
                <a:blip r:embed="rId2"/>
                <a:stretch>
                  <a:fillRect b="-28723"/>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516" name="Object 6"/>
              <p:cNvSpPr txBox="1"/>
              <p:nvPr/>
            </p:nvSpPr>
            <p:spPr bwMode="auto">
              <a:xfrm>
                <a:off x="602972" y="1449710"/>
                <a:ext cx="6006522" cy="901700"/>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ko-KR" altLang="en-US" sz="2400" i="1">
                              <a:solidFill>
                                <a:srgbClr val="000000"/>
                              </a:solidFill>
                              <a:latin typeface="Cambria Math" panose="02040503050406030204" pitchFamily="18" charset="0"/>
                            </a:rPr>
                          </m:ctrlPr>
                        </m:sSubPr>
                        <m:e>
                          <m:r>
                            <m:rPr>
                              <m:sty m:val="p"/>
                            </m:rPr>
                            <a:rPr lang="ko-KR" altLang="en-US" sz="2400" i="1">
                              <a:solidFill>
                                <a:srgbClr val="000000"/>
                              </a:solidFill>
                              <a:latin typeface="Cambria Math" panose="02040503050406030204" pitchFamily="18" charset="0"/>
                            </a:rPr>
                            <m:t>Γ</m:t>
                          </m:r>
                        </m:e>
                        <m:sub>
                          <m:r>
                            <a:rPr lang="ko-KR" altLang="en-US" sz="2400" i="1">
                              <a:solidFill>
                                <a:srgbClr val="000000"/>
                              </a:solidFill>
                              <a:latin typeface="Cambria Math" panose="02040503050406030204" pitchFamily="18" charset="0"/>
                            </a:rPr>
                            <m:t>𝜌</m:t>
                          </m:r>
                        </m:sub>
                      </m:sSub>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d>
                        <m:dPr>
                          <m:begChr m:val="⟨"/>
                          <m:endChr m:val="⟩"/>
                          <m:ctrlPr>
                            <a:rPr lang="ko-KR" altLang="en-US" sz="2400" i="1">
                              <a:solidFill>
                                <a:srgbClr val="000000"/>
                              </a:solidFill>
                              <a:latin typeface="Cambria Math" panose="02040503050406030204" pitchFamily="18" charset="0"/>
                            </a:rPr>
                          </m:ctrlPr>
                        </m:dPr>
                        <m:e>
                          <m:r>
                            <a:rPr lang="ko-KR" altLang="en-US" sz="2400" i="1">
                              <a:solidFill>
                                <a:srgbClr val="000000"/>
                              </a:solidFill>
                              <a:latin typeface="Cambria Math" panose="02040503050406030204" pitchFamily="18" charset="0"/>
                            </a:rPr>
                            <m:t>𝜌</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e>
                      </m:d>
                      <m:d>
                        <m:dPr>
                          <m:begChr m:val="⟨"/>
                          <m:endChr m:val="⟩"/>
                          <m:ctrlPr>
                            <a:rPr lang="ko-KR" altLang="en-US" sz="2400" i="1">
                              <a:solidFill>
                                <a:srgbClr val="000000"/>
                              </a:solidFill>
                              <a:latin typeface="Cambria Math" panose="02040503050406030204" pitchFamily="18" charset="0"/>
                            </a:rPr>
                          </m:ctrlPr>
                        </m:dPr>
                        <m:e>
                          <m:r>
                            <a:rPr lang="ko-KR" altLang="en-US" sz="2400" i="1">
                              <a:solidFill>
                                <a:srgbClr val="000000"/>
                              </a:solidFill>
                              <a:latin typeface="Cambria Math" panose="02040503050406030204" pitchFamily="18" charset="0"/>
                            </a:rPr>
                            <m:t>𝜌</m:t>
                          </m:r>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𝑢</m:t>
                              </m:r>
                            </m:e>
                          </m:acc>
                          <m:r>
                            <a:rPr lang="ko-KR" altLang="en-US" sz="2400" i="1">
                              <a:solidFill>
                                <a:srgbClr val="000000"/>
                              </a:solidFill>
                              <a:latin typeface="Cambria Math" panose="02040503050406030204" pitchFamily="18" charset="0"/>
                            </a:rPr>
                            <m:t>′)</m:t>
                          </m:r>
                        </m:e>
                      </m:d>
                      <m:r>
                        <a:rPr lang="ko-KR" altLang="en-US" sz="2400" i="1">
                          <a:solidFill>
                            <a:srgbClr val="000000"/>
                          </a:solidFill>
                          <a:latin typeface="Cambria Math" panose="02040503050406030204" pitchFamily="18" charset="0"/>
                        </a:rPr>
                        <m:t>𝑉</m:t>
                      </m:r>
                      <m:r>
                        <a:rPr lang="ko-KR" altLang="en-US" sz="2400" i="1">
                          <a:solidFill>
                            <a:srgbClr val="000000"/>
                          </a:solidFill>
                          <a:latin typeface="Cambria Math" panose="02040503050406030204" pitchFamily="18" charset="0"/>
                        </a:rPr>
                        <m:t>=</m:t>
                      </m:r>
                      <m:d>
                        <m:dPr>
                          <m:begChr m:val="⟨"/>
                          <m:endChr m:val="⟩"/>
                          <m:ctrlPr>
                            <a:rPr lang="ko-KR" altLang="en-US" sz="2400" i="1">
                              <a:solidFill>
                                <a:srgbClr val="000000"/>
                              </a:solidFill>
                              <a:latin typeface="Cambria Math" panose="02040503050406030204" pitchFamily="18" charset="0"/>
                            </a:rPr>
                          </m:ctrlPr>
                        </m:dPr>
                        <m:e>
                          <m:r>
                            <a:rPr lang="ko-KR" altLang="en-US" sz="2400" i="1">
                              <a:solidFill>
                                <a:srgbClr val="000000"/>
                              </a:solidFill>
                              <a:latin typeface="Cambria Math" panose="02040503050406030204" pitchFamily="18" charset="0"/>
                            </a:rPr>
                            <m:t>𝜌</m:t>
                          </m:r>
                        </m:e>
                      </m:d>
                      <m:r>
                        <a:rPr lang="ko-KR" altLang="en-US" sz="2400" i="1">
                          <a:solidFill>
                            <a:srgbClr val="000000"/>
                          </a:solidFill>
                          <a:latin typeface="Cambria Math" panose="02040503050406030204" pitchFamily="18" charset="0"/>
                        </a:rPr>
                        <m:t>𝑉</m:t>
                      </m:r>
                      <m:r>
                        <a:rPr lang="ko-KR" altLang="en-US" sz="2400" i="1">
                          <a:solidFill>
                            <a:srgbClr val="000000"/>
                          </a:solidFill>
                          <a:latin typeface="Cambria Math" panose="02040503050406030204" pitchFamily="18" charset="0"/>
                        </a:rPr>
                        <m:t>≠0</m:t>
                      </m:r>
                    </m:oMath>
                    <m:oMath xmlns:m="http://schemas.openxmlformats.org/officeDocument/2006/math">
                      <m:sSub>
                        <m:sSubPr>
                          <m:ctrlPr>
                            <a:rPr lang="ko-KR" altLang="en-US" sz="2400" i="1">
                              <a:solidFill>
                                <a:srgbClr val="000000"/>
                              </a:solidFill>
                              <a:latin typeface="Cambria Math" panose="02040503050406030204" pitchFamily="18" charset="0"/>
                            </a:rPr>
                          </m:ctrlPr>
                        </m:sSubPr>
                        <m:e>
                          <m:r>
                            <m:rPr>
                              <m:sty m:val="p"/>
                            </m:rPr>
                            <a:rPr lang="ko-KR" altLang="en-US" sz="2400" i="1">
                              <a:solidFill>
                                <a:srgbClr val="000000"/>
                              </a:solidFill>
                              <a:latin typeface="Cambria Math" panose="02040503050406030204" pitchFamily="18" charset="0"/>
                            </a:rPr>
                            <m:t>Γ</m:t>
                          </m:r>
                        </m:e>
                        <m:sub>
                          <m:r>
                            <a:rPr lang="ko-KR" altLang="en-US" sz="2400" i="1">
                              <a:solidFill>
                                <a:srgbClr val="000000"/>
                              </a:solidFill>
                              <a:latin typeface="Cambria Math" panose="02040503050406030204" pitchFamily="18" charset="0"/>
                            </a:rPr>
                            <m:t>𝜂</m:t>
                          </m:r>
                        </m:sub>
                      </m:sSub>
                      <m:r>
                        <a:rPr lang="ko-KR" altLang="en-US" sz="2400" i="1">
                          <a:solidFill>
                            <a:srgbClr val="000000"/>
                          </a:solidFill>
                          <a:latin typeface="Cambria Math" panose="02040503050406030204" pitchFamily="18" charset="0"/>
                        </a:rPr>
                        <m:t>(</m:t>
                      </m:r>
                      <m:acc>
                        <m:accPr>
                          <m:chr m:val="⃗"/>
                          <m:ctrlPr>
                            <a:rPr lang="ko-KR" altLang="en-US" sz="2400" i="1">
                              <a:solidFill>
                                <a:srgbClr val="000000"/>
                              </a:solidFill>
                              <a:latin typeface="Cambria Math" panose="02040503050406030204" pitchFamily="18" charset="0"/>
                            </a:rPr>
                          </m:ctrlPr>
                        </m:accPr>
                        <m:e>
                          <m:r>
                            <a:rPr lang="ko-KR" altLang="en-US" sz="2400" i="1">
                              <a:solidFill>
                                <a:srgbClr val="000000"/>
                              </a:solidFill>
                              <a:latin typeface="Cambria Math" panose="02040503050406030204" pitchFamily="18" charset="0"/>
                            </a:rPr>
                            <m:t>𝑟</m:t>
                          </m:r>
                        </m:e>
                      </m:acc>
                      <m:r>
                        <a:rPr lang="ko-KR" altLang="en-US" sz="2400" i="1">
                          <a:solidFill>
                            <a:srgbClr val="000000"/>
                          </a:solidFill>
                          <a:latin typeface="Cambria Math" panose="02040503050406030204" pitchFamily="18" charset="0"/>
                        </a:rPr>
                        <m:t>→∞)=</m:t>
                      </m:r>
                      <m:d>
                        <m:dPr>
                          <m:begChr m:val="⟨"/>
                          <m:endChr m:val="⟩"/>
                          <m:ctrlPr>
                            <a:rPr lang="ko-KR" altLang="en-US" sz="2400" i="1">
                              <a:solidFill>
                                <a:srgbClr val="000000"/>
                              </a:solidFill>
                              <a:latin typeface="Cambria Math" panose="02040503050406030204" pitchFamily="18" charset="0"/>
                            </a:rPr>
                          </m:ctrlPr>
                        </m:dPr>
                        <m:e>
                          <m:r>
                            <a:rPr lang="ko-KR" altLang="en-US" sz="2400" i="1">
                              <a:solidFill>
                                <a:srgbClr val="000000"/>
                              </a:solidFill>
                              <a:latin typeface="Cambria Math" panose="02040503050406030204" pitchFamily="18" charset="0"/>
                            </a:rPr>
                            <m:t>𝜂</m:t>
                          </m:r>
                        </m:e>
                      </m:d>
                      <m:r>
                        <a:rPr lang="ko-KR" altLang="en-US" sz="2400" i="1">
                          <a:solidFill>
                            <a:srgbClr val="000000"/>
                          </a:solidFill>
                          <a:latin typeface="Cambria Math" panose="02040503050406030204" pitchFamily="18" charset="0"/>
                        </a:rPr>
                        <m:t>𝑉</m:t>
                      </m:r>
                      <m:r>
                        <a:rPr lang="ko-KR" altLang="en-US" sz="2400" i="1">
                          <a:solidFill>
                            <a:srgbClr val="000000"/>
                          </a:solidFill>
                          <a:latin typeface="Cambria Math" panose="02040503050406030204" pitchFamily="18" charset="0"/>
                        </a:rPr>
                        <m:t>=0</m:t>
                      </m:r>
                    </m:oMath>
                  </m:oMathPara>
                </a14:m>
                <a:endParaRPr lang="ko-KR" altLang="en-US" sz="2400" dirty="0"/>
              </a:p>
            </p:txBody>
          </p:sp>
        </mc:Choice>
        <mc:Fallback xmlns="">
          <p:sp>
            <p:nvSpPr>
              <p:cNvPr id="21516" name="Object 6"/>
              <p:cNvSpPr txBox="1">
                <a:spLocks noRot="1" noChangeAspect="1" noMove="1" noResize="1" noEditPoints="1" noAdjustHandles="1" noChangeArrowheads="1" noChangeShapeType="1" noTextEdit="1"/>
              </p:cNvSpPr>
              <p:nvPr/>
            </p:nvSpPr>
            <p:spPr bwMode="auto">
              <a:xfrm>
                <a:off x="602972" y="1449710"/>
                <a:ext cx="6006522" cy="901700"/>
              </a:xfrm>
              <a:prstGeom prst="rect">
                <a:avLst/>
              </a:prstGeom>
              <a:blipFill>
                <a:blip r:embed="rId3"/>
                <a:stretch>
                  <a:fillRect l="-305" t="-9459" b="-4730"/>
                </a:stretch>
              </a:blipFill>
              <a:ln>
                <a:noFill/>
              </a:ln>
              <a:effectLst/>
            </p:spPr>
            <p:txBody>
              <a:bodyPr/>
              <a:lstStyle/>
              <a:p>
                <a:r>
                  <a:rPr lang="ko-KR" altLang="en-US">
                    <a:noFill/>
                  </a:rPr>
                  <a:t> </a:t>
                </a:r>
              </a:p>
            </p:txBody>
          </p:sp>
        </mc:Fallback>
      </mc:AlternateContent>
      <p:sp>
        <p:nvSpPr>
          <p:cNvPr id="21509" name="Text Box 10"/>
          <p:cNvSpPr txBox="1">
            <a:spLocks noChangeArrowheads="1"/>
          </p:cNvSpPr>
          <p:nvPr/>
        </p:nvSpPr>
        <p:spPr bwMode="auto">
          <a:xfrm>
            <a:off x="141341" y="775022"/>
            <a:ext cx="427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2800" u="none">
                <a:latin typeface="Arial Narrow" panose="020B0606020202030204" pitchFamily="34" charset="0"/>
              </a:rPr>
              <a:t>1.</a:t>
            </a:r>
          </a:p>
        </p:txBody>
      </p:sp>
      <p:sp>
        <p:nvSpPr>
          <p:cNvPr id="21510" name="Rectangle 11"/>
          <p:cNvSpPr>
            <a:spLocks noChangeArrowheads="1"/>
          </p:cNvSpPr>
          <p:nvPr/>
        </p:nvSpPr>
        <p:spPr bwMode="auto">
          <a:xfrm>
            <a:off x="141341" y="2565723"/>
            <a:ext cx="727233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u="none" dirty="0">
                <a:latin typeface="Arial Narrow" panose="020B0606020202030204" pitchFamily="34" charset="0"/>
              </a:rPr>
              <a:t>2. Autocorrelation function approach </a:t>
            </a:r>
          </a:p>
        </p:txBody>
      </p:sp>
      <p:sp>
        <p:nvSpPr>
          <p:cNvPr id="21511" name="Rectangle 12"/>
          <p:cNvSpPr>
            <a:spLocks noChangeArrowheads="1"/>
          </p:cNvSpPr>
          <p:nvPr/>
        </p:nvSpPr>
        <p:spPr bwMode="auto">
          <a:xfrm>
            <a:off x="212779" y="3068961"/>
            <a:ext cx="8789987"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1800" u="none" dirty="0">
                <a:latin typeface="Arial Narrow" panose="020B0606020202030204" pitchFamily="34" charset="0"/>
              </a:rPr>
              <a:t>What determines the strength and pattern of scattering from a sample is not the absolute value of the scattering length density but rather the </a:t>
            </a:r>
            <a:r>
              <a:rPr lang="en-US" altLang="ko-KR" sz="1800" u="none" dirty="0">
                <a:solidFill>
                  <a:srgbClr val="FF0000"/>
                </a:solidFill>
                <a:latin typeface="Arial Narrow" panose="020B0606020202030204" pitchFamily="34" charset="0"/>
              </a:rPr>
              <a:t>fluctuations</a:t>
            </a:r>
            <a:r>
              <a:rPr lang="en-US" altLang="ko-KR" sz="1800" u="none" dirty="0">
                <a:latin typeface="Arial Narrow" panose="020B0606020202030204" pitchFamily="34" charset="0"/>
              </a:rPr>
              <a:t> or the </a:t>
            </a:r>
            <a:r>
              <a:rPr lang="en-US" altLang="ko-KR" sz="1800" u="none" dirty="0">
                <a:solidFill>
                  <a:srgbClr val="FF0000"/>
                </a:solidFill>
                <a:latin typeface="Arial Narrow" panose="020B0606020202030204" pitchFamily="34" charset="0"/>
              </a:rPr>
              <a:t>heterogeneities</a:t>
            </a:r>
            <a:r>
              <a:rPr lang="en-US" altLang="ko-KR" sz="1800" u="none" dirty="0">
                <a:latin typeface="Arial Narrow" panose="020B0606020202030204" pitchFamily="34" charset="0"/>
              </a:rPr>
              <a:t> </a:t>
            </a:r>
            <a:r>
              <a:rPr lang="en-US" altLang="ko-KR" sz="1800" u="none" dirty="0">
                <a:solidFill>
                  <a:srgbClr val="FF0000"/>
                </a:solidFill>
                <a:latin typeface="Arial Narrow" panose="020B0606020202030204" pitchFamily="34" charset="0"/>
              </a:rPr>
              <a:t>in the scattering length density</a:t>
            </a:r>
            <a:r>
              <a:rPr lang="en-US" altLang="ko-KR" sz="1800" u="none" dirty="0">
                <a:latin typeface="Arial Narrow" panose="020B0606020202030204" pitchFamily="34" charset="0"/>
              </a:rPr>
              <a:t> present in the sample. The absolute value of the scattering length density governs the intensity of the null scattering, which is of course unmeasurable and therefore has no practical meaning. If we are to increase the scattered intensity from a sample for case of measurement, we have to increase the contrast in the scattering length density among different molecules, species, or regions in the sample.</a:t>
            </a:r>
          </a:p>
        </p:txBody>
      </p:sp>
      <p:sp>
        <p:nvSpPr>
          <p:cNvPr id="21512" name="Rectangle 13"/>
          <p:cNvSpPr>
            <a:spLocks noChangeArrowheads="1"/>
          </p:cNvSpPr>
          <p:nvPr/>
        </p:nvSpPr>
        <p:spPr bwMode="auto">
          <a:xfrm>
            <a:off x="141234" y="5011415"/>
            <a:ext cx="8101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2000" u="none">
                <a:latin typeface="Arial Narrow" panose="020B0606020202030204" pitchFamily="34" charset="0"/>
              </a:rPr>
              <a:t>*Babinet’s Reciprocity Principle: All produce identical </a:t>
            </a:r>
            <a:r>
              <a:rPr lang="en-US" altLang="ko-KR" sz="2000" i="1" u="none">
                <a:latin typeface="Arial Narrow" panose="020B0606020202030204" pitchFamily="34" charset="0"/>
              </a:rPr>
              <a:t>I</a:t>
            </a:r>
            <a:r>
              <a:rPr lang="en-US" altLang="ko-KR" sz="2000" u="none" baseline="-25000">
                <a:latin typeface="Arial Narrow" panose="020B0606020202030204" pitchFamily="34" charset="0"/>
              </a:rPr>
              <a:t>obs</a:t>
            </a:r>
            <a:r>
              <a:rPr lang="en-US" altLang="ko-KR" sz="2000" u="none">
                <a:latin typeface="Arial Narrow" panose="020B0606020202030204" pitchFamily="34" charset="0"/>
              </a:rPr>
              <a:t>(</a:t>
            </a:r>
            <a:r>
              <a:rPr lang="en-US" altLang="ko-KR" sz="2000" b="1" i="1" u="none">
                <a:latin typeface="Arial Narrow" panose="020B0606020202030204" pitchFamily="34" charset="0"/>
              </a:rPr>
              <a:t>q</a:t>
            </a:r>
            <a:r>
              <a:rPr lang="en-US" altLang="ko-KR" sz="2000" u="none">
                <a:latin typeface="Arial Narrow" panose="020B0606020202030204" pitchFamily="34" charset="0"/>
              </a:rPr>
              <a:t>)</a:t>
            </a:r>
          </a:p>
        </p:txBody>
      </p:sp>
      <p:pic>
        <p:nvPicPr>
          <p:cNvPr id="21513" name="Picture 14"/>
          <p:cNvPicPr>
            <a:picLocks noChangeAspect="1" noChangeArrowheads="1"/>
          </p:cNvPicPr>
          <p:nvPr/>
        </p:nvPicPr>
        <p:blipFill>
          <a:blip r:embed="rId4">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176159" y="5514653"/>
            <a:ext cx="2952750" cy="110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15"/>
          <p:cNvPicPr>
            <a:picLocks noChangeAspect="1" noChangeArrowheads="1"/>
          </p:cNvPicPr>
          <p:nvPr/>
        </p:nvPicPr>
        <p:blipFill>
          <a:blip r:embed="rId5">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3057472" y="5659115"/>
            <a:ext cx="297338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5" name="Picture 16"/>
          <p:cNvPicPr>
            <a:picLocks noChangeAspect="1" noChangeArrowheads="1"/>
          </p:cNvPicPr>
          <p:nvPr/>
        </p:nvPicPr>
        <p:blipFill>
          <a:blip r:embed="rId6">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6081659" y="5443215"/>
            <a:ext cx="3028950" cy="105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
            <a:extLst>
              <a:ext uri="{FF2B5EF4-FFF2-40B4-BE49-F238E27FC236}">
                <a16:creationId xmlns:a16="http://schemas.microsoft.com/office/drawing/2014/main" id="{1694A98C-5161-0E03-5416-4F2691D9836D}"/>
              </a:ext>
            </a:extLst>
          </p:cNvPr>
          <p:cNvSpPr>
            <a:spLocks noChangeArrowheads="1"/>
          </p:cNvSpPr>
          <p:nvPr/>
        </p:nvSpPr>
        <p:spPr bwMode="auto">
          <a:xfrm>
            <a:off x="190946" y="-3721"/>
            <a:ext cx="3294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400" u="none" dirty="0">
                <a:solidFill>
                  <a:schemeClr val="bg1"/>
                </a:solidFill>
                <a:latin typeface="Berlin Sans FB" panose="020E0602020502020306" pitchFamily="34" charset="0"/>
                <a:ea typeface="MagicR-HM" charset="-127"/>
              </a:rPr>
              <a:t>Autocorrelation function</a:t>
            </a:r>
          </a:p>
        </p:txBody>
      </p:sp>
      <p:sp>
        <p:nvSpPr>
          <p:cNvPr id="2" name="슬라이드 번호 개체 틀 1">
            <a:extLst>
              <a:ext uri="{FF2B5EF4-FFF2-40B4-BE49-F238E27FC236}">
                <a16:creationId xmlns:a16="http://schemas.microsoft.com/office/drawing/2014/main" id="{08CBAC02-674C-5237-2EC6-FAD6A553E7C7}"/>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27</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102924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lum bright="-18000" contrast="42000"/>
            <a:extLst>
              <a:ext uri="{28A0092B-C50C-407E-A947-70E740481C1C}">
                <a14:useLocalDpi xmlns:a14="http://schemas.microsoft.com/office/drawing/2010/main" val="0"/>
              </a:ext>
            </a:extLst>
          </a:blip>
          <a:srcRect l="16930" t="1748" r="4572" b="29171"/>
          <a:stretch/>
        </p:blipFill>
        <p:spPr bwMode="auto">
          <a:xfrm>
            <a:off x="2843808" y="692696"/>
            <a:ext cx="4737385" cy="603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223391" y="692696"/>
            <a:ext cx="28552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marL="285750" indent="-285750" eaLnBrk="1" hangingPunct="1">
              <a:buFont typeface="Wingdings" panose="05000000000000000000" pitchFamily="2" charset="2"/>
              <a:buChar char="ü"/>
            </a:pPr>
            <a:r>
              <a:rPr lang="en-US" altLang="ko-KR" sz="1800" u="none" dirty="0">
                <a:latin typeface="Times New Roman" panose="02020603050405020304" pitchFamily="18" charset="0"/>
              </a:rPr>
              <a:t>Totally disordered system</a:t>
            </a:r>
          </a:p>
        </p:txBody>
      </p:sp>
      <p:sp>
        <p:nvSpPr>
          <p:cNvPr id="22532" name="Text Box 4"/>
          <p:cNvSpPr txBox="1">
            <a:spLocks noChangeArrowheads="1"/>
          </p:cNvSpPr>
          <p:nvPr/>
        </p:nvSpPr>
        <p:spPr bwMode="auto">
          <a:xfrm>
            <a:off x="215454" y="2367377"/>
            <a:ext cx="22621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marL="285750" indent="-285750" eaLnBrk="1" hangingPunct="1">
              <a:buFont typeface="Wingdings" panose="05000000000000000000" pitchFamily="2" charset="2"/>
              <a:buChar char="ü"/>
            </a:pPr>
            <a:r>
              <a:rPr lang="en-US" altLang="ko-KR" sz="1800" u="none" dirty="0">
                <a:latin typeface="Times New Roman" panose="02020603050405020304" pitchFamily="18" charset="0"/>
              </a:rPr>
              <a:t>Amorphous system</a:t>
            </a:r>
          </a:p>
        </p:txBody>
      </p:sp>
      <p:sp>
        <p:nvSpPr>
          <p:cNvPr id="22533" name="Text Box 5"/>
          <p:cNvSpPr txBox="1">
            <a:spLocks noChangeArrowheads="1"/>
          </p:cNvSpPr>
          <p:nvPr/>
        </p:nvSpPr>
        <p:spPr bwMode="auto">
          <a:xfrm>
            <a:off x="215454" y="3778552"/>
            <a:ext cx="43973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marL="285750" indent="-285750" eaLnBrk="1" hangingPunct="1">
              <a:buFont typeface="Wingdings" panose="05000000000000000000" pitchFamily="2" charset="2"/>
              <a:buChar char="ü"/>
            </a:pPr>
            <a:r>
              <a:rPr lang="en-US" altLang="ko-KR" sz="1800" u="none" dirty="0">
                <a:latin typeface="Times New Roman" panose="02020603050405020304" pitchFamily="18" charset="0"/>
              </a:rPr>
              <a:t>Monoatomic liquid or paracrystalline state</a:t>
            </a:r>
          </a:p>
        </p:txBody>
      </p:sp>
      <p:sp>
        <p:nvSpPr>
          <p:cNvPr id="22534" name="Text Box 6"/>
          <p:cNvSpPr txBox="1">
            <a:spLocks noChangeArrowheads="1"/>
          </p:cNvSpPr>
          <p:nvPr/>
        </p:nvSpPr>
        <p:spPr bwMode="auto">
          <a:xfrm>
            <a:off x="215454" y="5386512"/>
            <a:ext cx="24032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marL="285750" indent="-285750" eaLnBrk="1" hangingPunct="1">
              <a:buFont typeface="Wingdings" panose="05000000000000000000" pitchFamily="2" charset="2"/>
              <a:buChar char="ü"/>
            </a:pPr>
            <a:r>
              <a:rPr lang="en-US" altLang="ko-KR" sz="1800" u="none" dirty="0">
                <a:latin typeface="Times New Roman" panose="02020603050405020304" pitchFamily="18" charset="0"/>
              </a:rPr>
              <a:t>Close-packed crystal</a:t>
            </a:r>
          </a:p>
        </p:txBody>
      </p:sp>
      <p:sp>
        <p:nvSpPr>
          <p:cNvPr id="22535" name="Rectangle 7"/>
          <p:cNvSpPr>
            <a:spLocks noGrp="1" noChangeArrowheads="1"/>
          </p:cNvSpPr>
          <p:nvPr>
            <p:ph type="title"/>
          </p:nvPr>
        </p:nvSpPr>
        <p:spPr>
          <a:xfrm>
            <a:off x="323528" y="0"/>
            <a:ext cx="4104470" cy="494831"/>
          </a:xfrm>
        </p:spPr>
        <p:txBody>
          <a:bodyPr/>
          <a:lstStyle/>
          <a:p>
            <a:pPr algn="l" eaLnBrk="1" hangingPunct="1"/>
            <a:r>
              <a:rPr lang="en-US" altLang="ko-KR" sz="2400" dirty="0">
                <a:solidFill>
                  <a:schemeClr val="bg1"/>
                </a:solidFill>
                <a:latin typeface="Berlin Sans FB" panose="020E0602020502020306" pitchFamily="34" charset="0"/>
              </a:rPr>
              <a:t>Correlation functions</a:t>
            </a:r>
          </a:p>
        </p:txBody>
      </p:sp>
      <p:sp>
        <p:nvSpPr>
          <p:cNvPr id="3" name="화살표: 줄무늬가 있는 오른쪽 2">
            <a:extLst>
              <a:ext uri="{FF2B5EF4-FFF2-40B4-BE49-F238E27FC236}">
                <a16:creationId xmlns:a16="http://schemas.microsoft.com/office/drawing/2014/main" id="{50ADD379-C466-0936-DA46-D3E5C67B47CE}"/>
              </a:ext>
            </a:extLst>
          </p:cNvPr>
          <p:cNvSpPr/>
          <p:nvPr/>
        </p:nvSpPr>
        <p:spPr>
          <a:xfrm>
            <a:off x="4067944" y="1099641"/>
            <a:ext cx="432048" cy="420821"/>
          </a:xfrm>
          <a:prstGeom prst="striped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화살표: 줄무늬가 있는 오른쪽 3">
            <a:extLst>
              <a:ext uri="{FF2B5EF4-FFF2-40B4-BE49-F238E27FC236}">
                <a16:creationId xmlns:a16="http://schemas.microsoft.com/office/drawing/2014/main" id="{7D7E1348-BE4B-82F8-A923-C5A3B9CB4D8A}"/>
              </a:ext>
            </a:extLst>
          </p:cNvPr>
          <p:cNvSpPr/>
          <p:nvPr/>
        </p:nvSpPr>
        <p:spPr>
          <a:xfrm>
            <a:off x="4030456" y="2694173"/>
            <a:ext cx="432048" cy="420821"/>
          </a:xfrm>
          <a:prstGeom prst="striped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화살표: 줄무늬가 있는 오른쪽 4">
            <a:extLst>
              <a:ext uri="{FF2B5EF4-FFF2-40B4-BE49-F238E27FC236}">
                <a16:creationId xmlns:a16="http://schemas.microsoft.com/office/drawing/2014/main" id="{2CC661B8-8EA8-27A0-C645-7D2C50DD6CE4}"/>
              </a:ext>
            </a:extLst>
          </p:cNvPr>
          <p:cNvSpPr/>
          <p:nvPr/>
        </p:nvSpPr>
        <p:spPr>
          <a:xfrm>
            <a:off x="4067944" y="4346376"/>
            <a:ext cx="432048" cy="420821"/>
          </a:xfrm>
          <a:prstGeom prst="striped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화살표: 줄무늬가 있는 오른쪽 5">
            <a:extLst>
              <a:ext uri="{FF2B5EF4-FFF2-40B4-BE49-F238E27FC236}">
                <a16:creationId xmlns:a16="http://schemas.microsoft.com/office/drawing/2014/main" id="{600342E4-A3DC-A722-12BA-97EC1875203C}"/>
              </a:ext>
            </a:extLst>
          </p:cNvPr>
          <p:cNvSpPr/>
          <p:nvPr/>
        </p:nvSpPr>
        <p:spPr>
          <a:xfrm>
            <a:off x="4125346" y="5621107"/>
            <a:ext cx="432048" cy="420821"/>
          </a:xfrm>
          <a:prstGeom prst="stripedRight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a:extLst>
              <a:ext uri="{FF2B5EF4-FFF2-40B4-BE49-F238E27FC236}">
                <a16:creationId xmlns:a16="http://schemas.microsoft.com/office/drawing/2014/main" id="{6DA23FBF-22E4-ADE8-93FF-9A47919B39C2}"/>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28</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1660853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a:extLst>
              <a:ext uri="{FF2B5EF4-FFF2-40B4-BE49-F238E27FC236}">
                <a16:creationId xmlns:a16="http://schemas.microsoft.com/office/drawing/2014/main" id="{98CB95F1-5ED1-2AE9-133A-2DFAC464B445}"/>
              </a:ext>
            </a:extLst>
          </p:cNvPr>
          <p:cNvSpPr>
            <a:spLocks noGrp="1"/>
          </p:cNvSpPr>
          <p:nvPr>
            <p:ph type="sldNum" sz="quarter" idx="12"/>
          </p:nvPr>
        </p:nvSpPr>
        <p:spPr/>
        <p:txBody>
          <a:bodyPr/>
          <a:lstStyle/>
          <a:p>
            <a:fld id="{CB863908-0C01-4E83-A549-FAA94E53CAF1}" type="slidenum">
              <a:rPr lang="ko-KR" altLang="en-US" smtClean="0"/>
              <a:pPr/>
              <a:t>29</a:t>
            </a:fld>
            <a:endParaRPr lang="ko-KR" altLang="en-US"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463DE5-E757-2803-317C-81D32D8423C0}"/>
                  </a:ext>
                </a:extLst>
              </p:cNvPr>
              <p:cNvSpPr txBox="1"/>
              <p:nvPr/>
            </p:nvSpPr>
            <p:spPr>
              <a:xfrm>
                <a:off x="467544" y="0"/>
                <a:ext cx="4601496" cy="494559"/>
              </a:xfrm>
              <a:prstGeom prst="rect">
                <a:avLst/>
              </a:prstGeom>
              <a:noFill/>
            </p:spPr>
            <p:txBody>
              <a:bodyPr wrap="square">
                <a:spAutoFit/>
              </a:bodyPr>
              <a:lstStyle/>
              <a:p>
                <a:r>
                  <a:rPr lang="ko-KR" altLang="en-US" sz="2400" b="0" i="0" u="none" strike="noStrike" baseline="0" dirty="0">
                    <a:solidFill>
                      <a:schemeClr val="bg1"/>
                    </a:solidFill>
                    <a:latin typeface="Berlin Sans FB" panose="020E0602020502020306" pitchFamily="34" charset="0"/>
                  </a:rPr>
                  <a:t>𝜌</a:t>
                </a:r>
                <a:r>
                  <a:rPr lang="en-US" altLang="ko-KR" sz="2400" b="0" i="0" u="none" strike="noStrike" baseline="0" dirty="0">
                    <a:solidFill>
                      <a:schemeClr val="bg1"/>
                    </a:solidFill>
                    <a:latin typeface="Berlin Sans FB" panose="020E0602020502020306" pitchFamily="34" charset="0"/>
                  </a:rPr>
                  <a:t>(</a:t>
                </a:r>
                <a:r>
                  <a:rPr lang="ko-KR" altLang="en-US" sz="2400" b="0" i="0" u="none" strike="noStrike" baseline="0" dirty="0">
                    <a:solidFill>
                      <a:schemeClr val="bg1"/>
                    </a:solidFill>
                    <a:latin typeface="Berlin Sans FB" panose="020E0602020502020306" pitchFamily="34" charset="0"/>
                  </a:rPr>
                  <a:t>𝑟</a:t>
                </a:r>
                <a:r>
                  <a:rPr lang="en-US" altLang="ko-KR" sz="2400" b="0" i="0" u="none" strike="noStrike" baseline="0" dirty="0">
                    <a:solidFill>
                      <a:schemeClr val="bg1"/>
                    </a:solidFill>
                    <a:latin typeface="Berlin Sans FB" panose="020E0602020502020306" pitchFamily="34" charset="0"/>
                  </a:rPr>
                  <a:t>) &amp; </a:t>
                </a:r>
                <a14:m>
                  <m:oMath xmlns:m="http://schemas.openxmlformats.org/officeDocument/2006/math">
                    <m:sSub>
                      <m:sSubPr>
                        <m:ctrlPr>
                          <a:rPr kumimoji="0" lang="ko-KR" altLang="en-US" sz="2400" b="0" i="1" u="none" strike="noStrike" kern="1200" cap="none" spc="0" normalizeH="0" baseline="0" noProof="0" smtClean="0">
                            <a:ln>
                              <a:noFill/>
                            </a:ln>
                            <a:solidFill>
                              <a:schemeClr val="bg1"/>
                            </a:solidFill>
                            <a:effectLst/>
                            <a:uLnTx/>
                            <a:uFillTx/>
                            <a:latin typeface="Cambria Math" panose="02040503050406030204" pitchFamily="18" charset="0"/>
                            <a:cs typeface="+mn-cs"/>
                          </a:rPr>
                        </m:ctrlPr>
                      </m:sSubPr>
                      <m:e>
                        <m:r>
                          <m:rPr>
                            <m:sty m:val="p"/>
                          </m:rPr>
                          <a:rPr kumimoji="0" lang="ko-KR" altLang="en-US" sz="2400" b="0" i="1" u="none" strike="noStrike" kern="1200" cap="none" spc="0" normalizeH="0" baseline="0" noProof="0">
                            <a:ln>
                              <a:noFill/>
                            </a:ln>
                            <a:solidFill>
                              <a:schemeClr val="bg1"/>
                            </a:solidFill>
                            <a:effectLst/>
                            <a:uLnTx/>
                            <a:uFillTx/>
                            <a:latin typeface="Cambria Math" panose="02040503050406030204" pitchFamily="18" charset="0"/>
                            <a:cs typeface="+mn-cs"/>
                          </a:rPr>
                          <m:t>Γ</m:t>
                        </m:r>
                      </m:e>
                      <m:sub>
                        <m:r>
                          <a:rPr kumimoji="0" lang="ko-KR" altLang="en-US" sz="2400" b="0" i="1" u="none" strike="noStrike" kern="1200" cap="none" spc="0" normalizeH="0" baseline="0" noProof="0">
                            <a:ln>
                              <a:noFill/>
                            </a:ln>
                            <a:solidFill>
                              <a:schemeClr val="bg1"/>
                            </a:solidFill>
                            <a:effectLst/>
                            <a:uLnTx/>
                            <a:uFillTx/>
                            <a:latin typeface="Cambria Math" panose="02040503050406030204" pitchFamily="18" charset="0"/>
                            <a:cs typeface="+mn-cs"/>
                          </a:rPr>
                          <m:t>𝜌</m:t>
                        </m:r>
                      </m:sub>
                    </m:sSub>
                  </m:oMath>
                </a14:m>
                <a:r>
                  <a:rPr lang="el-GR" altLang="ko-KR" sz="2400" b="0" i="0" u="none" strike="noStrike" baseline="0" dirty="0">
                    <a:solidFill>
                      <a:schemeClr val="bg1"/>
                    </a:solidFill>
                    <a:latin typeface="Berlin Sans FB" panose="020E0602020502020306" pitchFamily="34" charset="0"/>
                  </a:rPr>
                  <a:t>(</a:t>
                </a:r>
                <a:r>
                  <a:rPr lang="ko-KR" altLang="el-GR" sz="2400" b="0" i="0" u="none" strike="noStrike" baseline="0" dirty="0">
                    <a:solidFill>
                      <a:schemeClr val="bg1"/>
                    </a:solidFill>
                    <a:latin typeface="Berlin Sans FB" panose="020E0602020502020306" pitchFamily="34" charset="0"/>
                  </a:rPr>
                  <a:t>𝑟</a:t>
                </a:r>
                <a:r>
                  <a:rPr lang="el-GR" altLang="ko-KR" sz="2400" b="0" i="0" u="none" strike="noStrike" baseline="0" dirty="0">
                    <a:solidFill>
                      <a:schemeClr val="bg1"/>
                    </a:solidFill>
                    <a:latin typeface="Berlin Sans FB" panose="020E0602020502020306" pitchFamily="34" charset="0"/>
                  </a:rPr>
                  <a:t>)</a:t>
                </a:r>
                <a:r>
                  <a:rPr lang="en-US" altLang="ko-KR" sz="2400" b="0" i="0" u="none" strike="noStrike" baseline="0" dirty="0">
                    <a:solidFill>
                      <a:schemeClr val="bg1"/>
                    </a:solidFill>
                    <a:latin typeface="Berlin Sans FB" panose="020E0602020502020306" pitchFamily="34" charset="0"/>
                  </a:rPr>
                  <a:t> of lamellar structure</a:t>
                </a:r>
                <a:endParaRPr lang="ko-KR" altLang="en-US" sz="2400" dirty="0">
                  <a:solidFill>
                    <a:schemeClr val="bg1"/>
                  </a:solidFill>
                  <a:latin typeface="Berlin Sans FB" panose="020E0602020502020306" pitchFamily="34" charset="0"/>
                </a:endParaRPr>
              </a:p>
            </p:txBody>
          </p:sp>
        </mc:Choice>
        <mc:Fallback xmlns="">
          <p:sp>
            <p:nvSpPr>
              <p:cNvPr id="6" name="TextBox 5">
                <a:extLst>
                  <a:ext uri="{FF2B5EF4-FFF2-40B4-BE49-F238E27FC236}">
                    <a16:creationId xmlns:a16="http://schemas.microsoft.com/office/drawing/2014/main" id="{85463DE5-E757-2803-317C-81D32D8423C0}"/>
                  </a:ext>
                </a:extLst>
              </p:cNvPr>
              <p:cNvSpPr txBox="1">
                <a:spLocks noRot="1" noChangeAspect="1" noMove="1" noResize="1" noEditPoints="1" noAdjustHandles="1" noChangeArrowheads="1" noChangeShapeType="1" noTextEdit="1"/>
              </p:cNvSpPr>
              <p:nvPr/>
            </p:nvSpPr>
            <p:spPr>
              <a:xfrm>
                <a:off x="467544" y="0"/>
                <a:ext cx="4601496" cy="494559"/>
              </a:xfrm>
              <a:prstGeom prst="rect">
                <a:avLst/>
              </a:prstGeom>
              <a:blipFill>
                <a:blip r:embed="rId2"/>
                <a:stretch>
                  <a:fillRect l="-2119" t="-11111" b="-19753"/>
                </a:stretch>
              </a:blipFill>
            </p:spPr>
            <p:txBody>
              <a:bodyPr/>
              <a:lstStyle/>
              <a:p>
                <a:r>
                  <a:rPr lang="ko-KR" altLang="en-US">
                    <a:noFill/>
                  </a:rPr>
                  <a:t> </a:t>
                </a:r>
              </a:p>
            </p:txBody>
          </p:sp>
        </mc:Fallback>
      </mc:AlternateContent>
      <p:pic>
        <p:nvPicPr>
          <p:cNvPr id="8" name="그림 7">
            <a:extLst>
              <a:ext uri="{FF2B5EF4-FFF2-40B4-BE49-F238E27FC236}">
                <a16:creationId xmlns:a16="http://schemas.microsoft.com/office/drawing/2014/main" id="{B040CE1A-C21C-38C9-AA83-4746B82AAFCC}"/>
              </a:ext>
            </a:extLst>
          </p:cNvPr>
          <p:cNvPicPr>
            <a:picLocks noChangeAspect="1"/>
          </p:cNvPicPr>
          <p:nvPr/>
        </p:nvPicPr>
        <p:blipFill>
          <a:blip r:embed="rId3"/>
          <a:stretch>
            <a:fillRect/>
          </a:stretch>
        </p:blipFill>
        <p:spPr>
          <a:xfrm>
            <a:off x="2699792" y="800813"/>
            <a:ext cx="5791200" cy="1609725"/>
          </a:xfrm>
          <a:prstGeom prst="rect">
            <a:avLst/>
          </a:prstGeom>
        </p:spPr>
      </p:pic>
      <p:pic>
        <p:nvPicPr>
          <p:cNvPr id="10" name="그림 9">
            <a:extLst>
              <a:ext uri="{FF2B5EF4-FFF2-40B4-BE49-F238E27FC236}">
                <a16:creationId xmlns:a16="http://schemas.microsoft.com/office/drawing/2014/main" id="{5E3160BF-E95E-098F-555E-83C9E4B3FE3F}"/>
              </a:ext>
            </a:extLst>
          </p:cNvPr>
          <p:cNvPicPr>
            <a:picLocks noChangeAspect="1"/>
          </p:cNvPicPr>
          <p:nvPr/>
        </p:nvPicPr>
        <p:blipFill>
          <a:blip r:embed="rId4"/>
          <a:stretch>
            <a:fillRect/>
          </a:stretch>
        </p:blipFill>
        <p:spPr>
          <a:xfrm>
            <a:off x="2768292" y="2960791"/>
            <a:ext cx="5715000" cy="1714500"/>
          </a:xfrm>
          <a:prstGeom prst="rect">
            <a:avLst/>
          </a:prstGeom>
        </p:spPr>
      </p:pic>
      <p:pic>
        <p:nvPicPr>
          <p:cNvPr id="12" name="그림 11">
            <a:extLst>
              <a:ext uri="{FF2B5EF4-FFF2-40B4-BE49-F238E27FC236}">
                <a16:creationId xmlns:a16="http://schemas.microsoft.com/office/drawing/2014/main" id="{0CE97CFE-9BB5-20BD-9FF6-4DEB9E6DF922}"/>
              </a:ext>
            </a:extLst>
          </p:cNvPr>
          <p:cNvPicPr>
            <a:picLocks noChangeAspect="1"/>
          </p:cNvPicPr>
          <p:nvPr/>
        </p:nvPicPr>
        <p:blipFill>
          <a:blip r:embed="rId5"/>
          <a:stretch>
            <a:fillRect/>
          </a:stretch>
        </p:blipFill>
        <p:spPr>
          <a:xfrm>
            <a:off x="2780555" y="4998800"/>
            <a:ext cx="5638800" cy="1714500"/>
          </a:xfrm>
          <a:prstGeom prst="rect">
            <a:avLst/>
          </a:prstGeom>
        </p:spPr>
      </p:pic>
      <p:sp>
        <p:nvSpPr>
          <p:cNvPr id="14" name="TextBox 13">
            <a:extLst>
              <a:ext uri="{FF2B5EF4-FFF2-40B4-BE49-F238E27FC236}">
                <a16:creationId xmlns:a16="http://schemas.microsoft.com/office/drawing/2014/main" id="{900CD8BC-DB37-4A16-BDD2-869A63D03EA9}"/>
              </a:ext>
            </a:extLst>
          </p:cNvPr>
          <p:cNvSpPr txBox="1"/>
          <p:nvPr/>
        </p:nvSpPr>
        <p:spPr>
          <a:xfrm>
            <a:off x="107504" y="580704"/>
            <a:ext cx="4601496" cy="400110"/>
          </a:xfrm>
          <a:prstGeom prst="rect">
            <a:avLst/>
          </a:prstGeom>
          <a:noFill/>
        </p:spPr>
        <p:txBody>
          <a:bodyPr wrap="square">
            <a:spAutoFit/>
          </a:bodyPr>
          <a:lstStyle/>
          <a:p>
            <a:pPr marL="342900" indent="-342900">
              <a:buFont typeface="Wingdings" panose="05000000000000000000" pitchFamily="2" charset="2"/>
              <a:buChar char="ü"/>
            </a:pPr>
            <a:r>
              <a:rPr lang="en-US" altLang="ko-KR" sz="2000" dirty="0">
                <a:latin typeface="Berlin Sans FB" panose="020E0602020502020306" pitchFamily="34" charset="0"/>
              </a:rPr>
              <a:t>I</a:t>
            </a:r>
            <a:r>
              <a:rPr lang="en-US" altLang="ko-KR" sz="2000" b="0" i="0" u="none" strike="noStrike" baseline="0" dirty="0">
                <a:latin typeface="Berlin Sans FB" panose="020E0602020502020306" pitchFamily="34" charset="0"/>
              </a:rPr>
              <a:t>deal ordering</a:t>
            </a:r>
            <a:endParaRPr lang="ko-KR" altLang="en-US" sz="2000" dirty="0">
              <a:latin typeface="Berlin Sans FB" panose="020E0602020502020306" pitchFamily="34" charset="0"/>
            </a:endParaRPr>
          </a:p>
        </p:txBody>
      </p:sp>
      <p:sp>
        <p:nvSpPr>
          <p:cNvPr id="16" name="TextBox 15">
            <a:extLst>
              <a:ext uri="{FF2B5EF4-FFF2-40B4-BE49-F238E27FC236}">
                <a16:creationId xmlns:a16="http://schemas.microsoft.com/office/drawing/2014/main" id="{816721E5-3499-5387-A6AE-BD2877441712}"/>
              </a:ext>
            </a:extLst>
          </p:cNvPr>
          <p:cNvSpPr txBox="1"/>
          <p:nvPr/>
        </p:nvSpPr>
        <p:spPr>
          <a:xfrm>
            <a:off x="107504" y="2789752"/>
            <a:ext cx="4601496" cy="400110"/>
          </a:xfrm>
          <a:prstGeom prst="rect">
            <a:avLst/>
          </a:prstGeom>
          <a:noFill/>
        </p:spPr>
        <p:txBody>
          <a:bodyPr wrap="square">
            <a:spAutoFit/>
          </a:bodyPr>
          <a:lstStyle/>
          <a:p>
            <a:pPr marL="342900" indent="-342900">
              <a:buFont typeface="Wingdings" panose="05000000000000000000" pitchFamily="2" charset="2"/>
              <a:buChar char="ü"/>
            </a:pPr>
            <a:r>
              <a:rPr lang="en-US" altLang="ko-KR" sz="2000" b="0" i="0" u="none" strike="noStrike" baseline="0" dirty="0">
                <a:latin typeface="Berlin Sans FB" panose="020E0602020502020306" pitchFamily="34" charset="0"/>
              </a:rPr>
              <a:t>Long period change</a:t>
            </a:r>
            <a:endParaRPr lang="ko-KR" altLang="en-US" sz="2000" dirty="0">
              <a:latin typeface="Berlin Sans FB" panose="020E0602020502020306" pitchFamily="34" charset="0"/>
            </a:endParaRPr>
          </a:p>
        </p:txBody>
      </p:sp>
      <p:sp>
        <p:nvSpPr>
          <p:cNvPr id="18" name="TextBox 17">
            <a:extLst>
              <a:ext uri="{FF2B5EF4-FFF2-40B4-BE49-F238E27FC236}">
                <a16:creationId xmlns:a16="http://schemas.microsoft.com/office/drawing/2014/main" id="{2CC4BE29-712B-D2B8-24AC-F67050058F7C}"/>
              </a:ext>
            </a:extLst>
          </p:cNvPr>
          <p:cNvSpPr txBox="1"/>
          <p:nvPr/>
        </p:nvSpPr>
        <p:spPr>
          <a:xfrm>
            <a:off x="0" y="4839458"/>
            <a:ext cx="4601496" cy="400110"/>
          </a:xfrm>
          <a:prstGeom prst="rect">
            <a:avLst/>
          </a:prstGeom>
          <a:noFill/>
        </p:spPr>
        <p:txBody>
          <a:bodyPr wrap="square">
            <a:spAutoFit/>
          </a:bodyPr>
          <a:lstStyle/>
          <a:p>
            <a:pPr marL="342900" indent="-342900">
              <a:buFont typeface="Wingdings" panose="05000000000000000000" pitchFamily="2" charset="2"/>
              <a:buChar char="ü"/>
            </a:pPr>
            <a:r>
              <a:rPr lang="en-US" altLang="ko-KR" sz="2000" dirty="0">
                <a:latin typeface="Berlin Sans FB" panose="020E0602020502020306" pitchFamily="34" charset="0"/>
              </a:rPr>
              <a:t>Crystal t</a:t>
            </a:r>
            <a:r>
              <a:rPr lang="en-US" altLang="ko-KR" sz="2000" b="0" i="0" u="none" strike="noStrike" baseline="0" dirty="0">
                <a:latin typeface="Berlin Sans FB" panose="020E0602020502020306" pitchFamily="34" charset="0"/>
              </a:rPr>
              <a:t>hickness change</a:t>
            </a:r>
            <a:endParaRPr lang="ko-KR" altLang="en-US" sz="2000" dirty="0">
              <a:latin typeface="Berlin Sans FB" panose="020E0602020502020306" pitchFamily="34" charset="0"/>
            </a:endParaRPr>
          </a:p>
        </p:txBody>
      </p:sp>
    </p:spTree>
    <p:extLst>
      <p:ext uri="{BB962C8B-B14F-4D97-AF65-F5344CB8AC3E}">
        <p14:creationId xmlns:p14="http://schemas.microsoft.com/office/powerpoint/2010/main" val="3376391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182C2D-EF92-4454-AB3C-3E2400051D95}"/>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3</a:t>
            </a:fld>
            <a:r>
              <a:rPr lang="en-US" altLang="ko-KR" dirty="0"/>
              <a:t>/57</a:t>
            </a:r>
            <a:endParaRPr lang="ko-KR" altLang="en-US" dirty="0"/>
          </a:p>
        </p:txBody>
      </p:sp>
      <p:sp>
        <p:nvSpPr>
          <p:cNvPr id="3" name="TextBox 2">
            <a:extLst>
              <a:ext uri="{FF2B5EF4-FFF2-40B4-BE49-F238E27FC236}">
                <a16:creationId xmlns:a16="http://schemas.microsoft.com/office/drawing/2014/main" id="{1295DCE2-5A11-6AE3-C1D6-B78727BDDB55}"/>
              </a:ext>
            </a:extLst>
          </p:cNvPr>
          <p:cNvSpPr txBox="1"/>
          <p:nvPr/>
        </p:nvSpPr>
        <p:spPr>
          <a:xfrm>
            <a:off x="0" y="55673"/>
            <a:ext cx="8316416" cy="461665"/>
          </a:xfrm>
          <a:prstGeom prst="rect">
            <a:avLst/>
          </a:prstGeom>
          <a:noFill/>
        </p:spPr>
        <p:txBody>
          <a:bodyPr wrap="square" rtlCol="0">
            <a:spAutoFit/>
          </a:bodyPr>
          <a:lstStyle/>
          <a:p>
            <a:pPr>
              <a:spcBef>
                <a:spcPct val="0"/>
              </a:spcBef>
            </a:pPr>
            <a:r>
              <a:rPr lang="en-US" altLang="ko-KR" sz="2400" dirty="0">
                <a:solidFill>
                  <a:schemeClr val="bg1"/>
                </a:solidFill>
                <a:latin typeface="Berlin Sans FB" panose="020E0602020502020306" pitchFamily="34" charset="0"/>
                <a:ea typeface="맑은 고딕" pitchFamily="50" charset="-127"/>
              </a:rPr>
              <a:t>Scattering from Nature - Forest Corona, </a:t>
            </a:r>
            <a:r>
              <a:rPr lang="en-US" altLang="ko-KR" sz="2400" dirty="0">
                <a:solidFill>
                  <a:schemeClr val="bg1"/>
                </a:solidFill>
                <a:latin typeface="Berlin Sans FB" panose="020E0602020502020306" pitchFamily="34" charset="0"/>
              </a:rPr>
              <a:t>Pollen Corona</a:t>
            </a:r>
            <a:r>
              <a:rPr lang="en-US" altLang="ko-KR" sz="2400" dirty="0">
                <a:solidFill>
                  <a:schemeClr val="bg1"/>
                </a:solidFill>
                <a:latin typeface="Berlin Sans FB" panose="020E0602020502020306" pitchFamily="34" charset="0"/>
                <a:ea typeface="맑은 고딕" pitchFamily="50" charset="-127"/>
              </a:rPr>
              <a:t> </a:t>
            </a:r>
          </a:p>
        </p:txBody>
      </p:sp>
      <p:pic>
        <p:nvPicPr>
          <p:cNvPr id="4" name="Picture 2">
            <a:extLst>
              <a:ext uri="{FF2B5EF4-FFF2-40B4-BE49-F238E27FC236}">
                <a16:creationId xmlns:a16="http://schemas.microsoft.com/office/drawing/2014/main" id="{FD07C8F8-56B8-091E-7087-8AE9E898CEBF}"/>
              </a:ext>
            </a:extLst>
          </p:cNvPr>
          <p:cNvPicPr>
            <a:picLocks noChangeAspect="1" noChangeArrowheads="1"/>
          </p:cNvPicPr>
          <p:nvPr/>
        </p:nvPicPr>
        <p:blipFill>
          <a:blip r:embed="rId2" cstate="print"/>
          <a:srcRect/>
          <a:stretch>
            <a:fillRect/>
          </a:stretch>
        </p:blipFill>
        <p:spPr bwMode="auto">
          <a:xfrm>
            <a:off x="467544" y="679292"/>
            <a:ext cx="4831470" cy="4929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직사각형 6">
            <a:extLst>
              <a:ext uri="{FF2B5EF4-FFF2-40B4-BE49-F238E27FC236}">
                <a16:creationId xmlns:a16="http://schemas.microsoft.com/office/drawing/2014/main" id="{FA20B183-96A3-68F3-0A22-68300F5C15DA}"/>
              </a:ext>
            </a:extLst>
          </p:cNvPr>
          <p:cNvSpPr>
            <a:spLocks noChangeArrowheads="1"/>
          </p:cNvSpPr>
          <p:nvPr/>
        </p:nvSpPr>
        <p:spPr bwMode="auto">
          <a:xfrm>
            <a:off x="493804" y="5770320"/>
            <a:ext cx="4058186" cy="338554"/>
          </a:xfrm>
          <a:prstGeom prst="rect">
            <a:avLst/>
          </a:prstGeom>
          <a:noFill/>
          <a:ln w="9525">
            <a:noFill/>
            <a:miter lim="800000"/>
            <a:headEnd/>
            <a:tailEnd/>
          </a:ln>
        </p:spPr>
        <p:txBody>
          <a:bodyPr wrap="square">
            <a:spAutoFit/>
          </a:bodyPr>
          <a:lstStyle/>
          <a:p>
            <a:pPr eaLnBrk="1" latinLnBrk="1" hangingPunct="1">
              <a:lnSpc>
                <a:spcPct val="100000"/>
              </a:lnSpc>
              <a:spcBef>
                <a:spcPct val="0"/>
              </a:spcBef>
              <a:buClrTx/>
              <a:buSzTx/>
            </a:pPr>
            <a:r>
              <a:rPr lang="en-US" altLang="ko-KR" sz="1600" b="0" dirty="0">
                <a:solidFill>
                  <a:srgbClr val="0070C0"/>
                </a:solidFill>
                <a:latin typeface="맑은 고딕" pitchFamily="50" charset="-127"/>
                <a:ea typeface="맑은 고딕" pitchFamily="50" charset="-127"/>
              </a:rPr>
              <a:t>Photo by Till </a:t>
            </a:r>
            <a:r>
              <a:rPr lang="en-US" altLang="ko-KR" sz="1600" b="0" dirty="0" err="1">
                <a:solidFill>
                  <a:srgbClr val="0070C0"/>
                </a:solidFill>
                <a:latin typeface="맑은 고딕" pitchFamily="50" charset="-127"/>
                <a:ea typeface="맑은 고딕" pitchFamily="50" charset="-127"/>
              </a:rPr>
              <a:t>Credner</a:t>
            </a:r>
            <a:r>
              <a:rPr lang="en-US" altLang="ko-KR" sz="1600" b="0" dirty="0">
                <a:solidFill>
                  <a:srgbClr val="0070C0"/>
                </a:solidFill>
                <a:latin typeface="맑은 고딕" pitchFamily="50" charset="-127"/>
                <a:ea typeface="맑은 고딕" pitchFamily="50" charset="-127"/>
              </a:rPr>
              <a:t> and Sven </a:t>
            </a:r>
            <a:r>
              <a:rPr lang="en-US" altLang="ko-KR" sz="1600" b="0" dirty="0" err="1">
                <a:solidFill>
                  <a:srgbClr val="0070C0"/>
                </a:solidFill>
                <a:latin typeface="맑은 고딕" pitchFamily="50" charset="-127"/>
                <a:ea typeface="맑은 고딕" pitchFamily="50" charset="-127"/>
              </a:rPr>
              <a:t>Kohle</a:t>
            </a:r>
            <a:r>
              <a:rPr lang="en-US" altLang="ko-KR" sz="1600" b="0" dirty="0">
                <a:solidFill>
                  <a:srgbClr val="0070C0"/>
                </a:solidFill>
                <a:latin typeface="맑은 고딕" pitchFamily="50" charset="-127"/>
                <a:ea typeface="맑은 고딕" pitchFamily="50" charset="-127"/>
              </a:rPr>
              <a:t> </a:t>
            </a:r>
            <a:endParaRPr lang="ko-KR" altLang="en-US" sz="1600" b="0" dirty="0">
              <a:solidFill>
                <a:srgbClr val="0070C0"/>
              </a:solidFill>
              <a:latin typeface="맑은 고딕" pitchFamily="50" charset="-127"/>
              <a:ea typeface="맑은 고딕" pitchFamily="50" charset="-127"/>
            </a:endParaRPr>
          </a:p>
        </p:txBody>
      </p:sp>
      <p:sp>
        <p:nvSpPr>
          <p:cNvPr id="6" name="직사각형 5">
            <a:extLst>
              <a:ext uri="{FF2B5EF4-FFF2-40B4-BE49-F238E27FC236}">
                <a16:creationId xmlns:a16="http://schemas.microsoft.com/office/drawing/2014/main" id="{A8022FA6-9B7C-290B-0ECA-ABE517515111}"/>
              </a:ext>
            </a:extLst>
          </p:cNvPr>
          <p:cNvSpPr/>
          <p:nvPr/>
        </p:nvSpPr>
        <p:spPr>
          <a:xfrm>
            <a:off x="679636" y="5135345"/>
            <a:ext cx="3686522" cy="369332"/>
          </a:xfrm>
          <a:prstGeom prst="rect">
            <a:avLst/>
          </a:prstGeom>
        </p:spPr>
        <p:txBody>
          <a:bodyPr wrap="none">
            <a:spAutoFit/>
          </a:bodyPr>
          <a:lstStyle/>
          <a:p>
            <a:r>
              <a:rPr lang="en-US" altLang="ko-KR" dirty="0">
                <a:solidFill>
                  <a:srgbClr val="FF0000"/>
                </a:solidFill>
                <a:latin typeface="맑은 고딕" pitchFamily="50" charset="-127"/>
                <a:ea typeface="맑은 고딕" pitchFamily="50" charset="-127"/>
              </a:rPr>
              <a:t>13.5 </a:t>
            </a:r>
            <a:r>
              <a:rPr lang="el-GR" altLang="ko-KR" dirty="0">
                <a:solidFill>
                  <a:srgbClr val="FF0000"/>
                </a:solidFill>
                <a:latin typeface="맑은 고딕" pitchFamily="50" charset="-127"/>
                <a:ea typeface="맑은 고딕" pitchFamily="50" charset="-127"/>
              </a:rPr>
              <a:t>μ</a:t>
            </a:r>
            <a:r>
              <a:rPr lang="en-US" altLang="ko-KR" dirty="0">
                <a:solidFill>
                  <a:srgbClr val="FF0000"/>
                </a:solidFill>
                <a:latin typeface="맑은 고딕" pitchFamily="50" charset="-127"/>
                <a:ea typeface="맑은 고딕" pitchFamily="50" charset="-127"/>
              </a:rPr>
              <a:t>m diameter water droplets</a:t>
            </a:r>
            <a:r>
              <a:rPr lang="en-US" altLang="ko-KR" dirty="0">
                <a:solidFill>
                  <a:srgbClr val="000000"/>
                </a:solidFill>
                <a:latin typeface="맑은 고딕" pitchFamily="50" charset="-127"/>
                <a:ea typeface="맑은 고딕" pitchFamily="50" charset="-127"/>
              </a:rPr>
              <a:t>.</a:t>
            </a:r>
            <a:endParaRPr lang="ko-KR" altLang="en-US" dirty="0"/>
          </a:p>
        </p:txBody>
      </p:sp>
      <p:pic>
        <p:nvPicPr>
          <p:cNvPr id="7" name="Picture 2">
            <a:extLst>
              <a:ext uri="{FF2B5EF4-FFF2-40B4-BE49-F238E27FC236}">
                <a16:creationId xmlns:a16="http://schemas.microsoft.com/office/drawing/2014/main" id="{EAF01C39-8C4E-F54E-43D3-EB35F24A0494}"/>
              </a:ext>
            </a:extLst>
          </p:cNvPr>
          <p:cNvPicPr>
            <a:picLocks noChangeAspect="1" noChangeArrowheads="1"/>
          </p:cNvPicPr>
          <p:nvPr/>
        </p:nvPicPr>
        <p:blipFill>
          <a:blip r:embed="rId3" cstate="print"/>
          <a:srcRect/>
          <a:stretch>
            <a:fillRect/>
          </a:stretch>
        </p:blipFill>
        <p:spPr bwMode="auto">
          <a:xfrm>
            <a:off x="5585780" y="677897"/>
            <a:ext cx="2963886" cy="6124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직사각형 8">
            <a:extLst>
              <a:ext uri="{FF2B5EF4-FFF2-40B4-BE49-F238E27FC236}">
                <a16:creationId xmlns:a16="http://schemas.microsoft.com/office/drawing/2014/main" id="{97A4400A-26C7-5F1B-F345-674D93BA351D}"/>
              </a:ext>
            </a:extLst>
          </p:cNvPr>
          <p:cNvSpPr>
            <a:spLocks noChangeArrowheads="1"/>
          </p:cNvSpPr>
          <p:nvPr/>
        </p:nvSpPr>
        <p:spPr bwMode="auto">
          <a:xfrm>
            <a:off x="6943884" y="2447979"/>
            <a:ext cx="1252266" cy="369332"/>
          </a:xfrm>
          <a:prstGeom prst="rect">
            <a:avLst/>
          </a:prstGeom>
          <a:noFill/>
          <a:ln w="9525">
            <a:noFill/>
            <a:miter lim="800000"/>
            <a:headEnd/>
            <a:tailEnd/>
          </a:ln>
        </p:spPr>
        <p:txBody>
          <a:bodyPr wrap="none">
            <a:spAutoFit/>
          </a:bodyPr>
          <a:lstStyle/>
          <a:p>
            <a:pPr eaLnBrk="1" latinLnBrk="1" hangingPunct="1">
              <a:lnSpc>
                <a:spcPct val="100000"/>
              </a:lnSpc>
              <a:spcBef>
                <a:spcPct val="0"/>
              </a:spcBef>
              <a:buClrTx/>
              <a:buSzTx/>
            </a:pPr>
            <a:r>
              <a:rPr lang="en-US" altLang="ko-KR" sz="1800" b="1" dirty="0">
                <a:solidFill>
                  <a:srgbClr val="FF0000"/>
                </a:solidFill>
                <a:latin typeface="맑은 고딕" pitchFamily="50" charset="-127"/>
                <a:ea typeface="맑은 고딕" pitchFamily="50" charset="-127"/>
              </a:rPr>
              <a:t>20-30 </a:t>
            </a:r>
            <a:r>
              <a:rPr lang="el-GR" altLang="ko-KR" sz="1800" b="1" dirty="0">
                <a:solidFill>
                  <a:srgbClr val="FF0000"/>
                </a:solidFill>
                <a:latin typeface="맑은 고딕" pitchFamily="50" charset="-127"/>
                <a:ea typeface="맑은 고딕" pitchFamily="50" charset="-127"/>
              </a:rPr>
              <a:t>μ</a:t>
            </a:r>
            <a:r>
              <a:rPr lang="en-US" altLang="ko-KR" sz="1800" b="1" dirty="0">
                <a:solidFill>
                  <a:srgbClr val="FF0000"/>
                </a:solidFill>
                <a:latin typeface="맑은 고딕" pitchFamily="50" charset="-127"/>
                <a:ea typeface="맑은 고딕" pitchFamily="50" charset="-127"/>
              </a:rPr>
              <a:t>m</a:t>
            </a:r>
          </a:p>
        </p:txBody>
      </p:sp>
    </p:spTree>
    <p:extLst>
      <p:ext uri="{BB962C8B-B14F-4D97-AF65-F5344CB8AC3E}">
        <p14:creationId xmlns:p14="http://schemas.microsoft.com/office/powerpoint/2010/main" val="2193587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5"/>
          <p:cNvGraphicFramePr>
            <a:graphicFrameLocks noChangeAspect="1"/>
          </p:cNvGraphicFramePr>
          <p:nvPr>
            <p:extLst>
              <p:ext uri="{D42A27DB-BD31-4B8C-83A1-F6EECF244321}">
                <p14:modId xmlns:p14="http://schemas.microsoft.com/office/powerpoint/2010/main" val="3179367910"/>
              </p:ext>
            </p:extLst>
          </p:nvPr>
        </p:nvGraphicFramePr>
        <p:xfrm>
          <a:off x="5253014" y="1268760"/>
          <a:ext cx="3629360" cy="2952328"/>
        </p:xfrm>
        <a:graphic>
          <a:graphicData uri="http://schemas.openxmlformats.org/presentationml/2006/ole">
            <mc:AlternateContent xmlns:mc="http://schemas.openxmlformats.org/markup-compatibility/2006">
              <mc:Choice xmlns:v="urn:schemas-microsoft-com:vml" Requires="v">
                <p:oleObj name="Image" r:id="rId2" imgW="2185976" imgH="1778737" progId="Photoshop.Image.5">
                  <p:embed/>
                </p:oleObj>
              </mc:Choice>
              <mc:Fallback>
                <p:oleObj name="Image" r:id="rId2" imgW="2185976" imgH="1778737" progId="Photoshop.Image.5">
                  <p:embed/>
                  <p:pic>
                    <p:nvPicPr>
                      <p:cNvPr id="24581" name="Object 5"/>
                      <p:cNvPicPr>
                        <a:picLocks noChangeAspect="1" noChangeArrowheads="1"/>
                      </p:cNvPicPr>
                      <p:nvPr/>
                    </p:nvPicPr>
                    <p:blipFill>
                      <a:blip r:embed="rId3">
                        <a:lum bright="-24000" contrast="54000"/>
                        <a:extLst>
                          <a:ext uri="{28A0092B-C50C-407E-A947-70E740481C1C}">
                            <a14:useLocalDpi xmlns:a14="http://schemas.microsoft.com/office/drawing/2010/main" val="0"/>
                          </a:ext>
                        </a:extLst>
                      </a:blip>
                      <a:srcRect/>
                      <a:stretch>
                        <a:fillRect/>
                      </a:stretch>
                    </p:blipFill>
                    <p:spPr bwMode="auto">
                      <a:xfrm>
                        <a:off x="5253014" y="1268760"/>
                        <a:ext cx="3629360" cy="2952328"/>
                      </a:xfrm>
                      <a:prstGeom prst="rect">
                        <a:avLst/>
                      </a:prstGeom>
                      <a:noFill/>
                      <a:ln>
                        <a:noFill/>
                      </a:ln>
                      <a:effectLst/>
                    </p:spPr>
                  </p:pic>
                </p:oleObj>
              </mc:Fallback>
            </mc:AlternateContent>
          </a:graphicData>
        </a:graphic>
      </p:graphicFrame>
      <p:sp>
        <p:nvSpPr>
          <p:cNvPr id="4" name="슬라이드 번호 개체 틀 3"/>
          <p:cNvSpPr>
            <a:spLocks noGrp="1"/>
          </p:cNvSpPr>
          <p:nvPr>
            <p:ph type="sldNum" sz="quarter" idx="12"/>
          </p:nvPr>
        </p:nvSpPr>
        <p:spPr/>
        <p:txBody>
          <a:bodyPr/>
          <a:lstStyle/>
          <a:p>
            <a:fld id="{CB863908-0C01-4E83-A549-FAA94E53CAF1}" type="slidenum">
              <a:rPr lang="ko-KR" altLang="en-US" smtClean="0"/>
              <a:pPr/>
              <a:t>30</a:t>
            </a:fld>
            <a:endParaRPr lang="ko-KR" altLang="en-US" dirty="0"/>
          </a:p>
        </p:txBody>
      </p:sp>
      <p:sp>
        <p:nvSpPr>
          <p:cNvPr id="5" name="Rectangle 2"/>
          <p:cNvSpPr txBox="1">
            <a:spLocks noChangeArrowheads="1"/>
          </p:cNvSpPr>
          <p:nvPr/>
        </p:nvSpPr>
        <p:spPr bwMode="auto">
          <a:xfrm>
            <a:off x="264571" y="0"/>
            <a:ext cx="8229600" cy="4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a:lstStyle>
          <a:p>
            <a:pPr algn="l" eaLnBrk="1" hangingPunct="1"/>
            <a:r>
              <a:rPr lang="en-US" altLang="ko-KR" sz="2400" kern="0" dirty="0">
                <a:solidFill>
                  <a:schemeClr val="bg1"/>
                </a:solidFill>
                <a:latin typeface="Berlin Sans FB" panose="020E0602020502020306" pitchFamily="34" charset="0"/>
              </a:rPr>
              <a:t>Pair distance distribution function (PDDF)</a:t>
            </a:r>
          </a:p>
        </p:txBody>
      </p:sp>
      <mc:AlternateContent xmlns:mc="http://schemas.openxmlformats.org/markup-compatibility/2006" xmlns:a14="http://schemas.microsoft.com/office/drawing/2010/main">
        <mc:Choice Requires="a14">
          <p:sp>
            <p:nvSpPr>
              <p:cNvPr id="7" name="Object 4"/>
              <p:cNvSpPr txBox="1"/>
              <p:nvPr/>
            </p:nvSpPr>
            <p:spPr bwMode="auto">
              <a:xfrm>
                <a:off x="179512" y="692696"/>
                <a:ext cx="8640763" cy="47545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ko-KR" altLang="en-US" sz="2200" i="1" smtClean="0">
                          <a:solidFill>
                            <a:srgbClr val="000000"/>
                          </a:solidFill>
                          <a:latin typeface="Cambria Math" panose="02040503050406030204" pitchFamily="18" charset="0"/>
                        </a:rPr>
                        <m:t>𝐼</m:t>
                      </m:r>
                      <m:r>
                        <a:rPr lang="en-US" altLang="ko-KR" sz="2200" b="0" i="1" smtClean="0">
                          <a:solidFill>
                            <a:srgbClr val="000000"/>
                          </a:solidFill>
                          <a:latin typeface="Cambria Math" panose="02040503050406030204" pitchFamily="18" charset="0"/>
                        </a:rPr>
                        <m:t>(</m:t>
                      </m:r>
                      <m:r>
                        <a:rPr lang="en-US" altLang="ko-KR" sz="2200" b="0" i="1" smtClean="0">
                          <a:solidFill>
                            <a:srgbClr val="000000"/>
                          </a:solidFill>
                          <a:latin typeface="Cambria Math" panose="02040503050406030204" pitchFamily="18" charset="0"/>
                        </a:rPr>
                        <m:t>𝑞</m:t>
                      </m:r>
                      <m:r>
                        <a:rPr lang="en-US" altLang="ko-KR" sz="2200" b="0" i="1" smtClean="0">
                          <a:solidFill>
                            <a:srgbClr val="000000"/>
                          </a:solidFill>
                          <a:latin typeface="Cambria Math" panose="02040503050406030204" pitchFamily="18" charset="0"/>
                        </a:rPr>
                        <m:t>)=4</m:t>
                      </m:r>
                      <m:r>
                        <a:rPr lang="ko-KR" altLang="en-US" sz="2200" i="1">
                          <a:solidFill>
                            <a:srgbClr val="000000"/>
                          </a:solidFill>
                          <a:latin typeface="Cambria Math" panose="02040503050406030204" pitchFamily="18" charset="0"/>
                        </a:rPr>
                        <m:t>𝜋</m:t>
                      </m:r>
                      <m:nary>
                        <m:naryPr>
                          <m:limLoc m:val="undOvr"/>
                          <m:ctrlPr>
                            <a:rPr lang="ko-KR" altLang="en-US" sz="2200" i="1">
                              <a:solidFill>
                                <a:srgbClr val="000000"/>
                              </a:solidFill>
                              <a:latin typeface="Cambria Math" panose="02040503050406030204" pitchFamily="18" charset="0"/>
                            </a:rPr>
                          </m:ctrlPr>
                        </m:naryPr>
                        <m:sub>
                          <m:r>
                            <a:rPr lang="ko-KR" altLang="en-US" sz="2200" i="1">
                              <a:solidFill>
                                <a:srgbClr val="000000"/>
                              </a:solidFill>
                              <a:latin typeface="Cambria Math" panose="02040503050406030204" pitchFamily="18" charset="0"/>
                            </a:rPr>
                            <m:t>0</m:t>
                          </m:r>
                        </m:sub>
                        <m:sup>
                          <m:r>
                            <a:rPr lang="ko-KR" altLang="en-US" sz="2200" i="1">
                              <a:solidFill>
                                <a:srgbClr val="000000"/>
                              </a:solidFill>
                              <a:latin typeface="Cambria Math" panose="02040503050406030204" pitchFamily="18" charset="0"/>
                            </a:rPr>
                            <m:t>∞</m:t>
                          </m:r>
                        </m:sup>
                        <m:e>
                          <m:r>
                            <a:rPr lang="ko-KR" altLang="en-US" sz="2200" i="1">
                              <a:solidFill>
                                <a:srgbClr val="000000"/>
                              </a:solidFill>
                              <a:latin typeface="Cambria Math" panose="02040503050406030204" pitchFamily="18" charset="0"/>
                            </a:rPr>
                            <m:t>𝑝</m:t>
                          </m:r>
                          <m:d>
                            <m:dPr>
                              <m:ctrlPr>
                                <a:rPr lang="ko-KR" altLang="en-US" sz="2200" i="1">
                                  <a:solidFill>
                                    <a:srgbClr val="000000"/>
                                  </a:solidFill>
                                  <a:latin typeface="Cambria Math" panose="02040503050406030204" pitchFamily="18" charset="0"/>
                                </a:rPr>
                              </m:ctrlPr>
                            </m:dPr>
                            <m:e>
                              <m:r>
                                <a:rPr lang="ko-KR" altLang="en-US" sz="2200" i="1">
                                  <a:solidFill>
                                    <a:srgbClr val="000000"/>
                                  </a:solidFill>
                                  <a:latin typeface="Cambria Math" panose="02040503050406030204" pitchFamily="18" charset="0"/>
                                </a:rPr>
                                <m:t>𝑟</m:t>
                              </m:r>
                            </m:e>
                          </m:d>
                          <m:f>
                            <m:fPr>
                              <m:ctrlPr>
                                <a:rPr lang="ko-KR" altLang="en-US" sz="2200" i="1">
                                  <a:solidFill>
                                    <a:srgbClr val="000000"/>
                                  </a:solidFill>
                                  <a:latin typeface="Cambria Math" panose="02040503050406030204" pitchFamily="18" charset="0"/>
                                </a:rPr>
                              </m:ctrlPr>
                            </m:fPr>
                            <m:num>
                              <m:func>
                                <m:funcPr>
                                  <m:ctrlPr>
                                    <a:rPr lang="ko-KR" altLang="en-US" sz="2200" i="1">
                                      <a:solidFill>
                                        <a:srgbClr val="000000"/>
                                      </a:solidFill>
                                      <a:latin typeface="Cambria Math" panose="02040503050406030204" pitchFamily="18" charset="0"/>
                                    </a:rPr>
                                  </m:ctrlPr>
                                </m:funcPr>
                                <m:fName>
                                  <m:r>
                                    <m:rPr>
                                      <m:sty m:val="p"/>
                                    </m:rPr>
                                    <a:rPr lang="ko-KR" altLang="en-US" sz="2200" i="0">
                                      <a:solidFill>
                                        <a:srgbClr val="000000"/>
                                      </a:solidFill>
                                      <a:latin typeface="Cambria Math" panose="02040503050406030204" pitchFamily="18" charset="0"/>
                                    </a:rPr>
                                    <m:t>sin</m:t>
                                  </m:r>
                                </m:fName>
                                <m:e>
                                  <m:r>
                                    <a:rPr lang="ko-KR" altLang="en-US" sz="2200" i="1">
                                      <a:solidFill>
                                        <a:srgbClr val="000000"/>
                                      </a:solidFill>
                                      <a:latin typeface="Cambria Math" panose="02040503050406030204" pitchFamily="18" charset="0"/>
                                    </a:rPr>
                                    <m:t>𝑞</m:t>
                                  </m:r>
                                </m:e>
                              </m:func>
                              <m:r>
                                <a:rPr lang="ko-KR" altLang="en-US" sz="2200" i="1">
                                  <a:solidFill>
                                    <a:srgbClr val="000000"/>
                                  </a:solidFill>
                                  <a:latin typeface="Cambria Math" panose="02040503050406030204" pitchFamily="18" charset="0"/>
                                </a:rPr>
                                <m:t>𝑟</m:t>
                              </m:r>
                            </m:num>
                            <m:den>
                              <m:r>
                                <a:rPr lang="ko-KR" altLang="en-US" sz="2200" i="1">
                                  <a:solidFill>
                                    <a:srgbClr val="000000"/>
                                  </a:solidFill>
                                  <a:latin typeface="Cambria Math" panose="02040503050406030204" pitchFamily="18" charset="0"/>
                                </a:rPr>
                                <m:t>𝑞𝑟</m:t>
                              </m:r>
                            </m:den>
                          </m:f>
                          <m:r>
                            <a:rPr lang="ko-KR" altLang="en-US" sz="2200" i="1">
                              <a:solidFill>
                                <a:srgbClr val="000000"/>
                              </a:solidFill>
                              <a:latin typeface="Cambria Math" panose="02040503050406030204" pitchFamily="18" charset="0"/>
                            </a:rPr>
                            <m:t>𝑑𝑟</m:t>
                          </m:r>
                        </m:e>
                      </m:nary>
                      <m:r>
                        <a:rPr lang="ko-KR" altLang="en-US" sz="2200" i="1">
                          <a:solidFill>
                            <a:srgbClr val="000000"/>
                          </a:solidFill>
                          <a:latin typeface="Cambria Math" panose="02040503050406030204" pitchFamily="18" charset="0"/>
                        </a:rPr>
                        <m:t>→</m:t>
                      </m:r>
                      <m:r>
                        <a:rPr lang="ko-KR" altLang="en-US" sz="2200" i="1">
                          <a:solidFill>
                            <a:srgbClr val="000000"/>
                          </a:solidFill>
                          <a:latin typeface="Cambria Math" panose="02040503050406030204" pitchFamily="18" charset="0"/>
                        </a:rPr>
                        <m:t>𝑝</m:t>
                      </m:r>
                      <m:d>
                        <m:dPr>
                          <m:ctrlPr>
                            <a:rPr lang="ko-KR" altLang="en-US" sz="2200" i="1">
                              <a:solidFill>
                                <a:srgbClr val="000000"/>
                              </a:solidFill>
                              <a:latin typeface="Cambria Math" panose="02040503050406030204" pitchFamily="18" charset="0"/>
                            </a:rPr>
                          </m:ctrlPr>
                        </m:dPr>
                        <m:e>
                          <m:r>
                            <a:rPr lang="ko-KR" altLang="en-US" sz="2200" i="1">
                              <a:solidFill>
                                <a:srgbClr val="000000"/>
                              </a:solidFill>
                              <a:latin typeface="Cambria Math" panose="02040503050406030204" pitchFamily="18" charset="0"/>
                            </a:rPr>
                            <m:t>𝑟</m:t>
                          </m:r>
                        </m:e>
                      </m:d>
                      <m:r>
                        <a:rPr lang="ko-KR" altLang="en-US" sz="2200" i="1">
                          <a:solidFill>
                            <a:srgbClr val="000000"/>
                          </a:solidFill>
                          <a:latin typeface="Cambria Math" panose="02040503050406030204" pitchFamily="18" charset="0"/>
                        </a:rPr>
                        <m:t>=</m:t>
                      </m:r>
                      <m:f>
                        <m:fPr>
                          <m:ctrlPr>
                            <a:rPr lang="ko-KR" altLang="en-US" sz="2200" i="1">
                              <a:solidFill>
                                <a:srgbClr val="000000"/>
                              </a:solidFill>
                              <a:latin typeface="Cambria Math" panose="02040503050406030204" pitchFamily="18" charset="0"/>
                            </a:rPr>
                          </m:ctrlPr>
                        </m:fPr>
                        <m:num>
                          <m:r>
                            <a:rPr lang="ko-KR" altLang="en-US" sz="2200" i="1">
                              <a:solidFill>
                                <a:srgbClr val="000000"/>
                              </a:solidFill>
                              <a:latin typeface="Cambria Math" panose="02040503050406030204" pitchFamily="18" charset="0"/>
                            </a:rPr>
                            <m:t>1</m:t>
                          </m:r>
                        </m:num>
                        <m:den>
                          <m:r>
                            <a:rPr lang="ko-KR" altLang="en-US" sz="2200" i="1">
                              <a:solidFill>
                                <a:srgbClr val="000000"/>
                              </a:solidFill>
                              <a:latin typeface="Cambria Math" panose="02040503050406030204" pitchFamily="18" charset="0"/>
                            </a:rPr>
                            <m:t>2</m:t>
                          </m:r>
                          <m:sSup>
                            <m:sSupPr>
                              <m:ctrlPr>
                                <a:rPr lang="ko-KR" altLang="en-US" sz="2200" i="1">
                                  <a:solidFill>
                                    <a:srgbClr val="000000"/>
                                  </a:solidFill>
                                  <a:latin typeface="Cambria Math" panose="02040503050406030204" pitchFamily="18" charset="0"/>
                                </a:rPr>
                              </m:ctrlPr>
                            </m:sSupPr>
                            <m:e>
                              <m:r>
                                <a:rPr lang="ko-KR" altLang="en-US" sz="2200" i="1">
                                  <a:solidFill>
                                    <a:srgbClr val="000000"/>
                                  </a:solidFill>
                                  <a:latin typeface="Cambria Math" panose="02040503050406030204" pitchFamily="18" charset="0"/>
                                </a:rPr>
                                <m:t>𝜋</m:t>
                              </m:r>
                            </m:e>
                            <m:sup>
                              <m:r>
                                <a:rPr lang="ko-KR" altLang="en-US" sz="2200" i="1">
                                  <a:solidFill>
                                    <a:srgbClr val="000000"/>
                                  </a:solidFill>
                                  <a:latin typeface="Cambria Math" panose="02040503050406030204" pitchFamily="18" charset="0"/>
                                </a:rPr>
                                <m:t>2</m:t>
                              </m:r>
                            </m:sup>
                          </m:sSup>
                        </m:den>
                      </m:f>
                      <m:nary>
                        <m:naryPr>
                          <m:limLoc m:val="undOvr"/>
                          <m:ctrlPr>
                            <a:rPr lang="ko-KR" altLang="en-US" sz="2200" i="1">
                              <a:solidFill>
                                <a:srgbClr val="000000"/>
                              </a:solidFill>
                              <a:latin typeface="Cambria Math" panose="02040503050406030204" pitchFamily="18" charset="0"/>
                            </a:rPr>
                          </m:ctrlPr>
                        </m:naryPr>
                        <m:sub>
                          <m:r>
                            <a:rPr lang="ko-KR" altLang="en-US" sz="2200" i="1">
                              <a:solidFill>
                                <a:srgbClr val="000000"/>
                              </a:solidFill>
                              <a:latin typeface="Cambria Math" panose="02040503050406030204" pitchFamily="18" charset="0"/>
                            </a:rPr>
                            <m:t>0</m:t>
                          </m:r>
                        </m:sub>
                        <m:sup>
                          <m:r>
                            <a:rPr lang="ko-KR" altLang="en-US" sz="2200" i="1">
                              <a:solidFill>
                                <a:srgbClr val="000000"/>
                              </a:solidFill>
                              <a:latin typeface="Cambria Math" panose="02040503050406030204" pitchFamily="18" charset="0"/>
                            </a:rPr>
                            <m:t>∞</m:t>
                          </m:r>
                        </m:sup>
                        <m:e>
                          <m:r>
                            <a:rPr lang="ko-KR" altLang="en-US" sz="2200" i="1">
                              <a:solidFill>
                                <a:srgbClr val="000000"/>
                              </a:solidFill>
                              <a:latin typeface="Cambria Math" panose="02040503050406030204" pitchFamily="18" charset="0"/>
                            </a:rPr>
                            <m:t>𝐼</m:t>
                          </m:r>
                          <m:d>
                            <m:dPr>
                              <m:ctrlPr>
                                <a:rPr lang="ko-KR" altLang="en-US" sz="2200" i="1">
                                  <a:solidFill>
                                    <a:srgbClr val="000000"/>
                                  </a:solidFill>
                                  <a:latin typeface="Cambria Math" panose="02040503050406030204" pitchFamily="18" charset="0"/>
                                </a:rPr>
                              </m:ctrlPr>
                            </m:dPr>
                            <m:e>
                              <m:r>
                                <a:rPr lang="ko-KR" altLang="en-US" sz="2200" i="1">
                                  <a:solidFill>
                                    <a:srgbClr val="000000"/>
                                  </a:solidFill>
                                  <a:latin typeface="Cambria Math" panose="02040503050406030204" pitchFamily="18" charset="0"/>
                                </a:rPr>
                                <m:t>𝑞</m:t>
                              </m:r>
                            </m:e>
                          </m:d>
                          <m:r>
                            <a:rPr lang="ko-KR" altLang="en-US" sz="2200" i="1">
                              <a:solidFill>
                                <a:srgbClr val="000000"/>
                              </a:solidFill>
                              <a:latin typeface="Cambria Math" panose="02040503050406030204" pitchFamily="18" charset="0"/>
                            </a:rPr>
                            <m:t>⋅</m:t>
                          </m:r>
                          <m:r>
                            <a:rPr lang="ko-KR" altLang="en-US" sz="2200" i="1">
                              <a:solidFill>
                                <a:srgbClr val="000000"/>
                              </a:solidFill>
                              <a:latin typeface="Cambria Math" panose="02040503050406030204" pitchFamily="18" charset="0"/>
                            </a:rPr>
                            <m:t>𝑞𝑟</m:t>
                          </m:r>
                          <m:r>
                            <a:rPr lang="ko-KR" altLang="en-US" sz="2200" i="1">
                              <a:solidFill>
                                <a:srgbClr val="000000"/>
                              </a:solidFill>
                              <a:latin typeface="Cambria Math" panose="02040503050406030204" pitchFamily="18" charset="0"/>
                            </a:rPr>
                            <m:t>⋅</m:t>
                          </m:r>
                          <m:func>
                            <m:funcPr>
                              <m:ctrlPr>
                                <a:rPr lang="ko-KR" altLang="en-US" sz="2200" i="1">
                                  <a:solidFill>
                                    <a:srgbClr val="000000"/>
                                  </a:solidFill>
                                  <a:latin typeface="Cambria Math" panose="02040503050406030204" pitchFamily="18" charset="0"/>
                                </a:rPr>
                              </m:ctrlPr>
                            </m:funcPr>
                            <m:fName>
                              <m:r>
                                <m:rPr>
                                  <m:sty m:val="p"/>
                                </m:rPr>
                                <a:rPr lang="ko-KR" altLang="en-US" sz="2200" i="0">
                                  <a:solidFill>
                                    <a:srgbClr val="000000"/>
                                  </a:solidFill>
                                  <a:latin typeface="Cambria Math" panose="02040503050406030204" pitchFamily="18" charset="0"/>
                                </a:rPr>
                                <m:t>sin</m:t>
                              </m:r>
                            </m:fName>
                            <m:e>
                              <m:r>
                                <a:rPr lang="ko-KR" altLang="en-US" sz="2200" i="1">
                                  <a:solidFill>
                                    <a:srgbClr val="000000"/>
                                  </a:solidFill>
                                  <a:latin typeface="Cambria Math" panose="02040503050406030204" pitchFamily="18" charset="0"/>
                                </a:rPr>
                                <m:t>𝑞</m:t>
                              </m:r>
                            </m:e>
                          </m:func>
                          <m:r>
                            <a:rPr lang="ko-KR" altLang="en-US" sz="2200" i="1">
                              <a:solidFill>
                                <a:srgbClr val="000000"/>
                              </a:solidFill>
                              <a:latin typeface="Cambria Math" panose="02040503050406030204" pitchFamily="18" charset="0"/>
                            </a:rPr>
                            <m:t>𝑟</m:t>
                          </m:r>
                          <m:r>
                            <a:rPr lang="ko-KR" altLang="en-US" sz="2200" i="0">
                              <a:solidFill>
                                <a:srgbClr val="000000"/>
                              </a:solidFill>
                              <a:latin typeface="Cambria Math" panose="02040503050406030204" pitchFamily="18" charset="0"/>
                            </a:rPr>
                            <m:t> </m:t>
                          </m:r>
                          <m:r>
                            <a:rPr lang="ko-KR" altLang="en-US" sz="2200" i="1">
                              <a:solidFill>
                                <a:srgbClr val="000000"/>
                              </a:solidFill>
                              <a:latin typeface="Cambria Math" panose="02040503050406030204" pitchFamily="18" charset="0"/>
                            </a:rPr>
                            <m:t>𝑑𝑞</m:t>
                          </m:r>
                        </m:e>
                      </m:nary>
                    </m:oMath>
                    <m:oMath xmlns:m="http://schemas.openxmlformats.org/officeDocument/2006/math">
                      <m:r>
                        <a:rPr lang="ko-KR" altLang="en-US" sz="2200" i="1">
                          <a:solidFill>
                            <a:srgbClr val="000000"/>
                          </a:solidFill>
                          <a:latin typeface="Cambria Math" panose="02040503050406030204" pitchFamily="18" charset="0"/>
                        </a:rPr>
                        <m:t>𝑝</m:t>
                      </m:r>
                      <m:d>
                        <m:dPr>
                          <m:ctrlPr>
                            <a:rPr lang="ko-KR" altLang="en-US" sz="2200" i="1">
                              <a:solidFill>
                                <a:srgbClr val="000000"/>
                              </a:solidFill>
                              <a:latin typeface="Cambria Math" panose="02040503050406030204" pitchFamily="18" charset="0"/>
                            </a:rPr>
                          </m:ctrlPr>
                        </m:dPr>
                        <m:e>
                          <m:r>
                            <a:rPr lang="ko-KR" altLang="en-US" sz="2200" i="1">
                              <a:solidFill>
                                <a:srgbClr val="000000"/>
                              </a:solidFill>
                              <a:latin typeface="Cambria Math" panose="02040503050406030204" pitchFamily="18" charset="0"/>
                            </a:rPr>
                            <m:t>𝑟</m:t>
                          </m:r>
                        </m:e>
                      </m:d>
                      <m:r>
                        <a:rPr lang="ko-KR" altLang="en-US" sz="2200" i="1">
                          <a:solidFill>
                            <a:srgbClr val="000000"/>
                          </a:solidFill>
                          <a:latin typeface="Cambria Math" panose="02040503050406030204" pitchFamily="18" charset="0"/>
                        </a:rPr>
                        <m:t>=</m:t>
                      </m:r>
                      <m:sSup>
                        <m:sSupPr>
                          <m:ctrlPr>
                            <a:rPr lang="ko-KR" altLang="en-US" sz="2200" i="1">
                              <a:solidFill>
                                <a:srgbClr val="000000"/>
                              </a:solidFill>
                              <a:latin typeface="Cambria Math" panose="02040503050406030204" pitchFamily="18" charset="0"/>
                            </a:rPr>
                          </m:ctrlPr>
                        </m:sSupPr>
                        <m:e>
                          <m:r>
                            <a:rPr lang="ko-KR" altLang="en-US" sz="2200" i="1">
                              <a:solidFill>
                                <a:srgbClr val="000000"/>
                              </a:solidFill>
                              <a:latin typeface="Cambria Math" panose="02040503050406030204" pitchFamily="18" charset="0"/>
                            </a:rPr>
                            <m:t>𝑟</m:t>
                          </m:r>
                        </m:e>
                        <m:sup>
                          <m:r>
                            <a:rPr lang="ko-KR" altLang="en-US" sz="2200" i="1">
                              <a:solidFill>
                                <a:srgbClr val="000000"/>
                              </a:solidFill>
                              <a:latin typeface="Cambria Math" panose="02040503050406030204" pitchFamily="18" charset="0"/>
                            </a:rPr>
                            <m:t>2</m:t>
                          </m:r>
                        </m:sup>
                      </m:sSup>
                      <m:r>
                        <a:rPr lang="ko-KR" altLang="en-US" sz="2200" i="1">
                          <a:solidFill>
                            <a:srgbClr val="000000"/>
                          </a:solidFill>
                          <a:latin typeface="Cambria Math" panose="02040503050406030204" pitchFamily="18" charset="0"/>
                        </a:rPr>
                        <m:t>𝛾</m:t>
                      </m:r>
                      <m:d>
                        <m:dPr>
                          <m:ctrlPr>
                            <a:rPr lang="ko-KR" altLang="en-US" sz="2200" i="1">
                              <a:solidFill>
                                <a:srgbClr val="000000"/>
                              </a:solidFill>
                              <a:latin typeface="Cambria Math" panose="02040503050406030204" pitchFamily="18" charset="0"/>
                            </a:rPr>
                          </m:ctrlPr>
                        </m:dPr>
                        <m:e>
                          <m:r>
                            <a:rPr lang="ko-KR" altLang="en-US" sz="2200" i="1">
                              <a:solidFill>
                                <a:srgbClr val="000000"/>
                              </a:solidFill>
                              <a:latin typeface="Cambria Math" panose="02040503050406030204" pitchFamily="18" charset="0"/>
                            </a:rPr>
                            <m:t>𝑟</m:t>
                          </m:r>
                        </m:e>
                      </m:d>
                      <m:r>
                        <a:rPr lang="ko-KR" altLang="en-US" sz="2200" i="1">
                          <a:solidFill>
                            <a:srgbClr val="000000"/>
                          </a:solidFill>
                          <a:latin typeface="Cambria Math" panose="02040503050406030204" pitchFamily="18" charset="0"/>
                        </a:rPr>
                        <m:t>≡</m:t>
                      </m:r>
                      <m:sSup>
                        <m:sSupPr>
                          <m:ctrlPr>
                            <a:rPr lang="ko-KR" altLang="en-US" sz="2200" i="1">
                              <a:solidFill>
                                <a:srgbClr val="000000"/>
                              </a:solidFill>
                              <a:latin typeface="Cambria Math" panose="02040503050406030204" pitchFamily="18" charset="0"/>
                            </a:rPr>
                          </m:ctrlPr>
                        </m:sSupPr>
                        <m:e>
                          <m:r>
                            <a:rPr lang="ko-KR" altLang="en-US" sz="2200" i="1">
                              <a:solidFill>
                                <a:srgbClr val="000000"/>
                              </a:solidFill>
                              <a:latin typeface="Cambria Math" panose="02040503050406030204" pitchFamily="18" charset="0"/>
                            </a:rPr>
                            <m:t>𝑟</m:t>
                          </m:r>
                        </m:e>
                        <m:sup>
                          <m:r>
                            <a:rPr lang="ko-KR" altLang="en-US" sz="2200" i="1">
                              <a:solidFill>
                                <a:srgbClr val="000000"/>
                              </a:solidFill>
                              <a:latin typeface="Cambria Math" panose="02040503050406030204" pitchFamily="18" charset="0"/>
                            </a:rPr>
                            <m:t>2</m:t>
                          </m:r>
                        </m:sup>
                      </m:sSup>
                      <m:r>
                        <m:rPr>
                          <m:sty m:val="p"/>
                        </m:rPr>
                        <a:rPr lang="ko-KR" altLang="en-US" sz="2200" i="1">
                          <a:solidFill>
                            <a:srgbClr val="000000"/>
                          </a:solidFill>
                          <a:latin typeface="Cambria Math" panose="02040503050406030204" pitchFamily="18" charset="0"/>
                        </a:rPr>
                        <m:t>Δ</m:t>
                      </m:r>
                      <m:sSup>
                        <m:sSupPr>
                          <m:ctrlPr>
                            <a:rPr lang="ko-KR" altLang="en-US" sz="2200" i="1">
                              <a:solidFill>
                                <a:srgbClr val="000000"/>
                              </a:solidFill>
                              <a:latin typeface="Cambria Math" panose="02040503050406030204" pitchFamily="18" charset="0"/>
                            </a:rPr>
                          </m:ctrlPr>
                        </m:sSupPr>
                        <m:e>
                          <m:acc>
                            <m:accPr>
                              <m:chr m:val="̃"/>
                              <m:ctrlPr>
                                <a:rPr lang="ko-KR" altLang="en-US" sz="2200" i="1">
                                  <a:solidFill>
                                    <a:srgbClr val="000000"/>
                                  </a:solidFill>
                                  <a:latin typeface="Cambria Math" panose="02040503050406030204" pitchFamily="18" charset="0"/>
                                </a:rPr>
                              </m:ctrlPr>
                            </m:accPr>
                            <m:e>
                              <m:r>
                                <a:rPr lang="ko-KR" altLang="en-US" sz="2200" i="1">
                                  <a:solidFill>
                                    <a:srgbClr val="000000"/>
                                  </a:solidFill>
                                  <a:latin typeface="Cambria Math" panose="02040503050406030204" pitchFamily="18" charset="0"/>
                                </a:rPr>
                                <m:t>𝜌</m:t>
                              </m:r>
                            </m:e>
                          </m:acc>
                        </m:e>
                        <m:sup>
                          <m:r>
                            <a:rPr lang="ko-KR" altLang="en-US" sz="2200" i="1">
                              <a:solidFill>
                                <a:srgbClr val="000000"/>
                              </a:solidFill>
                              <a:latin typeface="Cambria Math" panose="02040503050406030204" pitchFamily="18" charset="0"/>
                            </a:rPr>
                            <m:t>2</m:t>
                          </m:r>
                        </m:sup>
                      </m:sSup>
                      <m:d>
                        <m:dPr>
                          <m:ctrlPr>
                            <a:rPr lang="ko-KR" altLang="en-US" sz="2200" i="1">
                              <a:solidFill>
                                <a:srgbClr val="000000"/>
                              </a:solidFill>
                              <a:latin typeface="Cambria Math" panose="02040503050406030204" pitchFamily="18" charset="0"/>
                            </a:rPr>
                          </m:ctrlPr>
                        </m:dPr>
                        <m:e>
                          <m:r>
                            <a:rPr lang="ko-KR" altLang="en-US" sz="2200" i="1">
                              <a:solidFill>
                                <a:srgbClr val="000000"/>
                              </a:solidFill>
                              <a:latin typeface="Cambria Math" panose="02040503050406030204" pitchFamily="18" charset="0"/>
                            </a:rPr>
                            <m:t>𝑟</m:t>
                          </m:r>
                        </m:e>
                      </m:d>
                    </m:oMath>
                    <m:oMath xmlns:m="http://schemas.openxmlformats.org/officeDocument/2006/math">
                      <m:r>
                        <m:rPr>
                          <m:nor/>
                        </m:rPr>
                        <a:rPr lang="ko-KR" altLang="en-US" sz="2200" i="0">
                          <a:solidFill>
                            <a:srgbClr val="000000"/>
                          </a:solidFill>
                          <a:latin typeface="Cambria Math" panose="02040503050406030204" pitchFamily="18" charset="0"/>
                        </a:rPr>
                        <m:t>        </m:t>
                      </m:r>
                      <m:r>
                        <a:rPr lang="ko-KR" altLang="en-US" sz="2200" i="1">
                          <a:solidFill>
                            <a:srgbClr val="000000"/>
                          </a:solidFill>
                          <a:latin typeface="Cambria Math" panose="02040503050406030204" pitchFamily="18" charset="0"/>
                        </a:rPr>
                        <m:t>=</m:t>
                      </m:r>
                      <m:sSup>
                        <m:sSupPr>
                          <m:ctrlPr>
                            <a:rPr lang="ko-KR" altLang="en-US" sz="2200" i="1">
                              <a:solidFill>
                                <a:srgbClr val="000000"/>
                              </a:solidFill>
                              <a:latin typeface="Cambria Math" panose="02040503050406030204" pitchFamily="18" charset="0"/>
                            </a:rPr>
                          </m:ctrlPr>
                        </m:sSupPr>
                        <m:e>
                          <m:r>
                            <a:rPr lang="ko-KR" altLang="en-US" sz="2200" i="1">
                              <a:solidFill>
                                <a:srgbClr val="000000"/>
                              </a:solidFill>
                              <a:latin typeface="Cambria Math" panose="02040503050406030204" pitchFamily="18" charset="0"/>
                            </a:rPr>
                            <m:t>𝑟</m:t>
                          </m:r>
                        </m:e>
                        <m:sup>
                          <m:r>
                            <a:rPr lang="ko-KR" altLang="en-US" sz="2200" i="1">
                              <a:solidFill>
                                <a:srgbClr val="000000"/>
                              </a:solidFill>
                              <a:latin typeface="Cambria Math" panose="02040503050406030204" pitchFamily="18" charset="0"/>
                            </a:rPr>
                            <m:t>2</m:t>
                          </m:r>
                        </m:sup>
                      </m:sSup>
                      <m:limLow>
                        <m:limLowPr>
                          <m:ctrlPr>
                            <a:rPr lang="ko-KR" altLang="en-US" sz="2200" i="1">
                              <a:solidFill>
                                <a:srgbClr val="000000"/>
                              </a:solidFill>
                              <a:latin typeface="Cambria Math" panose="02040503050406030204" pitchFamily="18" charset="0"/>
                            </a:rPr>
                          </m:ctrlPr>
                        </m:limLowPr>
                        <m:e>
                          <m:groupChr>
                            <m:groupChrPr>
                              <m:chr m:val="⏟"/>
                              <m:ctrlPr>
                                <a:rPr lang="ko-KR" altLang="en-US" sz="2200" i="1">
                                  <a:solidFill>
                                    <a:srgbClr val="000000"/>
                                  </a:solidFill>
                                  <a:latin typeface="Cambria Math" panose="02040503050406030204" pitchFamily="18" charset="0"/>
                                </a:rPr>
                              </m:ctrlPr>
                            </m:groupChrPr>
                            <m:e>
                              <m:nary>
                                <m:naryPr>
                                  <m:limLoc m:val="undOvr"/>
                                  <m:supHide m:val="on"/>
                                  <m:ctrlPr>
                                    <a:rPr lang="ko-KR" altLang="en-US" sz="2200" i="1">
                                      <a:solidFill>
                                        <a:srgbClr val="000000"/>
                                      </a:solidFill>
                                      <a:latin typeface="Cambria Math" panose="02040503050406030204" pitchFamily="18" charset="0"/>
                                    </a:rPr>
                                  </m:ctrlPr>
                                </m:naryPr>
                                <m:sub>
                                  <m:r>
                                    <a:rPr lang="ko-KR" altLang="en-US" sz="2200" i="1">
                                      <a:solidFill>
                                        <a:srgbClr val="000000"/>
                                      </a:solidFill>
                                      <a:latin typeface="Cambria Math" panose="02040503050406030204" pitchFamily="18" charset="0"/>
                                    </a:rPr>
                                    <m:t>𝑉</m:t>
                                  </m:r>
                                </m:sub>
                                <m:sup/>
                                <m:e>
                                  <m:r>
                                    <m:rPr>
                                      <m:sty m:val="p"/>
                                    </m:rPr>
                                    <a:rPr lang="ko-KR" altLang="en-US" sz="2200" i="1">
                                      <a:solidFill>
                                        <a:srgbClr val="000000"/>
                                      </a:solidFill>
                                      <a:latin typeface="Cambria Math" panose="02040503050406030204" pitchFamily="18" charset="0"/>
                                    </a:rPr>
                                    <m:t>Δ</m:t>
                                  </m:r>
                                  <m:r>
                                    <a:rPr lang="ko-KR" altLang="en-US" sz="2200" i="1">
                                      <a:solidFill>
                                        <a:srgbClr val="000000"/>
                                      </a:solidFill>
                                      <a:latin typeface="Cambria Math" panose="02040503050406030204" pitchFamily="18" charset="0"/>
                                    </a:rPr>
                                    <m:t>𝜌</m:t>
                                  </m:r>
                                  <m:d>
                                    <m:dPr>
                                      <m:ctrlPr>
                                        <a:rPr lang="ko-KR" altLang="en-US" sz="2200" i="1">
                                          <a:solidFill>
                                            <a:srgbClr val="000000"/>
                                          </a:solidFill>
                                          <a:latin typeface="Cambria Math" panose="02040503050406030204" pitchFamily="18" charset="0"/>
                                        </a:rPr>
                                      </m:ctrlPr>
                                    </m:dPr>
                                    <m:e>
                                      <m:sSub>
                                        <m:sSubPr>
                                          <m:ctrlPr>
                                            <a:rPr lang="ko-KR" altLang="en-US" sz="2200" i="1">
                                              <a:solidFill>
                                                <a:srgbClr val="000000"/>
                                              </a:solidFill>
                                              <a:latin typeface="Cambria Math" panose="02040503050406030204" pitchFamily="18" charset="0"/>
                                            </a:rPr>
                                          </m:ctrlPr>
                                        </m:sSubPr>
                                        <m:e>
                                          <m:r>
                                            <a:rPr lang="ko-KR" altLang="en-US" sz="2200" i="1">
                                              <a:solidFill>
                                                <a:srgbClr val="000000"/>
                                              </a:solidFill>
                                              <a:latin typeface="Cambria Math" panose="02040503050406030204" pitchFamily="18" charset="0"/>
                                            </a:rPr>
                                            <m:t>𝑟</m:t>
                                          </m:r>
                                        </m:e>
                                        <m:sub>
                                          <m:r>
                                            <a:rPr lang="ko-KR" altLang="en-US" sz="2200" i="1">
                                              <a:solidFill>
                                                <a:srgbClr val="000000"/>
                                              </a:solidFill>
                                              <a:latin typeface="Cambria Math" panose="02040503050406030204" pitchFamily="18" charset="0"/>
                                            </a:rPr>
                                            <m:t>1</m:t>
                                          </m:r>
                                        </m:sub>
                                      </m:sSub>
                                    </m:e>
                                  </m:d>
                                  <m:r>
                                    <m:rPr>
                                      <m:sty m:val="p"/>
                                    </m:rPr>
                                    <a:rPr lang="ko-KR" altLang="en-US" sz="2200" i="1">
                                      <a:solidFill>
                                        <a:srgbClr val="000000"/>
                                      </a:solidFill>
                                      <a:latin typeface="Cambria Math" panose="02040503050406030204" pitchFamily="18" charset="0"/>
                                    </a:rPr>
                                    <m:t>Δ</m:t>
                                  </m:r>
                                  <m:r>
                                    <a:rPr lang="ko-KR" altLang="en-US" sz="2200" i="1">
                                      <a:solidFill>
                                        <a:srgbClr val="000000"/>
                                      </a:solidFill>
                                      <a:latin typeface="Cambria Math" panose="02040503050406030204" pitchFamily="18" charset="0"/>
                                    </a:rPr>
                                    <m:t>𝜌</m:t>
                                  </m:r>
                                  <m:d>
                                    <m:dPr>
                                      <m:ctrlPr>
                                        <a:rPr lang="ko-KR" altLang="en-US" sz="2200" i="1">
                                          <a:solidFill>
                                            <a:srgbClr val="000000"/>
                                          </a:solidFill>
                                          <a:latin typeface="Cambria Math" panose="02040503050406030204" pitchFamily="18" charset="0"/>
                                        </a:rPr>
                                      </m:ctrlPr>
                                    </m:dPr>
                                    <m:e>
                                      <m:sSub>
                                        <m:sSubPr>
                                          <m:ctrlPr>
                                            <a:rPr lang="ko-KR" altLang="en-US" sz="2200" i="1">
                                              <a:solidFill>
                                                <a:srgbClr val="000000"/>
                                              </a:solidFill>
                                              <a:latin typeface="Cambria Math" panose="02040503050406030204" pitchFamily="18" charset="0"/>
                                            </a:rPr>
                                          </m:ctrlPr>
                                        </m:sSubPr>
                                        <m:e>
                                          <m:r>
                                            <a:rPr lang="ko-KR" altLang="en-US" sz="2200" i="1">
                                              <a:solidFill>
                                                <a:srgbClr val="000000"/>
                                              </a:solidFill>
                                              <a:latin typeface="Cambria Math" panose="02040503050406030204" pitchFamily="18" charset="0"/>
                                            </a:rPr>
                                            <m:t>𝑟</m:t>
                                          </m:r>
                                        </m:e>
                                        <m:sub>
                                          <m:r>
                                            <a:rPr lang="ko-KR" altLang="en-US" sz="2200" i="1">
                                              <a:solidFill>
                                                <a:srgbClr val="000000"/>
                                              </a:solidFill>
                                              <a:latin typeface="Cambria Math" panose="02040503050406030204" pitchFamily="18" charset="0"/>
                                            </a:rPr>
                                            <m:t>1</m:t>
                                          </m:r>
                                        </m:sub>
                                      </m:sSub>
                                      <m:r>
                                        <a:rPr lang="ko-KR" altLang="en-US" sz="2200" i="1">
                                          <a:solidFill>
                                            <a:srgbClr val="000000"/>
                                          </a:solidFill>
                                          <a:latin typeface="Cambria Math" panose="02040503050406030204" pitchFamily="18" charset="0"/>
                                        </a:rPr>
                                        <m:t>−</m:t>
                                      </m:r>
                                      <m:r>
                                        <a:rPr lang="ko-KR" altLang="en-US" sz="2200" i="1">
                                          <a:solidFill>
                                            <a:srgbClr val="000000"/>
                                          </a:solidFill>
                                          <a:latin typeface="Cambria Math" panose="02040503050406030204" pitchFamily="18" charset="0"/>
                                        </a:rPr>
                                        <m:t>𝑟</m:t>
                                      </m:r>
                                    </m:e>
                                  </m:d>
                                  <m:r>
                                    <a:rPr lang="ko-KR" altLang="en-US" sz="2200" i="1">
                                      <a:solidFill>
                                        <a:srgbClr val="000000"/>
                                      </a:solidFill>
                                      <a:latin typeface="Cambria Math" panose="02040503050406030204" pitchFamily="18" charset="0"/>
                                    </a:rPr>
                                    <m:t>𝑑</m:t>
                                  </m:r>
                                  <m:sSub>
                                    <m:sSubPr>
                                      <m:ctrlPr>
                                        <a:rPr lang="ko-KR" altLang="en-US" sz="2200" i="1">
                                          <a:solidFill>
                                            <a:srgbClr val="000000"/>
                                          </a:solidFill>
                                          <a:latin typeface="Cambria Math" panose="02040503050406030204" pitchFamily="18" charset="0"/>
                                        </a:rPr>
                                      </m:ctrlPr>
                                    </m:sSubPr>
                                    <m:e>
                                      <m:r>
                                        <a:rPr lang="ko-KR" altLang="en-US" sz="2200" i="1">
                                          <a:solidFill>
                                            <a:srgbClr val="000000"/>
                                          </a:solidFill>
                                          <a:latin typeface="Cambria Math" panose="02040503050406030204" pitchFamily="18" charset="0"/>
                                        </a:rPr>
                                        <m:t>𝑟</m:t>
                                      </m:r>
                                    </m:e>
                                    <m:sub>
                                      <m:r>
                                        <a:rPr lang="ko-KR" altLang="en-US" sz="2200" i="1">
                                          <a:solidFill>
                                            <a:srgbClr val="000000"/>
                                          </a:solidFill>
                                          <a:latin typeface="Cambria Math" panose="02040503050406030204" pitchFamily="18" charset="0"/>
                                        </a:rPr>
                                        <m:t>1</m:t>
                                      </m:r>
                                    </m:sub>
                                  </m:sSub>
                                </m:e>
                              </m:nary>
                            </m:e>
                          </m:groupChr>
                        </m:e>
                        <m:lim>
                          <m:eqArr>
                            <m:eqArrPr>
                              <m:ctrlPr>
                                <a:rPr lang="ko-KR" altLang="en-US" sz="2200" i="1" smtClean="0">
                                  <a:solidFill>
                                    <a:srgbClr val="0000FF"/>
                                  </a:solidFill>
                                  <a:latin typeface="Cambria Math" panose="02040503050406030204" pitchFamily="18" charset="0"/>
                                </a:rPr>
                              </m:ctrlPr>
                            </m:eqArrPr>
                            <m:e>
                              <m:r>
                                <m:rPr>
                                  <m:nor/>
                                </m:rPr>
                                <a:rPr lang="ko-KR" altLang="en-US" sz="2200" i="0">
                                  <a:solidFill>
                                    <a:srgbClr val="0000FF"/>
                                  </a:solidFill>
                                  <a:latin typeface="Cambria Math" panose="02040503050406030204" pitchFamily="18" charset="0"/>
                                </a:rPr>
                                <m:t>self</m:t>
                              </m:r>
                              <m:r>
                                <m:rPr>
                                  <m:nor/>
                                </m:rPr>
                                <a:rPr lang="ko-KR" altLang="en-US" sz="2200" i="0">
                                  <a:solidFill>
                                    <a:srgbClr val="0000FF"/>
                                  </a:solidFill>
                                  <a:latin typeface="Cambria Math" panose="02040503050406030204" pitchFamily="18" charset="0"/>
                                </a:rPr>
                                <m:t>−</m:t>
                              </m:r>
                              <m:r>
                                <m:rPr>
                                  <m:nor/>
                                </m:rPr>
                                <a:rPr lang="ko-KR" altLang="en-US" sz="2200" i="0">
                                  <a:solidFill>
                                    <a:srgbClr val="0000FF"/>
                                  </a:solidFill>
                                  <a:latin typeface="Cambria Math" panose="02040503050406030204" pitchFamily="18" charset="0"/>
                                </a:rPr>
                                <m:t>convolution</m:t>
                              </m:r>
                              <m:r>
                                <m:rPr>
                                  <m:nor/>
                                </m:rPr>
                                <a:rPr lang="ko-KR" altLang="en-US" sz="2200" i="0">
                                  <a:solidFill>
                                    <a:srgbClr val="0000FF"/>
                                  </a:solidFill>
                                  <a:latin typeface="Cambria Math" panose="02040503050406030204" pitchFamily="18" charset="0"/>
                                </a:rPr>
                                <m:t> </m:t>
                              </m:r>
                              <m:r>
                                <m:rPr>
                                  <m:nor/>
                                </m:rPr>
                                <a:rPr lang="ko-KR" altLang="en-US" sz="2200" i="0">
                                  <a:solidFill>
                                    <a:srgbClr val="0000FF"/>
                                  </a:solidFill>
                                  <a:latin typeface="Cambria Math" panose="02040503050406030204" pitchFamily="18" charset="0"/>
                                </a:rPr>
                                <m:t>of</m:t>
                              </m:r>
                              <m:r>
                                <m:rPr>
                                  <m:nor/>
                                </m:rPr>
                                <a:rPr lang="ko-KR" altLang="en-US" sz="2200" i="0">
                                  <a:solidFill>
                                    <a:srgbClr val="0000FF"/>
                                  </a:solidFill>
                                  <a:latin typeface="Cambria Math" panose="02040503050406030204" pitchFamily="18" charset="0"/>
                                </a:rPr>
                                <m:t> </m:t>
                              </m:r>
                            </m:e>
                            <m:e>
                              <m:r>
                                <m:rPr>
                                  <m:nor/>
                                </m:rPr>
                                <a:rPr lang="ko-KR" altLang="en-US" sz="2200" i="0">
                                  <a:solidFill>
                                    <a:srgbClr val="0000FF"/>
                                  </a:solidFill>
                                  <a:latin typeface="Cambria Math" panose="02040503050406030204" pitchFamily="18" charset="0"/>
                                </a:rPr>
                                <m:t>density</m:t>
                              </m:r>
                              <m:r>
                                <m:rPr>
                                  <m:nor/>
                                </m:rPr>
                                <a:rPr lang="ko-KR" altLang="en-US" sz="2200" i="0">
                                  <a:solidFill>
                                    <a:srgbClr val="0000FF"/>
                                  </a:solidFill>
                                  <a:latin typeface="Cambria Math" panose="02040503050406030204" pitchFamily="18" charset="0"/>
                                </a:rPr>
                                <m:t> </m:t>
                              </m:r>
                              <m:r>
                                <m:rPr>
                                  <m:nor/>
                                </m:rPr>
                                <a:rPr lang="ko-KR" altLang="en-US" sz="2200" i="0">
                                  <a:solidFill>
                                    <a:srgbClr val="0000FF"/>
                                  </a:solidFill>
                                  <a:latin typeface="Cambria Math" panose="02040503050406030204" pitchFamily="18" charset="0"/>
                                </a:rPr>
                                <m:t>distribution</m:t>
                              </m:r>
                              <m:r>
                                <m:rPr>
                                  <m:nor/>
                                </m:rPr>
                                <a:rPr lang="ko-KR" altLang="en-US" sz="2200" i="0">
                                  <a:solidFill>
                                    <a:srgbClr val="0000FF"/>
                                  </a:solidFill>
                                  <a:latin typeface="Cambria Math" panose="02040503050406030204" pitchFamily="18" charset="0"/>
                                </a:rPr>
                                <m:t> </m:t>
                              </m:r>
                              <m:r>
                                <m:rPr>
                                  <m:nor/>
                                </m:rPr>
                                <a:rPr lang="ko-KR" altLang="en-US" sz="2200" i="0">
                                  <a:solidFill>
                                    <a:srgbClr val="0000FF"/>
                                  </a:solidFill>
                                  <a:latin typeface="Cambria Math" panose="02040503050406030204" pitchFamily="18" charset="0"/>
                                </a:rPr>
                                <m:t>function</m:t>
                              </m:r>
                            </m:e>
                          </m:eqArr>
                        </m:lim>
                      </m:limLow>
                    </m:oMath>
                  </m:oMathPara>
                </a14:m>
                <a:br>
                  <a:rPr lang="ko-KR" altLang="en-US" sz="2200" i="1" dirty="0">
                    <a:solidFill>
                      <a:srgbClr val="000000"/>
                    </a:solidFill>
                    <a:latin typeface="Cambria Math" panose="02040503050406030204" pitchFamily="18" charset="0"/>
                  </a:rPr>
                </a:br>
                <a:br>
                  <a:rPr lang="ko-KR" altLang="en-US" sz="2200" i="1" dirty="0">
                    <a:solidFill>
                      <a:srgbClr val="000000"/>
                    </a:solidFill>
                    <a:latin typeface="Cambria Math" panose="02040503050406030204" pitchFamily="18" charset="0"/>
                  </a:rPr>
                </a:br>
                <a:endParaRPr lang="en-US" altLang="ko-KR" sz="2200" i="0" dirty="0">
                  <a:solidFill>
                    <a:srgbClr val="000000"/>
                  </a:solidFill>
                  <a:latin typeface="Cambria Math" panose="02040503050406030204" pitchFamily="18" charset="0"/>
                </a:endParaRPr>
              </a:p>
              <a:p>
                <a:pPr marL="342900" indent="-342900">
                  <a:buFont typeface="Wingdings" panose="05000000000000000000" pitchFamily="2" charset="2"/>
                  <a:buChar char="ü"/>
                </a:pPr>
                <a14:m>
                  <m:oMath xmlns:m="http://schemas.openxmlformats.org/officeDocument/2006/math">
                    <m:r>
                      <m:rPr>
                        <m:nor/>
                      </m:rPr>
                      <a:rPr lang="ko-KR" altLang="en-US" sz="2200" i="0">
                        <a:solidFill>
                          <a:srgbClr val="000000"/>
                        </a:solidFill>
                        <a:latin typeface="Cambria Math" panose="02040503050406030204" pitchFamily="18" charset="0"/>
                      </a:rPr>
                      <m:t>Pair</m:t>
                    </m:r>
                    <m:r>
                      <m:rPr>
                        <m:nor/>
                      </m:rPr>
                      <a:rPr lang="ko-KR" altLang="en-US" sz="2200" i="0">
                        <a:solidFill>
                          <a:srgbClr val="000000"/>
                        </a:solidFill>
                        <a:latin typeface="Cambria Math" panose="02040503050406030204" pitchFamily="18" charset="0"/>
                      </a:rPr>
                      <m:t> </m:t>
                    </m:r>
                    <m:r>
                      <m:rPr>
                        <m:nor/>
                      </m:rPr>
                      <a:rPr lang="ko-KR" altLang="en-US" sz="2200" i="0">
                        <a:solidFill>
                          <a:srgbClr val="000000"/>
                        </a:solidFill>
                        <a:latin typeface="Cambria Math" panose="02040503050406030204" pitchFamily="18" charset="0"/>
                      </a:rPr>
                      <m:t>distance</m:t>
                    </m:r>
                    <m:r>
                      <m:rPr>
                        <m:nor/>
                      </m:rPr>
                      <a:rPr lang="ko-KR" altLang="en-US" sz="2200" i="0">
                        <a:solidFill>
                          <a:srgbClr val="000000"/>
                        </a:solidFill>
                        <a:latin typeface="Cambria Math" panose="02040503050406030204" pitchFamily="18" charset="0"/>
                      </a:rPr>
                      <m:t> </m:t>
                    </m:r>
                    <m:r>
                      <m:rPr>
                        <m:nor/>
                      </m:rPr>
                      <a:rPr lang="ko-KR" altLang="en-US" sz="2200" i="0">
                        <a:solidFill>
                          <a:srgbClr val="000000"/>
                        </a:solidFill>
                        <a:latin typeface="Cambria Math" panose="02040503050406030204" pitchFamily="18" charset="0"/>
                      </a:rPr>
                      <m:t>distribution</m:t>
                    </m:r>
                    <m:r>
                      <m:rPr>
                        <m:nor/>
                      </m:rPr>
                      <a:rPr lang="ko-KR" altLang="en-US" sz="2200" i="0">
                        <a:solidFill>
                          <a:srgbClr val="000000"/>
                        </a:solidFill>
                        <a:latin typeface="Cambria Math" panose="02040503050406030204" pitchFamily="18" charset="0"/>
                      </a:rPr>
                      <m:t> </m:t>
                    </m:r>
                    <m:r>
                      <m:rPr>
                        <m:nor/>
                      </m:rPr>
                      <a:rPr lang="ko-KR" altLang="en-US" sz="2200" i="0">
                        <a:solidFill>
                          <a:srgbClr val="000000"/>
                        </a:solidFill>
                        <a:latin typeface="Cambria Math" panose="02040503050406030204" pitchFamily="18" charset="0"/>
                      </a:rPr>
                      <m:t>function</m:t>
                    </m:r>
                    <m:r>
                      <m:rPr>
                        <m:nor/>
                      </m:rPr>
                      <a:rPr lang="ko-KR" altLang="en-US" sz="2200" i="0">
                        <a:solidFill>
                          <a:srgbClr val="000000"/>
                        </a:solidFill>
                        <a:latin typeface="Cambria Math" panose="02040503050406030204" pitchFamily="18" charset="0"/>
                      </a:rPr>
                      <m:t> </m:t>
                    </m:r>
                    <m:r>
                      <a:rPr lang="ko-KR" altLang="en-US" sz="2200" i="1">
                        <a:solidFill>
                          <a:srgbClr val="000000"/>
                        </a:solidFill>
                        <a:latin typeface="Cambria Math" panose="02040503050406030204" pitchFamily="18" charset="0"/>
                      </a:rPr>
                      <m:t>(</m:t>
                    </m:r>
                    <m:r>
                      <m:rPr>
                        <m:nor/>
                      </m:rPr>
                      <a:rPr lang="ko-KR" altLang="en-US" sz="2200" i="0">
                        <a:solidFill>
                          <a:srgbClr val="000000"/>
                        </a:solidFill>
                        <a:latin typeface="Cambria Math" panose="02040503050406030204" pitchFamily="18" charset="0"/>
                      </a:rPr>
                      <m:t>PDDF</m:t>
                    </m:r>
                    <m:r>
                      <a:rPr lang="ko-KR" altLang="en-US" sz="2200" i="1">
                        <a:solidFill>
                          <a:srgbClr val="000000"/>
                        </a:solidFill>
                        <a:latin typeface="Cambria Math" panose="02040503050406030204" pitchFamily="18" charset="0"/>
                      </a:rPr>
                      <m:t>)</m:t>
                    </m:r>
                    <m:r>
                      <a:rPr lang="ko-KR" altLang="en-US" sz="2200" i="0">
                        <a:solidFill>
                          <a:srgbClr val="000000"/>
                        </a:solidFill>
                        <a:latin typeface="Cambria Math" panose="02040503050406030204" pitchFamily="18" charset="0"/>
                      </a:rPr>
                      <m:t>:</m:t>
                    </m:r>
                  </m:oMath>
                </a14:m>
                <a:br>
                  <a:rPr lang="ko-KR" altLang="en-US" sz="2200" i="0" dirty="0">
                    <a:solidFill>
                      <a:srgbClr val="000000"/>
                    </a:solidFill>
                    <a:latin typeface="Cambria Math" panose="02040503050406030204" pitchFamily="18" charset="0"/>
                  </a:rPr>
                </a:br>
                <a14:m>
                  <m:oMath xmlns:m="http://schemas.openxmlformats.org/officeDocument/2006/math">
                    <m:r>
                      <m:rPr>
                        <m:nor/>
                      </m:rPr>
                      <a:rPr lang="en-US" altLang="ko-KR" sz="2200">
                        <a:solidFill>
                          <a:srgbClr val="000000"/>
                        </a:solidFill>
                        <a:latin typeface="Cambria Math" panose="02040503050406030204" pitchFamily="18" charset="0"/>
                      </a:rPr>
                      <m:t>P</m:t>
                    </m:r>
                    <m:r>
                      <m:rPr>
                        <m:nor/>
                      </m:rPr>
                      <a:rPr lang="ko-KR" altLang="en-US" sz="2200" i="0">
                        <a:solidFill>
                          <a:srgbClr val="000000"/>
                        </a:solidFill>
                        <a:latin typeface="Cambria Math" panose="02040503050406030204" pitchFamily="18" charset="0"/>
                      </a:rPr>
                      <m:t>robability</m:t>
                    </m:r>
                    <m:r>
                      <m:rPr>
                        <m:nor/>
                      </m:rPr>
                      <a:rPr lang="ko-KR" altLang="en-US" sz="2200" i="0">
                        <a:solidFill>
                          <a:srgbClr val="000000"/>
                        </a:solidFill>
                        <a:latin typeface="Cambria Math" panose="02040503050406030204" pitchFamily="18" charset="0"/>
                      </a:rPr>
                      <m:t> </m:t>
                    </m:r>
                    <m:r>
                      <m:rPr>
                        <m:nor/>
                      </m:rPr>
                      <a:rPr lang="ko-KR" altLang="en-US" sz="2200" i="0">
                        <a:solidFill>
                          <a:srgbClr val="000000"/>
                        </a:solidFill>
                        <a:latin typeface="Cambria Math" panose="02040503050406030204" pitchFamily="18" charset="0"/>
                      </a:rPr>
                      <m:t>finding</m:t>
                    </m:r>
                    <m:r>
                      <m:rPr>
                        <m:nor/>
                      </m:rPr>
                      <a:rPr lang="ko-KR" altLang="en-US" sz="2200" i="0">
                        <a:solidFill>
                          <a:srgbClr val="000000"/>
                        </a:solidFill>
                        <a:latin typeface="Cambria Math" panose="02040503050406030204" pitchFamily="18" charset="0"/>
                      </a:rPr>
                      <m:t> </m:t>
                    </m:r>
                    <m:r>
                      <m:rPr>
                        <m:nor/>
                      </m:rPr>
                      <a:rPr lang="ko-KR" altLang="en-US" sz="2200" i="0">
                        <a:solidFill>
                          <a:srgbClr val="000000"/>
                        </a:solidFill>
                        <a:latin typeface="Cambria Math" panose="02040503050406030204" pitchFamily="18" charset="0"/>
                      </a:rPr>
                      <m:t>the</m:t>
                    </m:r>
                    <m:r>
                      <m:rPr>
                        <m:nor/>
                      </m:rPr>
                      <a:rPr lang="ko-KR" altLang="en-US" sz="2200" i="0">
                        <a:solidFill>
                          <a:srgbClr val="000000"/>
                        </a:solidFill>
                        <a:latin typeface="Cambria Math" panose="02040503050406030204" pitchFamily="18" charset="0"/>
                      </a:rPr>
                      <m:t> </m:t>
                    </m:r>
                    <m:r>
                      <m:rPr>
                        <m:nor/>
                      </m:rPr>
                      <a:rPr lang="ko-KR" altLang="en-US" sz="2200" i="0" smtClean="0">
                        <a:solidFill>
                          <a:srgbClr val="000000"/>
                        </a:solidFill>
                        <a:latin typeface="Cambria Math" panose="02040503050406030204" pitchFamily="18" charset="0"/>
                      </a:rPr>
                      <m:t>scattering</m:t>
                    </m:r>
                    <m:r>
                      <m:rPr>
                        <m:nor/>
                      </m:rPr>
                      <a:rPr lang="ko-KR" altLang="en-US" sz="2200" i="0" smtClean="0">
                        <a:solidFill>
                          <a:srgbClr val="000000"/>
                        </a:solidFill>
                        <a:latin typeface="Cambria Math" panose="02040503050406030204" pitchFamily="18" charset="0"/>
                      </a:rPr>
                      <m:t> </m:t>
                    </m:r>
                    <m:r>
                      <m:rPr>
                        <m:nor/>
                      </m:rPr>
                      <a:rPr lang="ko-KR" altLang="en-US" sz="2200" i="0" smtClean="0">
                        <a:solidFill>
                          <a:srgbClr val="000000"/>
                        </a:solidFill>
                        <a:latin typeface="Cambria Math" panose="02040503050406030204" pitchFamily="18" charset="0"/>
                      </a:rPr>
                      <m:t>elements</m:t>
                    </m:r>
                    <m:r>
                      <m:rPr>
                        <m:nor/>
                      </m:rPr>
                      <a:rPr lang="ko-KR" altLang="en-US" sz="2200" i="0" smtClean="0">
                        <a:solidFill>
                          <a:srgbClr val="000000"/>
                        </a:solidFill>
                        <a:latin typeface="Cambria Math" panose="02040503050406030204" pitchFamily="18" charset="0"/>
                      </a:rPr>
                      <m:t> </m:t>
                    </m:r>
                    <m:r>
                      <m:rPr>
                        <m:nor/>
                      </m:rPr>
                      <a:rPr lang="ko-KR" altLang="en-US" sz="2200" i="0">
                        <a:solidFill>
                          <a:srgbClr val="000000"/>
                        </a:solidFill>
                        <a:latin typeface="Cambria Math" panose="02040503050406030204" pitchFamily="18" charset="0"/>
                      </a:rPr>
                      <m:t>separated</m:t>
                    </m:r>
                    <m:r>
                      <m:rPr>
                        <m:nor/>
                      </m:rPr>
                      <a:rPr lang="ko-KR" altLang="en-US" sz="2200" i="0">
                        <a:solidFill>
                          <a:srgbClr val="000000"/>
                        </a:solidFill>
                        <a:latin typeface="Cambria Math" panose="02040503050406030204" pitchFamily="18" charset="0"/>
                      </a:rPr>
                      <m:t> </m:t>
                    </m:r>
                    <m:r>
                      <m:rPr>
                        <m:nor/>
                      </m:rPr>
                      <a:rPr lang="ko-KR" altLang="en-US" sz="2200" i="0">
                        <a:solidFill>
                          <a:srgbClr val="000000"/>
                        </a:solidFill>
                        <a:latin typeface="Cambria Math" panose="02040503050406030204" pitchFamily="18" charset="0"/>
                      </a:rPr>
                      <m:t>by</m:t>
                    </m:r>
                    <m:r>
                      <m:rPr>
                        <m:nor/>
                      </m:rPr>
                      <a:rPr lang="ko-KR" altLang="en-US" sz="2200" i="0">
                        <a:solidFill>
                          <a:srgbClr val="000000"/>
                        </a:solidFill>
                        <a:latin typeface="Cambria Math" panose="02040503050406030204" pitchFamily="18" charset="0"/>
                      </a:rPr>
                      <m:t> </m:t>
                    </m:r>
                    <m:r>
                      <m:rPr>
                        <m:nor/>
                      </m:rPr>
                      <a:rPr lang="ko-KR" altLang="en-US" sz="2200" i="0">
                        <a:solidFill>
                          <a:srgbClr val="000000"/>
                        </a:solidFill>
                        <a:latin typeface="Cambria Math" panose="02040503050406030204" pitchFamily="18" charset="0"/>
                      </a:rPr>
                      <m:t>r</m:t>
                    </m:r>
                  </m:oMath>
                </a14:m>
                <a:endParaRPr lang="ko-KR" altLang="en-US" sz="2200" dirty="0"/>
              </a:p>
            </p:txBody>
          </p:sp>
        </mc:Choice>
        <mc:Fallback xmlns="">
          <p:sp>
            <p:nvSpPr>
              <p:cNvPr id="7" name="Object 4"/>
              <p:cNvSpPr txBox="1">
                <a:spLocks noRot="1" noChangeAspect="1" noMove="1" noResize="1" noEditPoints="1" noAdjustHandles="1" noChangeArrowheads="1" noChangeShapeType="1" noTextEdit="1"/>
              </p:cNvSpPr>
              <p:nvPr/>
            </p:nvSpPr>
            <p:spPr bwMode="auto">
              <a:xfrm>
                <a:off x="179512" y="692696"/>
                <a:ext cx="8640763" cy="4754562"/>
              </a:xfrm>
              <a:prstGeom prst="rect">
                <a:avLst/>
              </a:prstGeom>
              <a:blipFill>
                <a:blip r:embed="rId4"/>
                <a:stretch>
                  <a:fillRect l="-776"/>
                </a:stretch>
              </a:blipFill>
              <a:ln>
                <a:noFill/>
              </a:ln>
              <a:effectLst/>
            </p:spPr>
            <p:txBody>
              <a:bodyPr/>
              <a:lstStyle/>
              <a:p>
                <a:r>
                  <a:rPr lang="ko-KR" altLang="en-US">
                    <a:noFill/>
                  </a:rPr>
                  <a:t> </a:t>
                </a:r>
              </a:p>
            </p:txBody>
          </p:sp>
        </mc:Fallback>
      </mc:AlternateContent>
      <p:sp>
        <p:nvSpPr>
          <p:cNvPr id="2" name="슬라이드 번호 개체 틀 1">
            <a:extLst>
              <a:ext uri="{FF2B5EF4-FFF2-40B4-BE49-F238E27FC236}">
                <a16:creationId xmlns:a16="http://schemas.microsoft.com/office/drawing/2014/main" id="{E2816609-9846-C2FD-9D78-C1021A2BF30D}"/>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30</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8523410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72" b="22389"/>
          <a:stretch>
            <a:fillRect/>
          </a:stretch>
        </p:blipFill>
        <p:spPr>
          <a:xfrm>
            <a:off x="192489" y="806260"/>
            <a:ext cx="5595379" cy="4144648"/>
          </a:xfrm>
          <a:noFill/>
        </p:spPr>
      </p:pic>
      <p:pic>
        <p:nvPicPr>
          <p:cNvPr id="2560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233" t="51915" r="3636" b="-1"/>
          <a:stretch/>
        </p:blipFill>
        <p:spPr bwMode="auto">
          <a:xfrm>
            <a:off x="6237099" y="2750984"/>
            <a:ext cx="2376264" cy="159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5"/>
          <p:cNvSpPr txBox="1">
            <a:spLocks noChangeArrowheads="1"/>
          </p:cNvSpPr>
          <p:nvPr/>
        </p:nvSpPr>
        <p:spPr bwMode="auto">
          <a:xfrm>
            <a:off x="3419871" y="5059781"/>
            <a:ext cx="585149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marL="212400" indent="-212400" eaLnBrk="1" hangingPunct="1">
              <a:spcBef>
                <a:spcPts val="600"/>
              </a:spcBef>
              <a:buFont typeface="Arial" panose="020B0604020202020204" pitchFamily="34" charset="0"/>
              <a:buChar char="•"/>
            </a:pPr>
            <a:r>
              <a:rPr lang="en-US" altLang="ko-KR" sz="1800" u="none" dirty="0">
                <a:solidFill>
                  <a:srgbClr val="2F3031"/>
                </a:solidFill>
                <a:latin typeface="Berlin Sans FB" panose="020E0602020502020306" pitchFamily="34" charset="0"/>
              </a:rPr>
              <a:t>Particle’s </a:t>
            </a:r>
            <a:r>
              <a:rPr lang="en-US" altLang="ko-KR" sz="1800" u="none" dirty="0">
                <a:solidFill>
                  <a:srgbClr val="FF2712"/>
                </a:solidFill>
                <a:latin typeface="Berlin Sans FB" panose="020E0602020502020306" pitchFamily="34" charset="0"/>
              </a:rPr>
              <a:t>SHAPE </a:t>
            </a:r>
            <a:endParaRPr lang="en-US" altLang="ko-KR" sz="1800" u="none" dirty="0">
              <a:latin typeface="Berlin Sans FB" panose="020E0602020502020306" pitchFamily="34" charset="0"/>
              <a:cs typeface="Arial" panose="020B0604020202020204" pitchFamily="34" charset="0"/>
            </a:endParaRPr>
          </a:p>
          <a:p>
            <a:pPr marL="212400" indent="-212400" eaLnBrk="1" hangingPunct="1">
              <a:spcBef>
                <a:spcPts val="600"/>
              </a:spcBef>
              <a:buFont typeface="Arial" panose="020B0604020202020204" pitchFamily="34" charset="0"/>
              <a:buChar char="•"/>
            </a:pPr>
            <a:r>
              <a:rPr lang="en-US" altLang="ko-KR" sz="1800" u="none" dirty="0">
                <a:latin typeface="Berlin Sans FB" panose="020E0602020502020306" pitchFamily="34" charset="0"/>
                <a:cs typeface="Arial" panose="020B0604020202020204" pitchFamily="34" charset="0"/>
              </a:rPr>
              <a:t>Distribution of distances of atoms from centroid</a:t>
            </a:r>
          </a:p>
          <a:p>
            <a:pPr marL="212400" indent="-212400" eaLnBrk="1" hangingPunct="1">
              <a:spcBef>
                <a:spcPts val="600"/>
              </a:spcBef>
              <a:buFont typeface="Arial" panose="020B0604020202020204" pitchFamily="34" charset="0"/>
              <a:buChar char="•"/>
            </a:pPr>
            <a:r>
              <a:rPr lang="en-US" altLang="ko-KR" sz="1800" u="none" dirty="0">
                <a:latin typeface="Berlin Sans FB" panose="020E0602020502020306" pitchFamily="34" charset="0"/>
                <a:cs typeface="Arial" panose="020B0604020202020204" pitchFamily="34" charset="0"/>
              </a:rPr>
              <a:t>1D: only distance, not direction</a:t>
            </a:r>
          </a:p>
          <a:p>
            <a:pPr marL="212400" indent="-212400" eaLnBrk="1" hangingPunct="1">
              <a:spcBef>
                <a:spcPts val="600"/>
              </a:spcBef>
              <a:buFont typeface="Arial" panose="020B0604020202020204" pitchFamily="34" charset="0"/>
              <a:buChar char="•"/>
            </a:pPr>
            <a:r>
              <a:rPr lang="en-US" altLang="ko-KR" sz="1800" u="none" dirty="0">
                <a:latin typeface="Berlin Sans FB" panose="020E0602020502020306" pitchFamily="34" charset="0"/>
                <a:cs typeface="Arial" panose="020B0604020202020204" pitchFamily="34" charset="0"/>
              </a:rPr>
              <a:t>20:1 = </a:t>
            </a:r>
            <a:r>
              <a:rPr lang="en-US" altLang="ko-KR" sz="1800" u="none" dirty="0" err="1">
                <a:latin typeface="Berlin Sans FB" panose="020E0602020502020306" pitchFamily="34" charset="0"/>
                <a:cs typeface="Arial" panose="020B0604020202020204" pitchFamily="34" charset="0"/>
              </a:rPr>
              <a:t>q</a:t>
            </a:r>
            <a:r>
              <a:rPr lang="en-US" altLang="ko-KR" sz="1800" u="none" baseline="-25000" dirty="0" err="1">
                <a:latin typeface="Berlin Sans FB" panose="020E0602020502020306" pitchFamily="34" charset="0"/>
                <a:cs typeface="Arial" panose="020B0604020202020204" pitchFamily="34" charset="0"/>
              </a:rPr>
              <a:t>min</a:t>
            </a:r>
            <a:r>
              <a:rPr lang="en-US" altLang="ko-KR" sz="1800" u="none" dirty="0">
                <a:latin typeface="Berlin Sans FB" panose="020E0602020502020306" pitchFamily="34" charset="0"/>
                <a:cs typeface="Arial" panose="020B0604020202020204" pitchFamily="34" charset="0"/>
                <a:sym typeface="Symbol" panose="05050102010706020507" pitchFamily="18" charset="2"/>
              </a:rPr>
              <a:t> : </a:t>
            </a:r>
            <a:r>
              <a:rPr lang="en-US" altLang="ko-KR" sz="1800" u="none" dirty="0" err="1">
                <a:latin typeface="Berlin Sans FB" panose="020E0602020502020306" pitchFamily="34" charset="0"/>
                <a:cs typeface="Arial" panose="020B0604020202020204" pitchFamily="34" charset="0"/>
                <a:sym typeface="Symbol" panose="05050102010706020507" pitchFamily="18" charset="2"/>
              </a:rPr>
              <a:t>q</a:t>
            </a:r>
            <a:r>
              <a:rPr lang="en-US" altLang="ko-KR" sz="1800" u="none" baseline="-25000" dirty="0" err="1">
                <a:latin typeface="Berlin Sans FB" panose="020E0602020502020306" pitchFamily="34" charset="0"/>
                <a:cs typeface="Arial" panose="020B0604020202020204" pitchFamily="34" charset="0"/>
                <a:sym typeface="Symbol" panose="05050102010706020507" pitchFamily="18" charset="2"/>
              </a:rPr>
              <a:t>max</a:t>
            </a:r>
            <a:r>
              <a:rPr lang="en-US" altLang="ko-KR" sz="1800" u="none" dirty="0">
                <a:latin typeface="Berlin Sans FB" panose="020E0602020502020306" pitchFamily="34" charset="0"/>
                <a:cs typeface="Arial" panose="020B0604020202020204" pitchFamily="34" charset="0"/>
                <a:sym typeface="Symbol" panose="05050102010706020507" pitchFamily="18" charset="2"/>
              </a:rPr>
              <a:t> </a:t>
            </a:r>
            <a:r>
              <a:rPr lang="en-US" altLang="ko-KR" sz="1800" u="none" dirty="0">
                <a:latin typeface="Berlin Sans FB" panose="020E0602020502020306" pitchFamily="34" charset="0"/>
                <a:cs typeface="Arial" panose="020B0604020202020204" pitchFamily="34" charset="0"/>
                <a:sym typeface="Wingdings" panose="05000000000000000000" pitchFamily="2" charset="2"/>
              </a:rPr>
              <a:t> </a:t>
            </a:r>
            <a:r>
              <a:rPr lang="en-US" altLang="ko-KR" sz="1800" u="none" dirty="0">
                <a:latin typeface="Berlin Sans FB" panose="020E0602020502020306" pitchFamily="34" charset="0"/>
                <a:cs typeface="Arial" panose="020B0604020202020204" pitchFamily="34" charset="0"/>
                <a:sym typeface="Symbol" panose="05050102010706020507" pitchFamily="18" charset="2"/>
              </a:rPr>
              <a:t>usually OK</a:t>
            </a:r>
          </a:p>
          <a:p>
            <a:pPr marL="212400" indent="-212400" eaLnBrk="1" hangingPunct="1">
              <a:spcBef>
                <a:spcPts val="600"/>
              </a:spcBef>
              <a:buFont typeface="Arial" panose="020B0604020202020204" pitchFamily="34" charset="0"/>
              <a:buChar char="•"/>
            </a:pPr>
            <a:r>
              <a:rPr lang="en-US" altLang="ko-KR" sz="1800" u="none" dirty="0">
                <a:latin typeface="Berlin Sans FB" panose="020E0602020502020306" pitchFamily="34" charset="0"/>
                <a:cs typeface="Arial" panose="020B0604020202020204" pitchFamily="34" charset="0"/>
                <a:sym typeface="Symbol" panose="05050102010706020507" pitchFamily="18" charset="2"/>
              </a:rPr>
              <a:t>p(</a:t>
            </a:r>
            <a:r>
              <a:rPr lang="en-US" altLang="ko-KR" sz="1800" i="1" u="none" dirty="0">
                <a:latin typeface="Berlin Sans FB" panose="020E0602020502020306" pitchFamily="34" charset="0"/>
                <a:cs typeface="Arial" panose="020B0604020202020204" pitchFamily="34" charset="0"/>
                <a:sym typeface="Symbol" panose="05050102010706020507" pitchFamily="18" charset="2"/>
              </a:rPr>
              <a:t>r</a:t>
            </a:r>
            <a:r>
              <a:rPr lang="en-US" altLang="ko-KR" sz="1800" u="none" dirty="0">
                <a:latin typeface="Berlin Sans FB" panose="020E0602020502020306" pitchFamily="34" charset="0"/>
                <a:cs typeface="Arial" panose="020B0604020202020204" pitchFamily="34" charset="0"/>
                <a:sym typeface="Symbol" panose="05050102010706020507" pitchFamily="18" charset="2"/>
              </a:rPr>
              <a:t>) </a:t>
            </a:r>
            <a:r>
              <a:rPr lang="en-US" altLang="ko-KR" sz="1800" u="none" dirty="0">
                <a:latin typeface="Berlin Sans FB" panose="020E0602020502020306" pitchFamily="34" charset="0"/>
                <a:cs typeface="Arial" panose="020B0604020202020204" pitchFamily="34" charset="0"/>
                <a:sym typeface="Wingdings" panose="05000000000000000000" pitchFamily="2" charset="2"/>
              </a:rPr>
              <a:t> </a:t>
            </a:r>
            <a:r>
              <a:rPr lang="en-US" altLang="ko-KR" sz="1800" u="none" dirty="0">
                <a:latin typeface="Berlin Sans FB" panose="020E0602020502020306" pitchFamily="34" charset="0"/>
                <a:cs typeface="Arial" panose="020B0604020202020204" pitchFamily="34" charset="0"/>
                <a:sym typeface="Symbol" panose="05050102010706020507" pitchFamily="18" charset="2"/>
              </a:rPr>
              <a:t>alternative measure of </a:t>
            </a:r>
            <a:r>
              <a:rPr lang="en-US" altLang="ko-KR" sz="1800" u="none" dirty="0" err="1">
                <a:latin typeface="Berlin Sans FB" panose="020E0602020502020306" pitchFamily="34" charset="0"/>
                <a:cs typeface="Arial" panose="020B0604020202020204" pitchFamily="34" charset="0"/>
                <a:sym typeface="Symbol" panose="05050102010706020507" pitchFamily="18" charset="2"/>
              </a:rPr>
              <a:t>R</a:t>
            </a:r>
            <a:r>
              <a:rPr lang="en-US" altLang="ko-KR" sz="1800" u="none" baseline="-25000" dirty="0" err="1">
                <a:latin typeface="Berlin Sans FB" panose="020E0602020502020306" pitchFamily="34" charset="0"/>
                <a:cs typeface="Arial" panose="020B0604020202020204" pitchFamily="34" charset="0"/>
                <a:sym typeface="Symbol" panose="05050102010706020507" pitchFamily="18" charset="2"/>
              </a:rPr>
              <a:t>g</a:t>
            </a:r>
            <a:r>
              <a:rPr lang="en-US" altLang="ko-KR" sz="1800" u="none" dirty="0">
                <a:latin typeface="Berlin Sans FB" panose="020E0602020502020306" pitchFamily="34" charset="0"/>
                <a:cs typeface="Arial" panose="020B0604020202020204" pitchFamily="34" charset="0"/>
                <a:sym typeface="Symbol" panose="05050102010706020507" pitchFamily="18" charset="2"/>
              </a:rPr>
              <a:t> and also longest cord</a:t>
            </a:r>
            <a:endParaRPr lang="en-US" altLang="ko-KR" sz="1800" u="none" dirty="0">
              <a:latin typeface="Berlin Sans FB" panose="020E0602020502020306" pitchFamily="34" charset="0"/>
              <a:cs typeface="Arial" panose="020B0604020202020204" pitchFamily="34" charset="0"/>
            </a:endParaRPr>
          </a:p>
        </p:txBody>
      </p:sp>
      <p:sp>
        <p:nvSpPr>
          <p:cNvPr id="25608" name="제목 1"/>
          <p:cNvSpPr>
            <a:spLocks/>
          </p:cNvSpPr>
          <p:nvPr/>
        </p:nvSpPr>
        <p:spPr bwMode="auto">
          <a:xfrm>
            <a:off x="200025" y="13115"/>
            <a:ext cx="8421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u="none" dirty="0">
                <a:solidFill>
                  <a:schemeClr val="bg1"/>
                </a:solidFill>
                <a:latin typeface="Berlin Sans FB" panose="020E0602020502020306" pitchFamily="34" charset="0"/>
              </a:rPr>
              <a:t>Scattering Intensity  &amp; Pair distance distribution function</a:t>
            </a:r>
          </a:p>
        </p:txBody>
      </p:sp>
      <p:pic>
        <p:nvPicPr>
          <p:cNvPr id="8" name="Picture 3">
            <a:extLst>
              <a:ext uri="{FF2B5EF4-FFF2-40B4-BE49-F238E27FC236}">
                <a16:creationId xmlns:a16="http://schemas.microsoft.com/office/drawing/2014/main" id="{E44AE3ED-1AD1-F4FB-D08F-8E93D5DC173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55" t="53836" r="57531" b="7035"/>
          <a:stretch/>
        </p:blipFill>
        <p:spPr bwMode="auto">
          <a:xfrm>
            <a:off x="6237099" y="1367262"/>
            <a:ext cx="1844962" cy="138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382C7AEA-0E33-14B5-E042-B89E6C500F3C}"/>
              </a:ext>
            </a:extLst>
          </p:cNvPr>
          <p:cNvSpPr txBox="1"/>
          <p:nvPr/>
        </p:nvSpPr>
        <p:spPr>
          <a:xfrm>
            <a:off x="6085359" y="935213"/>
            <a:ext cx="2521716" cy="369332"/>
          </a:xfrm>
          <a:prstGeom prst="rect">
            <a:avLst/>
          </a:prstGeom>
          <a:noFill/>
        </p:spPr>
        <p:txBody>
          <a:bodyPr wrap="none" rtlCol="0">
            <a:spAutoFit/>
          </a:bodyPr>
          <a:lstStyle/>
          <a:p>
            <a:pPr marL="285750" indent="-285750">
              <a:buFont typeface="Wingdings" panose="05000000000000000000" pitchFamily="2" charset="2"/>
              <a:buChar char="ü"/>
            </a:pPr>
            <a:r>
              <a:rPr lang="en-US" altLang="ko-KR" dirty="0"/>
              <a:t>Core-shell structure</a:t>
            </a:r>
            <a:endParaRPr lang="ko-KR" altLang="en-US" dirty="0"/>
          </a:p>
        </p:txBody>
      </p:sp>
      <p:sp>
        <p:nvSpPr>
          <p:cNvPr id="10" name="TextBox 9">
            <a:extLst>
              <a:ext uri="{FF2B5EF4-FFF2-40B4-BE49-F238E27FC236}">
                <a16:creationId xmlns:a16="http://schemas.microsoft.com/office/drawing/2014/main" id="{6D8F4587-544C-4ECC-99EC-C805BD3AE58B}"/>
              </a:ext>
            </a:extLst>
          </p:cNvPr>
          <p:cNvSpPr txBox="1"/>
          <p:nvPr/>
        </p:nvSpPr>
        <p:spPr>
          <a:xfrm>
            <a:off x="192489" y="548680"/>
            <a:ext cx="1693925" cy="369332"/>
          </a:xfrm>
          <a:prstGeom prst="rect">
            <a:avLst/>
          </a:prstGeom>
          <a:noFill/>
        </p:spPr>
        <p:txBody>
          <a:bodyPr wrap="none" rtlCol="0">
            <a:spAutoFit/>
          </a:bodyPr>
          <a:lstStyle/>
          <a:p>
            <a:pPr marL="285750" indent="-285750">
              <a:buFont typeface="Wingdings" panose="05000000000000000000" pitchFamily="2" charset="2"/>
              <a:buChar char="ü"/>
            </a:pPr>
            <a:r>
              <a:rPr lang="en-US" altLang="ko-KR" dirty="0"/>
              <a:t>Form factor</a:t>
            </a:r>
            <a:endParaRPr lang="ko-KR" altLang="en-US" dirty="0"/>
          </a:p>
        </p:txBody>
      </p:sp>
      <p:sp>
        <p:nvSpPr>
          <p:cNvPr id="11" name="TextBox 10">
            <a:extLst>
              <a:ext uri="{FF2B5EF4-FFF2-40B4-BE49-F238E27FC236}">
                <a16:creationId xmlns:a16="http://schemas.microsoft.com/office/drawing/2014/main" id="{76D9B2D7-58B3-CE33-83D9-4D9167B6F02F}"/>
              </a:ext>
            </a:extLst>
          </p:cNvPr>
          <p:cNvSpPr txBox="1"/>
          <p:nvPr/>
        </p:nvSpPr>
        <p:spPr>
          <a:xfrm>
            <a:off x="3563906" y="548680"/>
            <a:ext cx="1050288" cy="369332"/>
          </a:xfrm>
          <a:prstGeom prst="rect">
            <a:avLst/>
          </a:prstGeom>
          <a:noFill/>
        </p:spPr>
        <p:txBody>
          <a:bodyPr wrap="none" rtlCol="0">
            <a:spAutoFit/>
          </a:bodyPr>
          <a:lstStyle/>
          <a:p>
            <a:pPr marL="285750" indent="-285750">
              <a:buFont typeface="Wingdings" panose="05000000000000000000" pitchFamily="2" charset="2"/>
              <a:buChar char="ü"/>
            </a:pPr>
            <a:r>
              <a:rPr lang="en-US" altLang="ko-KR" dirty="0"/>
              <a:t>PDDF</a:t>
            </a:r>
            <a:endParaRPr lang="ko-KR" altLang="en-US" dirty="0"/>
          </a:p>
        </p:txBody>
      </p:sp>
      <p:pic>
        <p:nvPicPr>
          <p:cNvPr id="4" name="그림 3">
            <a:extLst>
              <a:ext uri="{FF2B5EF4-FFF2-40B4-BE49-F238E27FC236}">
                <a16:creationId xmlns:a16="http://schemas.microsoft.com/office/drawing/2014/main" id="{2D7D7566-3634-007B-C19E-0F749EC66927}"/>
              </a:ext>
            </a:extLst>
          </p:cNvPr>
          <p:cNvPicPr>
            <a:picLocks noChangeAspect="1"/>
          </p:cNvPicPr>
          <p:nvPr/>
        </p:nvPicPr>
        <p:blipFill>
          <a:blip r:embed="rId4"/>
          <a:stretch>
            <a:fillRect/>
          </a:stretch>
        </p:blipFill>
        <p:spPr>
          <a:xfrm>
            <a:off x="536742" y="4950908"/>
            <a:ext cx="2699344" cy="1893977"/>
          </a:xfrm>
          <a:prstGeom prst="rect">
            <a:avLst/>
          </a:prstGeom>
        </p:spPr>
      </p:pic>
      <p:sp>
        <p:nvSpPr>
          <p:cNvPr id="5" name="슬라이드 번호 개체 틀 1">
            <a:extLst>
              <a:ext uri="{FF2B5EF4-FFF2-40B4-BE49-F238E27FC236}">
                <a16:creationId xmlns:a16="http://schemas.microsoft.com/office/drawing/2014/main" id="{39A58E75-37B9-0230-E715-6BBE64D896FA}"/>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31</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911696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srcRect/>
          <a:stretch>
            <a:fillRect/>
          </a:stretch>
        </p:blipFill>
        <p:spPr bwMode="auto">
          <a:xfrm>
            <a:off x="233154" y="1069834"/>
            <a:ext cx="3895725" cy="4076700"/>
          </a:xfrm>
          <a:prstGeom prst="rect">
            <a:avLst/>
          </a:prstGeom>
          <a:noFill/>
          <a:ln w="9525">
            <a:noFill/>
            <a:miter lim="800000"/>
            <a:headEnd/>
            <a:tailEnd/>
          </a:ln>
        </p:spPr>
      </p:pic>
      <p:pic>
        <p:nvPicPr>
          <p:cNvPr id="8" name="Picture 6"/>
          <p:cNvPicPr>
            <a:picLocks noChangeAspect="1" noChangeArrowheads="1"/>
          </p:cNvPicPr>
          <p:nvPr/>
        </p:nvPicPr>
        <p:blipFill>
          <a:blip r:embed="rId3" cstate="print"/>
          <a:srcRect/>
          <a:stretch>
            <a:fillRect/>
          </a:stretch>
        </p:blipFill>
        <p:spPr bwMode="auto">
          <a:xfrm>
            <a:off x="4900806" y="1157414"/>
            <a:ext cx="4010039" cy="4253393"/>
          </a:xfrm>
          <a:prstGeom prst="rect">
            <a:avLst/>
          </a:prstGeom>
          <a:noFill/>
          <a:ln w="9525">
            <a:noFill/>
            <a:miter lim="800000"/>
            <a:headEnd/>
            <a:tailEnd/>
          </a:ln>
        </p:spPr>
      </p:pic>
      <p:sp>
        <p:nvSpPr>
          <p:cNvPr id="9" name="TextBox 8">
            <a:extLst>
              <a:ext uri="{FF2B5EF4-FFF2-40B4-BE49-F238E27FC236}">
                <a16:creationId xmlns:a16="http://schemas.microsoft.com/office/drawing/2014/main" id="{967F316E-AB1F-CE1B-3A41-19C1D4B7A7CC}"/>
              </a:ext>
            </a:extLst>
          </p:cNvPr>
          <p:cNvSpPr txBox="1"/>
          <p:nvPr/>
        </p:nvSpPr>
        <p:spPr>
          <a:xfrm>
            <a:off x="233154" y="62343"/>
            <a:ext cx="8009089"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Scattering Intensity  &amp; Pair distance distribution function</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sp>
        <p:nvSpPr>
          <p:cNvPr id="10" name="직사각형 9"/>
          <p:cNvSpPr/>
          <p:nvPr/>
        </p:nvSpPr>
        <p:spPr>
          <a:xfrm>
            <a:off x="235319" y="662381"/>
            <a:ext cx="3812262" cy="338554"/>
          </a:xfrm>
          <a:prstGeom prst="rect">
            <a:avLst/>
          </a:prstGeom>
        </p:spPr>
        <p:txBody>
          <a:bodyPr wrap="none">
            <a:spAutoFit/>
          </a:bodyPr>
          <a:lstStyle/>
          <a:p>
            <a:pPr marL="285750" indent="-285750">
              <a:buFont typeface="Arial" panose="020B0604020202020204" pitchFamily="34" charset="0"/>
              <a:buChar char="•"/>
            </a:pPr>
            <a:r>
              <a:rPr lang="en-US" altLang="ko-KR" sz="1600" dirty="0">
                <a:latin typeface="HY헤드라인M" panose="02030600000101010101" pitchFamily="18" charset="-127"/>
                <a:ea typeface="HY헤드라인M" panose="02030600000101010101" pitchFamily="18" charset="-127"/>
              </a:rPr>
              <a:t>Scattering Intensity (Form factor) </a:t>
            </a:r>
            <a:endParaRPr lang="ko-KR" altLang="en-US" sz="1600" dirty="0"/>
          </a:p>
        </p:txBody>
      </p:sp>
      <p:sp>
        <p:nvSpPr>
          <p:cNvPr id="11" name="직사각형 10"/>
          <p:cNvSpPr/>
          <p:nvPr/>
        </p:nvSpPr>
        <p:spPr>
          <a:xfrm>
            <a:off x="4932040" y="713575"/>
            <a:ext cx="3821880" cy="338554"/>
          </a:xfrm>
          <a:prstGeom prst="rect">
            <a:avLst/>
          </a:prstGeom>
        </p:spPr>
        <p:txBody>
          <a:bodyPr wrap="none">
            <a:spAutoFit/>
          </a:bodyPr>
          <a:lstStyle/>
          <a:p>
            <a:pPr marL="285750" indent="-285750">
              <a:buFont typeface="Arial" panose="020B0604020202020204" pitchFamily="34" charset="0"/>
              <a:buChar char="•"/>
            </a:pPr>
            <a:r>
              <a:rPr lang="en-US" altLang="ko-KR" sz="1600">
                <a:latin typeface="HY헤드라인M" panose="02030600000101010101" pitchFamily="18" charset="-127"/>
                <a:ea typeface="HY헤드라인M" panose="02030600000101010101" pitchFamily="18" charset="-127"/>
              </a:rPr>
              <a:t>Pair distance distribution function</a:t>
            </a:r>
            <a:endParaRPr lang="ko-KR" altLang="en-US" sz="1600"/>
          </a:p>
        </p:txBody>
      </p:sp>
      <p:sp>
        <p:nvSpPr>
          <p:cNvPr id="2" name="직사각형 1">
            <a:extLst>
              <a:ext uri="{FF2B5EF4-FFF2-40B4-BE49-F238E27FC236}">
                <a16:creationId xmlns:a16="http://schemas.microsoft.com/office/drawing/2014/main" id="{FD3F95BA-8E55-D045-C66F-47C9C51161A3}"/>
              </a:ext>
            </a:extLst>
          </p:cNvPr>
          <p:cNvSpPr/>
          <p:nvPr/>
        </p:nvSpPr>
        <p:spPr>
          <a:xfrm>
            <a:off x="267643" y="5154031"/>
            <a:ext cx="1327608" cy="338554"/>
          </a:xfrm>
          <a:prstGeom prst="rect">
            <a:avLst/>
          </a:prstGeom>
        </p:spPr>
        <p:txBody>
          <a:bodyPr wrap="none">
            <a:spAutoFit/>
          </a:bodyPr>
          <a:lstStyle/>
          <a:p>
            <a:pPr marL="285750" indent="-285750">
              <a:buFont typeface="Arial" panose="020B0604020202020204" pitchFamily="34" charset="0"/>
              <a:buChar char="•"/>
            </a:pPr>
            <a:r>
              <a:rPr lang="en-US" altLang="ko-KR" sz="1600" dirty="0">
                <a:latin typeface="HY헤드라인M" panose="02030600000101010101" pitchFamily="18" charset="-127"/>
                <a:ea typeface="HY헤드라인M" panose="02030600000101010101" pitchFamily="18" charset="-127"/>
              </a:rPr>
              <a:t>Particles</a:t>
            </a:r>
            <a:endParaRPr lang="ko-KR" altLang="en-US" sz="1600" dirty="0"/>
          </a:p>
        </p:txBody>
      </p:sp>
      <p:pic>
        <p:nvPicPr>
          <p:cNvPr id="12" name="그림 11">
            <a:extLst>
              <a:ext uri="{FF2B5EF4-FFF2-40B4-BE49-F238E27FC236}">
                <a16:creationId xmlns:a16="http://schemas.microsoft.com/office/drawing/2014/main" id="{434F88AC-9D4E-F813-0009-778E62D12282}"/>
              </a:ext>
            </a:extLst>
          </p:cNvPr>
          <p:cNvPicPr>
            <a:picLocks noChangeAspect="1"/>
          </p:cNvPicPr>
          <p:nvPr/>
        </p:nvPicPr>
        <p:blipFill>
          <a:blip r:embed="rId4"/>
          <a:stretch>
            <a:fillRect/>
          </a:stretch>
        </p:blipFill>
        <p:spPr>
          <a:xfrm>
            <a:off x="966910" y="5638694"/>
            <a:ext cx="6541575" cy="1219306"/>
          </a:xfrm>
          <a:prstGeom prst="rect">
            <a:avLst/>
          </a:prstGeom>
        </p:spPr>
      </p:pic>
      <p:sp>
        <p:nvSpPr>
          <p:cNvPr id="3" name="슬라이드 번호 개체 틀 1">
            <a:extLst>
              <a:ext uri="{FF2B5EF4-FFF2-40B4-BE49-F238E27FC236}">
                <a16:creationId xmlns:a16="http://schemas.microsoft.com/office/drawing/2014/main" id="{8F48BFD1-5FCB-CBA5-BE6C-F321FDD1A01D}"/>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32</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16761654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제목 1"/>
          <p:cNvSpPr>
            <a:spLocks/>
          </p:cNvSpPr>
          <p:nvPr/>
        </p:nvSpPr>
        <p:spPr bwMode="auto">
          <a:xfrm>
            <a:off x="179388" y="33338"/>
            <a:ext cx="8421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2400" u="none" dirty="0">
                <a:solidFill>
                  <a:schemeClr val="bg1"/>
                </a:solidFill>
                <a:latin typeface="Berlin Sans FB" panose="020E0602020502020306" pitchFamily="34" charset="0"/>
              </a:rPr>
              <a:t>Invariant</a:t>
            </a:r>
          </a:p>
        </p:txBody>
      </p:sp>
      <mc:AlternateContent xmlns:mc="http://schemas.openxmlformats.org/markup-compatibility/2006" xmlns:a14="http://schemas.microsoft.com/office/drawing/2010/main">
        <mc:Choice Requires="a14">
          <p:sp>
            <p:nvSpPr>
              <p:cNvPr id="27651" name="Object 7"/>
              <p:cNvSpPr txBox="1"/>
              <p:nvPr/>
            </p:nvSpPr>
            <p:spPr bwMode="auto">
              <a:xfrm>
                <a:off x="2267744" y="1420574"/>
                <a:ext cx="4031778" cy="69532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000" i="1">
                          <a:solidFill>
                            <a:srgbClr val="000000"/>
                          </a:solidFill>
                          <a:latin typeface="Cambria Math" panose="02040503050406030204" pitchFamily="18" charset="0"/>
                        </a:rPr>
                        <m:t>𝑄</m:t>
                      </m:r>
                      <m:r>
                        <a:rPr lang="ko-KR" altLang="en-US" sz="2000" i="1">
                          <a:solidFill>
                            <a:srgbClr val="000000"/>
                          </a:solidFill>
                          <a:latin typeface="Cambria Math" panose="02040503050406030204" pitchFamily="18" charset="0"/>
                        </a:rPr>
                        <m:t>=</m:t>
                      </m:r>
                      <m:nary>
                        <m:naryPr>
                          <m:subHide m:val="on"/>
                          <m:supHide m:val="on"/>
                          <m:ctrlPr>
                            <a:rPr lang="ko-KR" altLang="en-US" sz="2000" i="1">
                              <a:solidFill>
                                <a:srgbClr val="000000"/>
                              </a:solidFill>
                              <a:latin typeface="Cambria Math" panose="02040503050406030204" pitchFamily="18" charset="0"/>
                            </a:rPr>
                          </m:ctrlPr>
                        </m:naryPr>
                        <m:sub/>
                        <m:sup/>
                        <m:e>
                          <m:r>
                            <a:rPr lang="ko-KR" altLang="en-US" sz="2000" i="1">
                              <a:solidFill>
                                <a:srgbClr val="000000"/>
                              </a:solidFill>
                              <a:latin typeface="Cambria Math" panose="02040503050406030204" pitchFamily="18" charset="0"/>
                            </a:rPr>
                            <m:t>𝐼</m:t>
                          </m:r>
                          <m:r>
                            <a:rPr lang="ko-KR" altLang="en-US" sz="2000" i="1">
                              <a:solidFill>
                                <a:srgbClr val="000000"/>
                              </a:solidFill>
                              <a:latin typeface="Cambria Math" panose="02040503050406030204" pitchFamily="18" charset="0"/>
                            </a:rPr>
                            <m:t>(</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𝑠</m:t>
                              </m:r>
                            </m:e>
                          </m:acc>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𝑑</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𝑠</m:t>
                              </m:r>
                            </m:e>
                          </m:acc>
                        </m:e>
                      </m:nary>
                      <m:r>
                        <a:rPr lang="ko-KR" altLang="en-US" sz="2000" i="1">
                          <a:solidFill>
                            <a:srgbClr val="000000"/>
                          </a:solidFill>
                          <a:latin typeface="Cambria Math" panose="02040503050406030204" pitchFamily="18" charset="0"/>
                        </a:rPr>
                        <m:t>=</m:t>
                      </m:r>
                      <m:f>
                        <m:fPr>
                          <m:ctrlPr>
                            <a:rPr lang="ko-KR" altLang="en-US" sz="2000" i="1">
                              <a:solidFill>
                                <a:srgbClr val="000000"/>
                              </a:solidFill>
                              <a:latin typeface="Cambria Math" panose="02040503050406030204" pitchFamily="18" charset="0"/>
                            </a:rPr>
                          </m:ctrlPr>
                        </m:fPr>
                        <m:num>
                          <m:r>
                            <a:rPr lang="ko-KR" altLang="en-US" sz="2000" i="1">
                              <a:solidFill>
                                <a:srgbClr val="000000"/>
                              </a:solidFill>
                              <a:latin typeface="Cambria Math" panose="02040503050406030204" pitchFamily="18" charset="0"/>
                            </a:rPr>
                            <m:t>1</m:t>
                          </m:r>
                        </m:num>
                        <m:den>
                          <m:r>
                            <a:rPr lang="ko-KR" altLang="en-US" sz="2000" i="1">
                              <a:solidFill>
                                <a:srgbClr val="000000"/>
                              </a:solidFill>
                              <a:latin typeface="Cambria Math" panose="02040503050406030204" pitchFamily="18" charset="0"/>
                            </a:rPr>
                            <m:t>(2</m:t>
                          </m:r>
                          <m:r>
                            <a:rPr lang="ko-KR" altLang="en-US" sz="2000" i="1">
                              <a:solidFill>
                                <a:srgbClr val="000000"/>
                              </a:solidFill>
                              <a:latin typeface="Cambria Math" panose="02040503050406030204" pitchFamily="18" charset="0"/>
                            </a:rPr>
                            <m:t>𝜋</m:t>
                          </m:r>
                          <m:sSup>
                            <m:sSupPr>
                              <m:ctrlPr>
                                <a:rPr lang="ko-KR" altLang="en-US" sz="2000" i="1">
                                  <a:solidFill>
                                    <a:srgbClr val="000000"/>
                                  </a:solidFill>
                                  <a:latin typeface="Cambria Math" panose="02040503050406030204" pitchFamily="18" charset="0"/>
                                </a:rPr>
                              </m:ctrlPr>
                            </m:sSupPr>
                            <m:e>
                              <m:r>
                                <a:rPr lang="ko-KR" altLang="en-US" sz="2000" i="1">
                                  <a:solidFill>
                                    <a:srgbClr val="000000"/>
                                  </a:solidFill>
                                  <a:latin typeface="Cambria Math" panose="02040503050406030204" pitchFamily="18" charset="0"/>
                                </a:rPr>
                                <m:t>)</m:t>
                              </m:r>
                            </m:e>
                            <m:sup>
                              <m:r>
                                <a:rPr lang="ko-KR" altLang="en-US" sz="2000" i="1">
                                  <a:solidFill>
                                    <a:srgbClr val="000000"/>
                                  </a:solidFill>
                                  <a:latin typeface="Cambria Math" panose="02040503050406030204" pitchFamily="18" charset="0"/>
                                </a:rPr>
                                <m:t>3</m:t>
                              </m:r>
                            </m:sup>
                          </m:sSup>
                        </m:den>
                      </m:f>
                      <m:nary>
                        <m:naryPr>
                          <m:subHide m:val="on"/>
                          <m:supHide m:val="on"/>
                          <m:ctrlPr>
                            <a:rPr lang="ko-KR" altLang="en-US" sz="2000" i="1">
                              <a:solidFill>
                                <a:srgbClr val="000000"/>
                              </a:solidFill>
                              <a:latin typeface="Cambria Math" panose="02040503050406030204" pitchFamily="18" charset="0"/>
                            </a:rPr>
                          </m:ctrlPr>
                        </m:naryPr>
                        <m:sub/>
                        <m:sup/>
                        <m:e>
                          <m:r>
                            <a:rPr lang="ko-KR" altLang="en-US" sz="2000" i="1">
                              <a:solidFill>
                                <a:srgbClr val="000000"/>
                              </a:solidFill>
                              <a:latin typeface="Cambria Math" panose="02040503050406030204" pitchFamily="18" charset="0"/>
                            </a:rPr>
                            <m:t>𝐼</m:t>
                          </m:r>
                          <m:r>
                            <a:rPr lang="ko-KR" altLang="en-US" sz="2000" i="1">
                              <a:solidFill>
                                <a:srgbClr val="000000"/>
                              </a:solidFill>
                              <a:latin typeface="Cambria Math" panose="02040503050406030204" pitchFamily="18" charset="0"/>
                            </a:rPr>
                            <m:t>(</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𝑞</m:t>
                              </m:r>
                            </m:e>
                          </m:acc>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𝑑</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𝑞</m:t>
                              </m:r>
                            </m:e>
                          </m:acc>
                        </m:e>
                      </m:nary>
                    </m:oMath>
                  </m:oMathPara>
                </a14:m>
                <a:endParaRPr lang="ko-KR" altLang="en-US" sz="2000" dirty="0"/>
              </a:p>
            </p:txBody>
          </p:sp>
        </mc:Choice>
        <mc:Fallback xmlns="">
          <p:sp>
            <p:nvSpPr>
              <p:cNvPr id="27651" name="Object 7"/>
              <p:cNvSpPr txBox="1">
                <a:spLocks noRot="1" noChangeAspect="1" noMove="1" noResize="1" noEditPoints="1" noAdjustHandles="1" noChangeArrowheads="1" noChangeShapeType="1" noTextEdit="1"/>
              </p:cNvSpPr>
              <p:nvPr/>
            </p:nvSpPr>
            <p:spPr bwMode="auto">
              <a:xfrm>
                <a:off x="2267744" y="1420574"/>
                <a:ext cx="4031778" cy="695325"/>
              </a:xfrm>
              <a:prstGeom prst="rect">
                <a:avLst/>
              </a:prstGeom>
              <a:blipFill>
                <a:blip r:embed="rId2"/>
                <a:stretch>
                  <a:fillRect/>
                </a:stretch>
              </a:blipFill>
              <a:ln>
                <a:noFill/>
              </a:ln>
              <a:effectLst/>
            </p:spPr>
            <p:txBody>
              <a:bodyPr/>
              <a:lstStyle/>
              <a:p>
                <a:r>
                  <a:rPr lang="ko-KR" altLang="en-US">
                    <a:noFill/>
                  </a:rPr>
                  <a:t> </a:t>
                </a:r>
              </a:p>
            </p:txBody>
          </p:sp>
        </mc:Fallback>
      </mc:AlternateContent>
      <p:sp>
        <p:nvSpPr>
          <p:cNvPr id="27652" name="제목 1"/>
          <p:cNvSpPr>
            <a:spLocks/>
          </p:cNvSpPr>
          <p:nvPr/>
        </p:nvSpPr>
        <p:spPr bwMode="auto">
          <a:xfrm>
            <a:off x="143669" y="725488"/>
            <a:ext cx="88566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1800" u="none" dirty="0">
                <a:latin typeface="Arial Narrow" panose="020B0606020202030204" pitchFamily="34" charset="0"/>
              </a:rPr>
              <a:t>The </a:t>
            </a:r>
            <a:r>
              <a:rPr lang="en-US" altLang="ko-KR" sz="1800" i="1" u="none" dirty="0">
                <a:latin typeface="Arial Narrow" panose="020B0606020202030204" pitchFamily="34" charset="0"/>
              </a:rPr>
              <a:t>invariant</a:t>
            </a:r>
            <a:r>
              <a:rPr lang="en-US" altLang="ko-KR" sz="1800" u="none" dirty="0">
                <a:latin typeface="Arial Narrow" panose="020B0606020202030204" pitchFamily="34" charset="0"/>
              </a:rPr>
              <a:t> Q is defined as the quantity obtained when </a:t>
            </a:r>
            <a:r>
              <a:rPr lang="en-US" altLang="ko-KR" sz="1800" i="1" u="none" dirty="0">
                <a:latin typeface="Arial Narrow" panose="020B0606020202030204" pitchFamily="34" charset="0"/>
              </a:rPr>
              <a:t>I</a:t>
            </a:r>
            <a:r>
              <a:rPr lang="en-US" altLang="ko-KR" sz="1800" u="none" dirty="0">
                <a:latin typeface="Arial Narrow" panose="020B0606020202030204" pitchFamily="34" charset="0"/>
              </a:rPr>
              <a:t>(</a:t>
            </a:r>
            <a:r>
              <a:rPr lang="en-US" altLang="ko-KR" sz="1800" b="1" i="1" u="none" dirty="0">
                <a:latin typeface="Arial Narrow" panose="020B0606020202030204" pitchFamily="34" charset="0"/>
              </a:rPr>
              <a:t>s</a:t>
            </a:r>
            <a:r>
              <a:rPr lang="en-US" altLang="ko-KR" sz="1800" u="none" dirty="0">
                <a:latin typeface="Arial Narrow" panose="020B0606020202030204" pitchFamily="34" charset="0"/>
              </a:rPr>
              <a:t>) is integrated with respect to </a:t>
            </a:r>
            <a:r>
              <a:rPr lang="en-US" altLang="ko-KR" sz="1800" b="1" i="1" u="none" dirty="0">
                <a:latin typeface="Arial Narrow" panose="020B0606020202030204" pitchFamily="34" charset="0"/>
              </a:rPr>
              <a:t>s</a:t>
            </a:r>
            <a:r>
              <a:rPr lang="en-US" altLang="ko-KR" sz="1800" u="none" dirty="0">
                <a:latin typeface="Arial Narrow" panose="020B0606020202030204" pitchFamily="34" charset="0"/>
              </a:rPr>
              <a:t> throughout the reciprocal space.</a:t>
            </a:r>
          </a:p>
        </p:txBody>
      </p:sp>
      <p:sp>
        <p:nvSpPr>
          <p:cNvPr id="27653" name="제목 1"/>
          <p:cNvSpPr>
            <a:spLocks/>
          </p:cNvSpPr>
          <p:nvPr/>
        </p:nvSpPr>
        <p:spPr bwMode="auto">
          <a:xfrm>
            <a:off x="179388" y="2409582"/>
            <a:ext cx="88566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1800" u="none" dirty="0">
                <a:latin typeface="Arial Narrow" panose="020B0606020202030204" pitchFamily="34" charset="0"/>
              </a:rPr>
              <a:t>An isotropic material for which </a:t>
            </a:r>
            <a:r>
              <a:rPr lang="en-US" altLang="ko-KR" sz="1800" i="1" u="none" dirty="0">
                <a:latin typeface="Arial Narrow" panose="020B0606020202030204" pitchFamily="34" charset="0"/>
              </a:rPr>
              <a:t>I</a:t>
            </a:r>
            <a:r>
              <a:rPr lang="en-US" altLang="ko-KR" sz="1800" u="none" dirty="0">
                <a:latin typeface="Arial Narrow" panose="020B0606020202030204" pitchFamily="34" charset="0"/>
              </a:rPr>
              <a:t>(</a:t>
            </a:r>
            <a:r>
              <a:rPr lang="en-US" altLang="ko-KR" sz="1800" b="1" i="1" u="none" dirty="0">
                <a:latin typeface="Arial Narrow" panose="020B0606020202030204" pitchFamily="34" charset="0"/>
              </a:rPr>
              <a:t>s</a:t>
            </a:r>
            <a:r>
              <a:rPr lang="en-US" altLang="ko-KR" sz="1800" u="none" dirty="0">
                <a:latin typeface="Arial Narrow" panose="020B0606020202030204" pitchFamily="34" charset="0"/>
              </a:rPr>
              <a:t>) depends only on the magnitude of </a:t>
            </a:r>
            <a:r>
              <a:rPr lang="en-US" altLang="ko-KR" sz="1800" b="1" i="1" u="none" dirty="0">
                <a:latin typeface="Arial Narrow" panose="020B0606020202030204" pitchFamily="34" charset="0"/>
              </a:rPr>
              <a:t>s</a:t>
            </a:r>
            <a:r>
              <a:rPr lang="en-US" altLang="ko-KR" sz="1800" u="none" dirty="0">
                <a:latin typeface="Arial Narrow" panose="020B0606020202030204" pitchFamily="34" charset="0"/>
              </a:rPr>
              <a:t>.</a:t>
            </a:r>
          </a:p>
        </p:txBody>
      </p:sp>
      <mc:AlternateContent xmlns:mc="http://schemas.openxmlformats.org/markup-compatibility/2006" xmlns:a14="http://schemas.microsoft.com/office/drawing/2010/main">
        <mc:Choice Requires="a14">
          <p:sp>
            <p:nvSpPr>
              <p:cNvPr id="27654" name="Object 10"/>
              <p:cNvSpPr txBox="1"/>
              <p:nvPr/>
            </p:nvSpPr>
            <p:spPr bwMode="auto">
              <a:xfrm>
                <a:off x="2267744" y="2851152"/>
                <a:ext cx="4746525" cy="64293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000" i="1">
                          <a:solidFill>
                            <a:srgbClr val="000000"/>
                          </a:solidFill>
                          <a:latin typeface="Cambria Math" panose="02040503050406030204" pitchFamily="18" charset="0"/>
                        </a:rPr>
                        <m:t>𝑄</m:t>
                      </m:r>
                      <m:r>
                        <a:rPr lang="ko-KR" altLang="en-US" sz="2000" i="1">
                          <a:solidFill>
                            <a:srgbClr val="000000"/>
                          </a:solidFill>
                          <a:latin typeface="Cambria Math" panose="02040503050406030204" pitchFamily="18" charset="0"/>
                        </a:rPr>
                        <m:t>=4</m:t>
                      </m:r>
                      <m:r>
                        <a:rPr lang="ko-KR" altLang="en-US" sz="2000" i="1">
                          <a:solidFill>
                            <a:srgbClr val="000000"/>
                          </a:solidFill>
                          <a:latin typeface="Cambria Math" panose="02040503050406030204" pitchFamily="18" charset="0"/>
                        </a:rPr>
                        <m:t>𝜋</m:t>
                      </m:r>
                      <m:nary>
                        <m:naryPr>
                          <m:subHide m:val="on"/>
                          <m:supHide m:val="on"/>
                          <m:ctrlPr>
                            <a:rPr lang="ko-KR" altLang="en-US" sz="2000" i="1">
                              <a:solidFill>
                                <a:srgbClr val="000000"/>
                              </a:solidFill>
                              <a:latin typeface="Cambria Math" panose="02040503050406030204" pitchFamily="18" charset="0"/>
                            </a:rPr>
                          </m:ctrlPr>
                        </m:naryPr>
                        <m:sub/>
                        <m:sup/>
                        <m:e>
                          <m:sSup>
                            <m:sSupPr>
                              <m:ctrlPr>
                                <a:rPr lang="ko-KR" altLang="en-US" sz="2000" i="1">
                                  <a:solidFill>
                                    <a:srgbClr val="000000"/>
                                  </a:solidFill>
                                  <a:latin typeface="Cambria Math" panose="02040503050406030204" pitchFamily="18" charset="0"/>
                                </a:rPr>
                              </m:ctrlPr>
                            </m:sSupPr>
                            <m:e>
                              <m:r>
                                <a:rPr lang="ko-KR" altLang="en-US" sz="2000" i="1">
                                  <a:solidFill>
                                    <a:srgbClr val="000000"/>
                                  </a:solidFill>
                                  <a:latin typeface="Cambria Math" panose="02040503050406030204" pitchFamily="18" charset="0"/>
                                </a:rPr>
                                <m:t>𝑠</m:t>
                              </m:r>
                            </m:e>
                            <m:sup>
                              <m:r>
                                <a:rPr lang="ko-KR" altLang="en-US" sz="2000" i="1">
                                  <a:solidFill>
                                    <a:srgbClr val="000000"/>
                                  </a:solidFill>
                                  <a:latin typeface="Cambria Math" panose="02040503050406030204" pitchFamily="18" charset="0"/>
                                </a:rPr>
                                <m:t>2</m:t>
                              </m:r>
                            </m:sup>
                          </m:sSup>
                          <m:r>
                            <a:rPr lang="ko-KR" altLang="en-US" sz="2000" i="1">
                              <a:solidFill>
                                <a:srgbClr val="000000"/>
                              </a:solidFill>
                              <a:latin typeface="Cambria Math" panose="02040503050406030204" pitchFamily="18" charset="0"/>
                            </a:rPr>
                            <m:t>𝐼</m:t>
                          </m:r>
                          <m:r>
                            <a:rPr lang="ko-KR" altLang="en-US" sz="2000" i="1">
                              <a:solidFill>
                                <a:srgbClr val="000000"/>
                              </a:solidFill>
                              <a:latin typeface="Cambria Math" panose="02040503050406030204" pitchFamily="18" charset="0"/>
                            </a:rPr>
                            <m:t>(</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𝑠</m:t>
                              </m:r>
                            </m:e>
                          </m:acc>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𝑑</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𝑠</m:t>
                              </m:r>
                            </m:e>
                          </m:acc>
                        </m:e>
                      </m:nary>
                      <m:r>
                        <a:rPr lang="ko-KR" altLang="en-US" sz="2000" i="1">
                          <a:solidFill>
                            <a:srgbClr val="000000"/>
                          </a:solidFill>
                          <a:latin typeface="Cambria Math" panose="02040503050406030204" pitchFamily="18" charset="0"/>
                        </a:rPr>
                        <m:t>=</m:t>
                      </m:r>
                      <m:f>
                        <m:fPr>
                          <m:ctrlPr>
                            <a:rPr lang="ko-KR" altLang="en-US" sz="2000" i="1">
                              <a:solidFill>
                                <a:srgbClr val="000000"/>
                              </a:solidFill>
                              <a:latin typeface="Cambria Math" panose="02040503050406030204" pitchFamily="18" charset="0"/>
                            </a:rPr>
                          </m:ctrlPr>
                        </m:fPr>
                        <m:num>
                          <m:r>
                            <a:rPr lang="ko-KR" altLang="en-US" sz="2000" i="1">
                              <a:solidFill>
                                <a:srgbClr val="000000"/>
                              </a:solidFill>
                              <a:latin typeface="Cambria Math" panose="02040503050406030204" pitchFamily="18" charset="0"/>
                            </a:rPr>
                            <m:t>1</m:t>
                          </m:r>
                        </m:num>
                        <m:den>
                          <m:r>
                            <a:rPr lang="ko-KR" altLang="en-US" sz="2000" i="1">
                              <a:solidFill>
                                <a:srgbClr val="000000"/>
                              </a:solidFill>
                              <a:latin typeface="Cambria Math" panose="02040503050406030204" pitchFamily="18" charset="0"/>
                            </a:rPr>
                            <m:t>2</m:t>
                          </m:r>
                          <m:sSup>
                            <m:sSupPr>
                              <m:ctrlPr>
                                <a:rPr lang="ko-KR" altLang="en-US" sz="2000" i="1">
                                  <a:solidFill>
                                    <a:srgbClr val="000000"/>
                                  </a:solidFill>
                                  <a:latin typeface="Cambria Math" panose="02040503050406030204" pitchFamily="18" charset="0"/>
                                </a:rPr>
                              </m:ctrlPr>
                            </m:sSupPr>
                            <m:e>
                              <m:r>
                                <a:rPr lang="ko-KR" altLang="en-US" sz="2000" i="1">
                                  <a:solidFill>
                                    <a:srgbClr val="000000"/>
                                  </a:solidFill>
                                  <a:latin typeface="Cambria Math" panose="02040503050406030204" pitchFamily="18" charset="0"/>
                                </a:rPr>
                                <m:t>𝜋</m:t>
                              </m:r>
                            </m:e>
                            <m:sup>
                              <m:r>
                                <a:rPr lang="ko-KR" altLang="en-US" sz="2000" i="1">
                                  <a:solidFill>
                                    <a:srgbClr val="000000"/>
                                  </a:solidFill>
                                  <a:latin typeface="Cambria Math" panose="02040503050406030204" pitchFamily="18" charset="0"/>
                                </a:rPr>
                                <m:t>2</m:t>
                              </m:r>
                            </m:sup>
                          </m:sSup>
                        </m:den>
                      </m:f>
                      <m:nary>
                        <m:naryPr>
                          <m:subHide m:val="on"/>
                          <m:supHide m:val="on"/>
                          <m:ctrlPr>
                            <a:rPr lang="ko-KR" altLang="en-US" sz="2000" i="1">
                              <a:solidFill>
                                <a:srgbClr val="000000"/>
                              </a:solidFill>
                              <a:latin typeface="Cambria Math" panose="02040503050406030204" pitchFamily="18" charset="0"/>
                            </a:rPr>
                          </m:ctrlPr>
                        </m:naryPr>
                        <m:sub/>
                        <m:sup/>
                        <m:e>
                          <m:r>
                            <a:rPr lang="ko-KR" altLang="en-US" sz="2000" i="1">
                              <a:solidFill>
                                <a:srgbClr val="000000"/>
                              </a:solidFill>
                              <a:latin typeface="Cambria Math" panose="02040503050406030204" pitchFamily="18" charset="0"/>
                            </a:rPr>
                            <m:t>𝐼</m:t>
                          </m:r>
                          <m:r>
                            <a:rPr lang="ko-KR" altLang="en-US" sz="2000" i="1">
                              <a:solidFill>
                                <a:srgbClr val="000000"/>
                              </a:solidFill>
                              <a:latin typeface="Cambria Math" panose="02040503050406030204" pitchFamily="18" charset="0"/>
                            </a:rPr>
                            <m:t>(</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𝑞</m:t>
                              </m:r>
                            </m:e>
                          </m:acc>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𝑑</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𝑞</m:t>
                              </m:r>
                            </m:e>
                          </m:acc>
                        </m:e>
                      </m:nary>
                    </m:oMath>
                  </m:oMathPara>
                </a14:m>
                <a:endParaRPr lang="ko-KR" altLang="en-US" sz="2000" dirty="0"/>
              </a:p>
            </p:txBody>
          </p:sp>
        </mc:Choice>
        <mc:Fallback xmlns="">
          <p:sp>
            <p:nvSpPr>
              <p:cNvPr id="27654" name="Object 10"/>
              <p:cNvSpPr txBox="1">
                <a:spLocks noRot="1" noChangeAspect="1" noMove="1" noResize="1" noEditPoints="1" noAdjustHandles="1" noChangeArrowheads="1" noChangeShapeType="1" noTextEdit="1"/>
              </p:cNvSpPr>
              <p:nvPr/>
            </p:nvSpPr>
            <p:spPr bwMode="auto">
              <a:xfrm>
                <a:off x="2267744" y="2851152"/>
                <a:ext cx="4746525" cy="642938"/>
              </a:xfrm>
              <a:prstGeom prst="rect">
                <a:avLst/>
              </a:prstGeom>
              <a:blipFill>
                <a:blip r:embed="rId3"/>
                <a:stretch>
                  <a:fillRect b="-952"/>
                </a:stretch>
              </a:blipFill>
              <a:ln>
                <a:noFill/>
              </a:ln>
              <a:effectLst/>
            </p:spPr>
            <p:txBody>
              <a:bodyPr/>
              <a:lstStyle/>
              <a:p>
                <a:r>
                  <a:rPr lang="ko-KR" altLang="en-US">
                    <a:noFill/>
                  </a:rPr>
                  <a:t> </a:t>
                </a:r>
              </a:p>
            </p:txBody>
          </p:sp>
        </mc:Fallback>
      </mc:AlternateContent>
      <p:sp>
        <p:nvSpPr>
          <p:cNvPr id="27655" name="제목 1"/>
          <p:cNvSpPr>
            <a:spLocks/>
          </p:cNvSpPr>
          <p:nvPr/>
        </p:nvSpPr>
        <p:spPr bwMode="auto">
          <a:xfrm>
            <a:off x="174573" y="3872876"/>
            <a:ext cx="8856662" cy="64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lvl1pPr eaLnBrk="0" hangingPunct="0">
              <a:defRPr kumimoji="1" sz="1600" u="sng">
                <a:solidFill>
                  <a:schemeClr val="tx1"/>
                </a:solidFill>
                <a:latin typeface="굴림" panose="020B0600000101010101" pitchFamily="50" charset="-127"/>
                <a:ea typeface="굴림" panose="020B0600000101010101" pitchFamily="50" charset="-127"/>
              </a:defRPr>
            </a:lvl1pPr>
            <a:lvl2pPr marL="742950" indent="-285750" eaLnBrk="0" hangingPunct="0">
              <a:defRPr kumimoji="1" sz="1600" u="sng">
                <a:solidFill>
                  <a:schemeClr val="tx1"/>
                </a:solidFill>
                <a:latin typeface="굴림" panose="020B0600000101010101" pitchFamily="50" charset="-127"/>
                <a:ea typeface="굴림" panose="020B0600000101010101" pitchFamily="50" charset="-127"/>
              </a:defRPr>
            </a:lvl2pPr>
            <a:lvl3pPr marL="1143000" indent="-228600" eaLnBrk="0" hangingPunct="0">
              <a:defRPr kumimoji="1" sz="1600" u="sng">
                <a:solidFill>
                  <a:schemeClr val="tx1"/>
                </a:solidFill>
                <a:latin typeface="굴림" panose="020B0600000101010101" pitchFamily="50" charset="-127"/>
                <a:ea typeface="굴림" panose="020B0600000101010101" pitchFamily="50" charset="-127"/>
              </a:defRPr>
            </a:lvl3pPr>
            <a:lvl4pPr marL="1600200" indent="-228600" eaLnBrk="0" hangingPunct="0">
              <a:defRPr kumimoji="1" sz="1600" u="sng">
                <a:solidFill>
                  <a:schemeClr val="tx1"/>
                </a:solidFill>
                <a:latin typeface="굴림" panose="020B0600000101010101" pitchFamily="50" charset="-127"/>
                <a:ea typeface="굴림" panose="020B0600000101010101" pitchFamily="50" charset="-127"/>
              </a:defRPr>
            </a:lvl4pPr>
            <a:lvl5pPr marL="2057400" indent="-228600" eaLnBrk="0" hangingPunct="0">
              <a:defRPr kumimoji="1" sz="1600" u="sng">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0"/>
              </a:spcBef>
              <a:spcAft>
                <a:spcPct val="0"/>
              </a:spcAft>
              <a:defRPr kumimoji="1" sz="1600" u="sng">
                <a:solidFill>
                  <a:schemeClr val="tx1"/>
                </a:solidFill>
                <a:latin typeface="굴림" panose="020B0600000101010101" pitchFamily="50" charset="-127"/>
                <a:ea typeface="굴림" panose="020B0600000101010101" pitchFamily="50" charset="-127"/>
              </a:defRPr>
            </a:lvl9pPr>
          </a:lstStyle>
          <a:p>
            <a:pPr eaLnBrk="1" hangingPunct="1"/>
            <a:r>
              <a:rPr lang="en-US" altLang="ko-KR" sz="1800" u="none" dirty="0">
                <a:latin typeface="Arial Narrow" panose="020B0606020202030204" pitchFamily="34" charset="0"/>
              </a:rPr>
              <a:t>The invariant Q can be regarded as representing the </a:t>
            </a:r>
            <a:r>
              <a:rPr lang="en-US" altLang="ko-KR" sz="1800" u="none" dirty="0">
                <a:solidFill>
                  <a:srgbClr val="FF0000"/>
                </a:solidFill>
                <a:latin typeface="Arial Narrow" panose="020B0606020202030204" pitchFamily="34" charset="0"/>
              </a:rPr>
              <a:t>overall scattering powder of the sample </a:t>
            </a:r>
            <a:r>
              <a:rPr lang="en-US" altLang="ko-KR" sz="1800" u="none" dirty="0">
                <a:latin typeface="Arial Narrow" panose="020B0606020202030204" pitchFamily="34" charset="0"/>
              </a:rPr>
              <a:t>that takes into account the intensity of scattering that is expected from it under all possible scattering geometry.</a:t>
            </a:r>
          </a:p>
        </p:txBody>
      </p:sp>
      <mc:AlternateContent xmlns:mc="http://schemas.openxmlformats.org/markup-compatibility/2006" xmlns:a14="http://schemas.microsoft.com/office/drawing/2010/main">
        <mc:Choice Requires="a14">
          <p:sp>
            <p:nvSpPr>
              <p:cNvPr id="27656" name="Object 12"/>
              <p:cNvSpPr txBox="1"/>
              <p:nvPr/>
            </p:nvSpPr>
            <p:spPr bwMode="auto">
              <a:xfrm>
                <a:off x="619039" y="4615474"/>
                <a:ext cx="7542385" cy="71968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000" i="1">
                          <a:solidFill>
                            <a:srgbClr val="000000"/>
                          </a:solidFill>
                          <a:latin typeface="Cambria Math" panose="02040503050406030204" pitchFamily="18" charset="0"/>
                        </a:rPr>
                        <m:t>𝑄</m:t>
                      </m:r>
                      <m:r>
                        <a:rPr lang="ko-KR" altLang="en-US" sz="2000" i="1">
                          <a:solidFill>
                            <a:srgbClr val="000000"/>
                          </a:solidFill>
                          <a:latin typeface="Cambria Math" panose="02040503050406030204" pitchFamily="18" charset="0"/>
                        </a:rPr>
                        <m:t>=</m:t>
                      </m:r>
                      <m:nary>
                        <m:naryPr>
                          <m:subHide m:val="on"/>
                          <m:supHide m:val="on"/>
                          <m:ctrlPr>
                            <a:rPr lang="ko-KR" altLang="en-US" sz="2000" i="1">
                              <a:solidFill>
                                <a:srgbClr val="000000"/>
                              </a:solidFill>
                              <a:latin typeface="Cambria Math" panose="02040503050406030204" pitchFamily="18" charset="0"/>
                            </a:rPr>
                          </m:ctrlPr>
                        </m:naryPr>
                        <m:sub/>
                        <m:sup/>
                        <m:e>
                          <m:sSub>
                            <m:sSubPr>
                              <m:ctrlPr>
                                <a:rPr lang="ko-KR" altLang="en-US" sz="2000" i="1">
                                  <a:solidFill>
                                    <a:srgbClr val="000000"/>
                                  </a:solidFill>
                                  <a:latin typeface="Cambria Math" panose="02040503050406030204" pitchFamily="18" charset="0"/>
                                </a:rPr>
                              </m:ctrlPr>
                            </m:sSubPr>
                            <m:e>
                              <m:r>
                                <m:rPr>
                                  <m:sty m:val="p"/>
                                </m:rPr>
                                <a:rPr lang="ko-KR" altLang="en-US" sz="2000" i="1">
                                  <a:solidFill>
                                    <a:srgbClr val="000000"/>
                                  </a:solidFill>
                                  <a:latin typeface="Cambria Math" panose="02040503050406030204" pitchFamily="18" charset="0"/>
                                </a:rPr>
                                <m:t>Γ</m:t>
                              </m:r>
                            </m:e>
                            <m:sub>
                              <m:r>
                                <a:rPr lang="ko-KR" altLang="en-US" sz="2000" i="1">
                                  <a:solidFill>
                                    <a:srgbClr val="000000"/>
                                  </a:solidFill>
                                  <a:latin typeface="Cambria Math" panose="02040503050406030204" pitchFamily="18" charset="0"/>
                                </a:rPr>
                                <m:t>𝜌</m:t>
                              </m:r>
                            </m:sub>
                          </m:sSub>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𝑟</m:t>
                          </m:r>
                          <m:r>
                            <a:rPr lang="ko-KR" altLang="en-US" sz="2000" i="1">
                              <a:solidFill>
                                <a:srgbClr val="000000"/>
                              </a:solidFill>
                              <a:latin typeface="Cambria Math" panose="02040503050406030204" pitchFamily="18" charset="0"/>
                            </a:rPr>
                            <m:t>)</m:t>
                          </m:r>
                          <m:d>
                            <m:dPr>
                              <m:begChr m:val="["/>
                              <m:endChr m:val="]"/>
                              <m:ctrlPr>
                                <a:rPr lang="ko-KR" altLang="en-US" sz="2000" i="1">
                                  <a:solidFill>
                                    <a:srgbClr val="000000"/>
                                  </a:solidFill>
                                  <a:latin typeface="Cambria Math" panose="02040503050406030204" pitchFamily="18" charset="0"/>
                                </a:rPr>
                              </m:ctrlPr>
                            </m:dPr>
                            <m:e>
                              <m:nary>
                                <m:naryPr>
                                  <m:subHide m:val="on"/>
                                  <m:supHide m:val="on"/>
                                  <m:ctrlPr>
                                    <a:rPr lang="ko-KR" altLang="en-US" sz="2000" i="1">
                                      <a:solidFill>
                                        <a:srgbClr val="000000"/>
                                      </a:solidFill>
                                      <a:latin typeface="Cambria Math" panose="02040503050406030204" pitchFamily="18" charset="0"/>
                                    </a:rPr>
                                  </m:ctrlPr>
                                </m:naryPr>
                                <m:sub/>
                                <m:sup/>
                                <m:e>
                                  <m:sSup>
                                    <m:sSupPr>
                                      <m:ctrlPr>
                                        <a:rPr lang="ko-KR" altLang="en-US" sz="2000" i="1">
                                          <a:solidFill>
                                            <a:srgbClr val="000000"/>
                                          </a:solidFill>
                                          <a:latin typeface="Cambria Math" panose="02040503050406030204" pitchFamily="18" charset="0"/>
                                        </a:rPr>
                                      </m:ctrlPr>
                                    </m:sSupPr>
                                    <m:e>
                                      <m:r>
                                        <a:rPr lang="ko-KR" altLang="en-US"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−2</m:t>
                                      </m:r>
                                      <m:r>
                                        <a:rPr lang="ko-KR" altLang="en-US" sz="2000" i="1">
                                          <a:solidFill>
                                            <a:srgbClr val="000000"/>
                                          </a:solidFill>
                                          <a:latin typeface="Cambria Math" panose="02040503050406030204" pitchFamily="18" charset="0"/>
                                        </a:rPr>
                                        <m:t>𝜋</m:t>
                                      </m:r>
                                      <m:r>
                                        <a:rPr lang="ko-KR" altLang="en-US" sz="2000" i="1">
                                          <a:solidFill>
                                            <a:srgbClr val="000000"/>
                                          </a:solidFill>
                                          <a:latin typeface="Cambria Math" panose="02040503050406030204" pitchFamily="18" charset="0"/>
                                        </a:rPr>
                                        <m:t>𝑠𝑟</m:t>
                                      </m:r>
                                    </m:sup>
                                  </m:sSup>
                                  <m:r>
                                    <a:rPr lang="ko-KR" altLang="en-US" sz="2000" i="1">
                                      <a:solidFill>
                                        <a:srgbClr val="000000"/>
                                      </a:solidFill>
                                      <a:latin typeface="Cambria Math" panose="02040503050406030204" pitchFamily="18" charset="0"/>
                                    </a:rPr>
                                    <m:t>𝑑𝑠</m:t>
                                  </m:r>
                                </m:e>
                              </m:nary>
                            </m:e>
                          </m:d>
                          <m:r>
                            <a:rPr lang="ko-KR" altLang="en-US" sz="2000" i="1">
                              <a:solidFill>
                                <a:srgbClr val="000000"/>
                              </a:solidFill>
                              <a:latin typeface="Cambria Math" panose="02040503050406030204" pitchFamily="18" charset="0"/>
                            </a:rPr>
                            <m:t>𝑑𝑟</m:t>
                          </m:r>
                          <m:r>
                            <a:rPr lang="ko-KR" altLang="en-US" sz="2000" i="1">
                              <a:solidFill>
                                <a:srgbClr val="000000"/>
                              </a:solidFill>
                              <a:latin typeface="Cambria Math" panose="02040503050406030204" pitchFamily="18" charset="0"/>
                            </a:rPr>
                            <m:t>=</m:t>
                          </m:r>
                          <m:nary>
                            <m:naryPr>
                              <m:subHide m:val="on"/>
                              <m:supHide m:val="on"/>
                              <m:ctrlPr>
                                <a:rPr lang="ko-KR" altLang="en-US" sz="2000" i="1">
                                  <a:solidFill>
                                    <a:srgbClr val="000000"/>
                                  </a:solidFill>
                                  <a:latin typeface="Cambria Math" panose="02040503050406030204" pitchFamily="18" charset="0"/>
                                </a:rPr>
                              </m:ctrlPr>
                            </m:naryPr>
                            <m:sub/>
                            <m:sup/>
                            <m:e>
                              <m:sSub>
                                <m:sSubPr>
                                  <m:ctrlPr>
                                    <a:rPr lang="ko-KR" altLang="en-US" sz="2000" i="1">
                                      <a:solidFill>
                                        <a:srgbClr val="000000"/>
                                      </a:solidFill>
                                      <a:latin typeface="Cambria Math" panose="02040503050406030204" pitchFamily="18" charset="0"/>
                                    </a:rPr>
                                  </m:ctrlPr>
                                </m:sSubPr>
                                <m:e>
                                  <m:r>
                                    <m:rPr>
                                      <m:sty m:val="p"/>
                                    </m:rPr>
                                    <a:rPr lang="ko-KR" altLang="en-US" sz="2000" i="1">
                                      <a:solidFill>
                                        <a:srgbClr val="000000"/>
                                      </a:solidFill>
                                      <a:latin typeface="Cambria Math" panose="02040503050406030204" pitchFamily="18" charset="0"/>
                                    </a:rPr>
                                    <m:t>Γ</m:t>
                                  </m:r>
                                </m:e>
                                <m:sub>
                                  <m:r>
                                    <a:rPr lang="ko-KR" altLang="en-US" sz="2000" i="1">
                                      <a:solidFill>
                                        <a:srgbClr val="000000"/>
                                      </a:solidFill>
                                      <a:latin typeface="Cambria Math" panose="02040503050406030204" pitchFamily="18" charset="0"/>
                                    </a:rPr>
                                    <m:t>𝜌</m:t>
                                  </m:r>
                                </m:sub>
                              </m:sSub>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𝑟</m:t>
                              </m:r>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𝛿</m:t>
                              </m:r>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𝑟</m:t>
                              </m:r>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𝑑𝑟</m:t>
                              </m:r>
                              <m:r>
                                <a:rPr lang="ko-KR" altLang="en-US" sz="2000" i="1">
                                  <a:solidFill>
                                    <a:srgbClr val="000000"/>
                                  </a:solidFill>
                                  <a:latin typeface="Cambria Math" panose="02040503050406030204" pitchFamily="18" charset="0"/>
                                </a:rPr>
                                <m:t>=</m:t>
                              </m:r>
                              <m:sSub>
                                <m:sSubPr>
                                  <m:ctrlPr>
                                    <a:rPr lang="ko-KR" altLang="en-US" sz="2000" i="1">
                                      <a:solidFill>
                                        <a:srgbClr val="000000"/>
                                      </a:solidFill>
                                      <a:latin typeface="Cambria Math" panose="02040503050406030204" pitchFamily="18" charset="0"/>
                                    </a:rPr>
                                  </m:ctrlPr>
                                </m:sSubPr>
                                <m:e>
                                  <m:r>
                                    <m:rPr>
                                      <m:sty m:val="p"/>
                                    </m:rPr>
                                    <a:rPr lang="ko-KR" altLang="en-US" sz="2000" i="1">
                                      <a:solidFill>
                                        <a:srgbClr val="000000"/>
                                      </a:solidFill>
                                      <a:latin typeface="Cambria Math" panose="02040503050406030204" pitchFamily="18" charset="0"/>
                                    </a:rPr>
                                    <m:t>Γ</m:t>
                                  </m:r>
                                </m:e>
                                <m:sub>
                                  <m:r>
                                    <a:rPr lang="ko-KR" altLang="en-US" sz="2000" i="1">
                                      <a:solidFill>
                                        <a:srgbClr val="000000"/>
                                      </a:solidFill>
                                      <a:latin typeface="Cambria Math" panose="02040503050406030204" pitchFamily="18" charset="0"/>
                                    </a:rPr>
                                    <m:t>𝜌</m:t>
                                  </m:r>
                                </m:sub>
                              </m:sSub>
                              <m:r>
                                <a:rPr lang="ko-KR" altLang="en-US" sz="2000" i="1">
                                  <a:solidFill>
                                    <a:srgbClr val="000000"/>
                                  </a:solidFill>
                                  <a:latin typeface="Cambria Math" panose="02040503050406030204" pitchFamily="18" charset="0"/>
                                </a:rPr>
                                <m:t>(0)</m:t>
                              </m:r>
                            </m:e>
                          </m:nary>
                        </m:e>
                      </m:nary>
                      <m:r>
                        <a:rPr lang="ko-KR" altLang="en-US" sz="2000" i="1">
                          <a:solidFill>
                            <a:srgbClr val="000000"/>
                          </a:solidFill>
                          <a:latin typeface="Cambria Math" panose="02040503050406030204" pitchFamily="18" charset="0"/>
                        </a:rPr>
                        <m:t>=</m:t>
                      </m:r>
                      <m:d>
                        <m:dPr>
                          <m:begChr m:val="⟨"/>
                          <m:endChr m:val="⟩"/>
                          <m:ctrlPr>
                            <a:rPr lang="ko-KR" altLang="en-US" sz="2000" i="1">
                              <a:solidFill>
                                <a:srgbClr val="000000"/>
                              </a:solidFill>
                              <a:latin typeface="Cambria Math" panose="02040503050406030204" pitchFamily="18" charset="0"/>
                            </a:rPr>
                          </m:ctrlPr>
                        </m:dPr>
                        <m:e>
                          <m:sSup>
                            <m:sSupPr>
                              <m:ctrlPr>
                                <a:rPr lang="ko-KR" altLang="en-US" sz="2000" i="1">
                                  <a:solidFill>
                                    <a:srgbClr val="000000"/>
                                  </a:solidFill>
                                  <a:latin typeface="Cambria Math" panose="02040503050406030204" pitchFamily="18" charset="0"/>
                                </a:rPr>
                              </m:ctrlPr>
                            </m:sSupPr>
                            <m:e>
                              <m:r>
                                <a:rPr lang="ko-KR" altLang="en-US" sz="2000" i="1">
                                  <a:solidFill>
                                    <a:srgbClr val="000000"/>
                                  </a:solidFill>
                                  <a:latin typeface="Cambria Math" panose="02040503050406030204" pitchFamily="18" charset="0"/>
                                </a:rPr>
                                <m:t>𝜌</m:t>
                              </m:r>
                            </m:e>
                            <m:sup>
                              <m:r>
                                <a:rPr lang="ko-KR" altLang="en-US" sz="2000" i="1">
                                  <a:solidFill>
                                    <a:srgbClr val="000000"/>
                                  </a:solidFill>
                                  <a:latin typeface="Cambria Math" panose="02040503050406030204" pitchFamily="18" charset="0"/>
                                </a:rPr>
                                <m:t>2</m:t>
                              </m:r>
                            </m:sup>
                          </m:sSup>
                        </m:e>
                      </m:d>
                      <m:r>
                        <a:rPr lang="ko-KR" altLang="en-US" sz="2000" i="1">
                          <a:solidFill>
                            <a:srgbClr val="000000"/>
                          </a:solidFill>
                          <a:latin typeface="Cambria Math" panose="02040503050406030204" pitchFamily="18" charset="0"/>
                        </a:rPr>
                        <m:t>𝑉</m:t>
                      </m:r>
                    </m:oMath>
                  </m:oMathPara>
                </a14:m>
                <a:endParaRPr lang="ko-KR" altLang="en-US" sz="2000" dirty="0"/>
              </a:p>
            </p:txBody>
          </p:sp>
        </mc:Choice>
        <mc:Fallback xmlns="">
          <p:sp>
            <p:nvSpPr>
              <p:cNvPr id="27656" name="Object 12"/>
              <p:cNvSpPr txBox="1">
                <a:spLocks noRot="1" noChangeAspect="1" noMove="1" noResize="1" noEditPoints="1" noAdjustHandles="1" noChangeArrowheads="1" noChangeShapeType="1" noTextEdit="1"/>
              </p:cNvSpPr>
              <p:nvPr/>
            </p:nvSpPr>
            <p:spPr bwMode="auto">
              <a:xfrm>
                <a:off x="619039" y="4615474"/>
                <a:ext cx="7542385" cy="719683"/>
              </a:xfrm>
              <a:prstGeom prst="rect">
                <a:avLst/>
              </a:prstGeom>
              <a:blipFill>
                <a:blip r:embed="rId4"/>
                <a:stretch>
                  <a:fillRect b="-847"/>
                </a:stretch>
              </a:blipFill>
              <a:ln>
                <a:noFill/>
              </a:ln>
              <a:effectLst/>
            </p:spPr>
            <p:txBody>
              <a:bodyPr/>
              <a:lstStyle/>
              <a:p>
                <a:r>
                  <a:rPr lang="ko-KR" altLang="en-US">
                    <a:noFill/>
                  </a:rPr>
                  <a:t> </a:t>
                </a:r>
              </a:p>
            </p:txBody>
          </p:sp>
        </mc:Fallback>
      </mc:AlternateContent>
      <p:sp>
        <p:nvSpPr>
          <p:cNvPr id="3" name="TextBox 2">
            <a:extLst>
              <a:ext uri="{FF2B5EF4-FFF2-40B4-BE49-F238E27FC236}">
                <a16:creationId xmlns:a16="http://schemas.microsoft.com/office/drawing/2014/main" id="{EFB6D8CE-0151-EBA6-1D3D-22624BB59D78}"/>
              </a:ext>
            </a:extLst>
          </p:cNvPr>
          <p:cNvSpPr txBox="1"/>
          <p:nvPr/>
        </p:nvSpPr>
        <p:spPr>
          <a:xfrm>
            <a:off x="115244" y="5849315"/>
            <a:ext cx="8316763" cy="369332"/>
          </a:xfrm>
          <a:prstGeom prst="rect">
            <a:avLst/>
          </a:prstGeom>
          <a:noFill/>
        </p:spPr>
        <p:txBody>
          <a:bodyPr wrap="square">
            <a:spAutoFit/>
          </a:bodyPr>
          <a:lstStyle/>
          <a:p>
            <a:pPr marL="285750" indent="-285750">
              <a:buFont typeface="Wingdings" panose="05000000000000000000" pitchFamily="2" charset="2"/>
              <a:buChar char="ü"/>
            </a:pPr>
            <a:r>
              <a:rPr lang="en-US" altLang="ko-KR" b="0" i="0" dirty="0">
                <a:solidFill>
                  <a:srgbClr val="1A1918"/>
                </a:solidFill>
                <a:effectLst/>
                <a:highlight>
                  <a:srgbClr val="FFFFFF"/>
                </a:highlight>
                <a:latin typeface="Pretendard"/>
              </a:rPr>
              <a:t>Analyze the size distribution of the sample and the interactions between particles.</a:t>
            </a:r>
            <a:endParaRPr lang="ko-KR" altLang="en-US" dirty="0"/>
          </a:p>
        </p:txBody>
      </p:sp>
      <p:sp>
        <p:nvSpPr>
          <p:cNvPr id="4" name="슬라이드 번호 개체 틀 1">
            <a:extLst>
              <a:ext uri="{FF2B5EF4-FFF2-40B4-BE49-F238E27FC236}">
                <a16:creationId xmlns:a16="http://schemas.microsoft.com/office/drawing/2014/main" id="{DF244140-8B72-8C6B-001A-DEC66D9961C3}"/>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33</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927857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67F316E-AB1F-CE1B-3A41-19C1D4B7A7CC}"/>
              </a:ext>
            </a:extLst>
          </p:cNvPr>
          <p:cNvSpPr txBox="1"/>
          <p:nvPr/>
        </p:nvSpPr>
        <p:spPr>
          <a:xfrm>
            <a:off x="235319" y="67498"/>
            <a:ext cx="3701839" cy="461665"/>
          </a:xfrm>
          <a:prstGeom prst="rect">
            <a:avLst/>
          </a:prstGeom>
          <a:noFill/>
        </p:spPr>
        <p:txBody>
          <a:bodyPr wrap="square" rtlCol="0">
            <a:spAutoFit/>
          </a:bodyPr>
          <a:lstStyle/>
          <a:p>
            <a:r>
              <a:rPr lang="en-US" altLang="ko-KR" sz="2400">
                <a:solidFill>
                  <a:schemeClr val="bg1"/>
                </a:solidFill>
                <a:latin typeface="Berlin Sans FB" panose="020E0602020502020306" pitchFamily="34" charset="0"/>
                <a:ea typeface="HY헤드라인M" panose="02030600000101010101" pitchFamily="18" charset="-127"/>
              </a:rPr>
              <a:t>Fourier Transform (FT)</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2522" y="1493721"/>
            <a:ext cx="39604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0671" y="1180031"/>
            <a:ext cx="1015500" cy="100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9567" y="2856627"/>
            <a:ext cx="192945" cy="175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9920" y="2438797"/>
            <a:ext cx="1015500" cy="1010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9256" y="4152229"/>
            <a:ext cx="233565" cy="35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4998" y="3824569"/>
            <a:ext cx="1005345" cy="1008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7531" y="1501284"/>
            <a:ext cx="253875" cy="36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04438" y="1089327"/>
            <a:ext cx="1025655" cy="10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08593" y="5463133"/>
            <a:ext cx="331363"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50837" y="5128443"/>
            <a:ext cx="10155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82183" y="5498095"/>
            <a:ext cx="264795" cy="48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14592" y="5136776"/>
            <a:ext cx="10155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52100" y="2970460"/>
            <a:ext cx="245745" cy="24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99429" y="2552405"/>
            <a:ext cx="1017545" cy="102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02151" y="4128184"/>
            <a:ext cx="363645" cy="328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92948" y="3816052"/>
            <a:ext cx="1037144" cy="1031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6188492" y="6537167"/>
            <a:ext cx="2981907" cy="276999"/>
          </a:xfrm>
          <a:prstGeom prst="rect">
            <a:avLst/>
          </a:prstGeom>
          <a:noFill/>
        </p:spPr>
        <p:txBody>
          <a:bodyPr wrap="none" rtlCol="0">
            <a:spAutoFit/>
          </a:bodyPr>
          <a:lstStyle/>
          <a:p>
            <a:r>
              <a:rPr lang="en-US" altLang="ko-KR" sz="1200" dirty="0">
                <a:solidFill>
                  <a:schemeClr val="tx1">
                    <a:lumMod val="50000"/>
                    <a:lumOff val="50000"/>
                  </a:schemeClr>
                </a:solidFill>
                <a:latin typeface="Berlin Sans FB" panose="020E0602020502020306" pitchFamily="34" charset="0"/>
              </a:rPr>
              <a:t>Courtesy of Byeongdu Lee, APS, ANL (USA)</a:t>
            </a:r>
            <a:endParaRPr lang="ko-KR" altLang="en-US" sz="1200" dirty="0">
              <a:solidFill>
                <a:schemeClr val="tx1">
                  <a:lumMod val="50000"/>
                  <a:lumOff val="50000"/>
                </a:schemeClr>
              </a:solidFill>
              <a:latin typeface="Berlin Sans FB" panose="020E0602020502020306" pitchFamily="34" charset="0"/>
            </a:endParaRPr>
          </a:p>
        </p:txBody>
      </p:sp>
      <p:grpSp>
        <p:nvGrpSpPr>
          <p:cNvPr id="24" name="그룹 23"/>
          <p:cNvGrpSpPr/>
          <p:nvPr/>
        </p:nvGrpSpPr>
        <p:grpSpPr>
          <a:xfrm>
            <a:off x="4599493" y="1290243"/>
            <a:ext cx="504056" cy="373321"/>
            <a:chOff x="820500" y="1611835"/>
            <a:chExt cx="504056" cy="373321"/>
          </a:xfrm>
        </p:grpSpPr>
        <p:cxnSp>
          <p:nvCxnSpPr>
            <p:cNvPr id="25" name="직선 화살표 연결선 24"/>
            <p:cNvCxnSpPr/>
            <p:nvPr/>
          </p:nvCxnSpPr>
          <p:spPr>
            <a:xfrm>
              <a:off x="820500" y="1985156"/>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7584" y="1611835"/>
              <a:ext cx="425181" cy="369332"/>
            </a:xfrm>
            <a:prstGeom prst="rect">
              <a:avLst/>
            </a:prstGeom>
            <a:noFill/>
          </p:spPr>
          <p:txBody>
            <a:bodyPr wrap="none" rtlCol="0">
              <a:spAutoFit/>
            </a:bodyPr>
            <a:lstStyle/>
            <a:p>
              <a:r>
                <a:rPr lang="en-US" altLang="ko-KR" dirty="0"/>
                <a:t>FT</a:t>
              </a:r>
              <a:endParaRPr lang="ko-KR" altLang="en-US" dirty="0"/>
            </a:p>
          </p:txBody>
        </p:sp>
      </p:grpSp>
      <p:grpSp>
        <p:nvGrpSpPr>
          <p:cNvPr id="27" name="그룹 26"/>
          <p:cNvGrpSpPr/>
          <p:nvPr/>
        </p:nvGrpSpPr>
        <p:grpSpPr>
          <a:xfrm>
            <a:off x="4567139" y="2577650"/>
            <a:ext cx="504056" cy="373321"/>
            <a:chOff x="820500" y="1611835"/>
            <a:chExt cx="504056" cy="373321"/>
          </a:xfrm>
        </p:grpSpPr>
        <p:cxnSp>
          <p:nvCxnSpPr>
            <p:cNvPr id="28" name="직선 화살표 연결선 27"/>
            <p:cNvCxnSpPr/>
            <p:nvPr/>
          </p:nvCxnSpPr>
          <p:spPr>
            <a:xfrm>
              <a:off x="820500" y="1985156"/>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27584" y="1611835"/>
              <a:ext cx="425181" cy="369332"/>
            </a:xfrm>
            <a:prstGeom prst="rect">
              <a:avLst/>
            </a:prstGeom>
            <a:noFill/>
          </p:spPr>
          <p:txBody>
            <a:bodyPr wrap="none" rtlCol="0">
              <a:spAutoFit/>
            </a:bodyPr>
            <a:lstStyle/>
            <a:p>
              <a:r>
                <a:rPr lang="en-US" altLang="ko-KR" dirty="0"/>
                <a:t>FT</a:t>
              </a:r>
              <a:endParaRPr lang="ko-KR" altLang="en-US" dirty="0"/>
            </a:p>
          </p:txBody>
        </p:sp>
      </p:grpSp>
      <p:grpSp>
        <p:nvGrpSpPr>
          <p:cNvPr id="30" name="그룹 29"/>
          <p:cNvGrpSpPr/>
          <p:nvPr/>
        </p:nvGrpSpPr>
        <p:grpSpPr>
          <a:xfrm>
            <a:off x="4561075" y="3952017"/>
            <a:ext cx="504056" cy="373321"/>
            <a:chOff x="820500" y="1611835"/>
            <a:chExt cx="504056" cy="373321"/>
          </a:xfrm>
        </p:grpSpPr>
        <p:cxnSp>
          <p:nvCxnSpPr>
            <p:cNvPr id="31" name="직선 화살표 연결선 30"/>
            <p:cNvCxnSpPr/>
            <p:nvPr/>
          </p:nvCxnSpPr>
          <p:spPr>
            <a:xfrm>
              <a:off x="820500" y="1985156"/>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27584" y="1611835"/>
              <a:ext cx="425181" cy="369332"/>
            </a:xfrm>
            <a:prstGeom prst="rect">
              <a:avLst/>
            </a:prstGeom>
            <a:noFill/>
          </p:spPr>
          <p:txBody>
            <a:bodyPr wrap="none" rtlCol="0">
              <a:spAutoFit/>
            </a:bodyPr>
            <a:lstStyle/>
            <a:p>
              <a:r>
                <a:rPr lang="en-US" altLang="ko-KR" dirty="0"/>
                <a:t>FT</a:t>
              </a:r>
              <a:endParaRPr lang="ko-KR" altLang="en-US" dirty="0"/>
            </a:p>
          </p:txBody>
        </p:sp>
      </p:grpSp>
      <p:grpSp>
        <p:nvGrpSpPr>
          <p:cNvPr id="33" name="그룹 32"/>
          <p:cNvGrpSpPr/>
          <p:nvPr/>
        </p:nvGrpSpPr>
        <p:grpSpPr>
          <a:xfrm>
            <a:off x="4594640" y="5197813"/>
            <a:ext cx="504056" cy="373321"/>
            <a:chOff x="820500" y="1611835"/>
            <a:chExt cx="504056" cy="373321"/>
          </a:xfrm>
        </p:grpSpPr>
        <p:cxnSp>
          <p:nvCxnSpPr>
            <p:cNvPr id="34" name="직선 화살표 연결선 33"/>
            <p:cNvCxnSpPr/>
            <p:nvPr/>
          </p:nvCxnSpPr>
          <p:spPr>
            <a:xfrm>
              <a:off x="820500" y="1985156"/>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827584" y="1611835"/>
              <a:ext cx="425181" cy="369332"/>
            </a:xfrm>
            <a:prstGeom prst="rect">
              <a:avLst/>
            </a:prstGeom>
            <a:noFill/>
          </p:spPr>
          <p:txBody>
            <a:bodyPr wrap="none" rtlCol="0">
              <a:spAutoFit/>
            </a:bodyPr>
            <a:lstStyle/>
            <a:p>
              <a:r>
                <a:rPr lang="en-US" altLang="ko-KR" dirty="0"/>
                <a:t>FT</a:t>
              </a:r>
              <a:endParaRPr lang="ko-KR" altLang="en-US" dirty="0"/>
            </a:p>
          </p:txBody>
        </p:sp>
      </p:grpSp>
      <p:grpSp>
        <p:nvGrpSpPr>
          <p:cNvPr id="36" name="그룹 35"/>
          <p:cNvGrpSpPr/>
          <p:nvPr/>
        </p:nvGrpSpPr>
        <p:grpSpPr>
          <a:xfrm>
            <a:off x="7453915" y="5324066"/>
            <a:ext cx="504056" cy="373321"/>
            <a:chOff x="820500" y="1611835"/>
            <a:chExt cx="504056" cy="373321"/>
          </a:xfrm>
        </p:grpSpPr>
        <p:cxnSp>
          <p:nvCxnSpPr>
            <p:cNvPr id="37" name="직선 화살표 연결선 36"/>
            <p:cNvCxnSpPr/>
            <p:nvPr/>
          </p:nvCxnSpPr>
          <p:spPr>
            <a:xfrm>
              <a:off x="820500" y="1985156"/>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827584" y="1611835"/>
              <a:ext cx="425181" cy="369332"/>
            </a:xfrm>
            <a:prstGeom prst="rect">
              <a:avLst/>
            </a:prstGeom>
            <a:noFill/>
          </p:spPr>
          <p:txBody>
            <a:bodyPr wrap="none" rtlCol="0">
              <a:spAutoFit/>
            </a:bodyPr>
            <a:lstStyle/>
            <a:p>
              <a:r>
                <a:rPr lang="en-US" altLang="ko-KR" dirty="0"/>
                <a:t>FT</a:t>
              </a:r>
              <a:endParaRPr lang="ko-KR" altLang="en-US" dirty="0"/>
            </a:p>
          </p:txBody>
        </p:sp>
      </p:grpSp>
      <p:grpSp>
        <p:nvGrpSpPr>
          <p:cNvPr id="39" name="그룹 38"/>
          <p:cNvGrpSpPr/>
          <p:nvPr/>
        </p:nvGrpSpPr>
        <p:grpSpPr>
          <a:xfrm>
            <a:off x="7399917" y="1323989"/>
            <a:ext cx="504056" cy="373321"/>
            <a:chOff x="820500" y="1611835"/>
            <a:chExt cx="504056" cy="373321"/>
          </a:xfrm>
        </p:grpSpPr>
        <p:cxnSp>
          <p:nvCxnSpPr>
            <p:cNvPr id="40" name="직선 화살표 연결선 39"/>
            <p:cNvCxnSpPr/>
            <p:nvPr/>
          </p:nvCxnSpPr>
          <p:spPr>
            <a:xfrm>
              <a:off x="820500" y="1985156"/>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27584" y="1611835"/>
              <a:ext cx="425181" cy="369332"/>
            </a:xfrm>
            <a:prstGeom prst="rect">
              <a:avLst/>
            </a:prstGeom>
            <a:noFill/>
          </p:spPr>
          <p:txBody>
            <a:bodyPr wrap="none" rtlCol="0">
              <a:spAutoFit/>
            </a:bodyPr>
            <a:lstStyle/>
            <a:p>
              <a:r>
                <a:rPr lang="en-US" altLang="ko-KR" dirty="0"/>
                <a:t>FT</a:t>
              </a:r>
              <a:endParaRPr lang="ko-KR" altLang="en-US" dirty="0"/>
            </a:p>
          </p:txBody>
        </p:sp>
      </p:grpSp>
      <p:grpSp>
        <p:nvGrpSpPr>
          <p:cNvPr id="42" name="그룹 41"/>
          <p:cNvGrpSpPr/>
          <p:nvPr/>
        </p:nvGrpSpPr>
        <p:grpSpPr>
          <a:xfrm>
            <a:off x="7419609" y="2698737"/>
            <a:ext cx="504056" cy="373321"/>
            <a:chOff x="820500" y="1611835"/>
            <a:chExt cx="504056" cy="373321"/>
          </a:xfrm>
        </p:grpSpPr>
        <p:cxnSp>
          <p:nvCxnSpPr>
            <p:cNvPr id="43" name="직선 화살표 연결선 42"/>
            <p:cNvCxnSpPr/>
            <p:nvPr/>
          </p:nvCxnSpPr>
          <p:spPr>
            <a:xfrm>
              <a:off x="820500" y="1985156"/>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27584" y="1611835"/>
              <a:ext cx="425181" cy="369332"/>
            </a:xfrm>
            <a:prstGeom prst="rect">
              <a:avLst/>
            </a:prstGeom>
            <a:noFill/>
          </p:spPr>
          <p:txBody>
            <a:bodyPr wrap="none" rtlCol="0">
              <a:spAutoFit/>
            </a:bodyPr>
            <a:lstStyle/>
            <a:p>
              <a:r>
                <a:rPr lang="en-US" altLang="ko-KR" dirty="0"/>
                <a:t>FT</a:t>
              </a:r>
              <a:endParaRPr lang="ko-KR" altLang="en-US" dirty="0"/>
            </a:p>
          </p:txBody>
        </p:sp>
      </p:grpSp>
      <p:grpSp>
        <p:nvGrpSpPr>
          <p:cNvPr id="45" name="그룹 44"/>
          <p:cNvGrpSpPr/>
          <p:nvPr/>
        </p:nvGrpSpPr>
        <p:grpSpPr>
          <a:xfrm>
            <a:off x="7427418" y="3944152"/>
            <a:ext cx="504056" cy="373321"/>
            <a:chOff x="820500" y="1611835"/>
            <a:chExt cx="504056" cy="373321"/>
          </a:xfrm>
        </p:grpSpPr>
        <p:cxnSp>
          <p:nvCxnSpPr>
            <p:cNvPr id="46" name="직선 화살표 연결선 45"/>
            <p:cNvCxnSpPr/>
            <p:nvPr/>
          </p:nvCxnSpPr>
          <p:spPr>
            <a:xfrm>
              <a:off x="820500" y="1985156"/>
              <a:ext cx="50405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27584" y="1611835"/>
              <a:ext cx="425181" cy="369332"/>
            </a:xfrm>
            <a:prstGeom prst="rect">
              <a:avLst/>
            </a:prstGeom>
            <a:noFill/>
          </p:spPr>
          <p:txBody>
            <a:bodyPr wrap="none" rtlCol="0">
              <a:spAutoFit/>
            </a:bodyPr>
            <a:lstStyle/>
            <a:p>
              <a:r>
                <a:rPr lang="en-US" altLang="ko-KR" dirty="0"/>
                <a:t>FT</a:t>
              </a:r>
              <a:endParaRPr lang="ko-KR" altLang="en-US" dirty="0"/>
            </a:p>
          </p:txBody>
        </p:sp>
      </p:grpSp>
      <p:sp>
        <p:nvSpPr>
          <p:cNvPr id="48" name="TextBox 47"/>
          <p:cNvSpPr txBox="1"/>
          <p:nvPr/>
        </p:nvSpPr>
        <p:spPr>
          <a:xfrm>
            <a:off x="4047631" y="2095343"/>
            <a:ext cx="513282" cy="369332"/>
          </a:xfrm>
          <a:prstGeom prst="rect">
            <a:avLst/>
          </a:prstGeom>
          <a:noFill/>
        </p:spPr>
        <p:txBody>
          <a:bodyPr wrap="none" rtlCol="0">
            <a:spAutoFit/>
          </a:bodyPr>
          <a:lstStyle/>
          <a:p>
            <a:r>
              <a:rPr lang="en-US" altLang="ko-KR" dirty="0">
                <a:solidFill>
                  <a:srgbClr val="FF0000"/>
                </a:solidFill>
                <a:latin typeface="Berlin Sans FB" panose="020E0602020502020306" pitchFamily="34" charset="0"/>
              </a:rPr>
              <a:t>size</a:t>
            </a:r>
            <a:endParaRPr lang="ko-KR" altLang="en-US" dirty="0">
              <a:solidFill>
                <a:srgbClr val="FF0000"/>
              </a:solidFill>
              <a:latin typeface="Berlin Sans FB" panose="020E0602020502020306" pitchFamily="34" charset="0"/>
            </a:endParaRPr>
          </a:p>
        </p:txBody>
      </p:sp>
      <p:cxnSp>
        <p:nvCxnSpPr>
          <p:cNvPr id="49" name="직선 화살표 연결선 48"/>
          <p:cNvCxnSpPr/>
          <p:nvPr/>
        </p:nvCxnSpPr>
        <p:spPr>
          <a:xfrm flipV="1">
            <a:off x="4270061" y="1906016"/>
            <a:ext cx="0" cy="216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직선 화살표 연결선 49"/>
          <p:cNvCxnSpPr/>
          <p:nvPr/>
        </p:nvCxnSpPr>
        <p:spPr>
          <a:xfrm>
            <a:off x="4274273" y="2469649"/>
            <a:ext cx="0" cy="36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734930" y="3387835"/>
            <a:ext cx="1202573" cy="369332"/>
          </a:xfrm>
          <a:prstGeom prst="rect">
            <a:avLst/>
          </a:prstGeom>
          <a:noFill/>
        </p:spPr>
        <p:txBody>
          <a:bodyPr wrap="none" rtlCol="0">
            <a:spAutoFit/>
          </a:bodyPr>
          <a:lstStyle/>
          <a:p>
            <a:r>
              <a:rPr lang="en-US" altLang="ko-KR" dirty="0">
                <a:solidFill>
                  <a:srgbClr val="FF0000"/>
                </a:solidFill>
                <a:latin typeface="Berlin Sans FB" panose="020E0602020502020306" pitchFamily="34" charset="0"/>
              </a:rPr>
              <a:t>elongation</a:t>
            </a:r>
            <a:endParaRPr lang="ko-KR" altLang="en-US" dirty="0">
              <a:solidFill>
                <a:srgbClr val="FF0000"/>
              </a:solidFill>
              <a:latin typeface="Berlin Sans FB" panose="020E0602020502020306" pitchFamily="34" charset="0"/>
            </a:endParaRPr>
          </a:p>
        </p:txBody>
      </p:sp>
      <p:cxnSp>
        <p:nvCxnSpPr>
          <p:cNvPr id="52" name="직선 화살표 연결선 51"/>
          <p:cNvCxnSpPr/>
          <p:nvPr/>
        </p:nvCxnSpPr>
        <p:spPr>
          <a:xfrm flipV="1">
            <a:off x="4259215" y="3108204"/>
            <a:ext cx="0" cy="324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p:nvPr/>
        </p:nvCxnSpPr>
        <p:spPr>
          <a:xfrm>
            <a:off x="4250902" y="3753190"/>
            <a:ext cx="0" cy="324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740745" y="4774511"/>
            <a:ext cx="1237839" cy="369332"/>
          </a:xfrm>
          <a:prstGeom prst="rect">
            <a:avLst/>
          </a:prstGeom>
          <a:noFill/>
        </p:spPr>
        <p:txBody>
          <a:bodyPr wrap="none" rtlCol="0">
            <a:spAutoFit/>
          </a:bodyPr>
          <a:lstStyle/>
          <a:p>
            <a:r>
              <a:rPr lang="en-US" altLang="ko-KR" dirty="0">
                <a:solidFill>
                  <a:srgbClr val="FF0000"/>
                </a:solidFill>
                <a:latin typeface="Berlin Sans FB" panose="020E0602020502020306" pitchFamily="34" charset="0"/>
              </a:rPr>
              <a:t>orientation</a:t>
            </a:r>
            <a:endParaRPr lang="ko-KR" altLang="en-US" dirty="0">
              <a:solidFill>
                <a:srgbClr val="FF0000"/>
              </a:solidFill>
              <a:latin typeface="Berlin Sans FB" panose="020E0602020502020306" pitchFamily="34" charset="0"/>
            </a:endParaRPr>
          </a:p>
        </p:txBody>
      </p:sp>
      <p:cxnSp>
        <p:nvCxnSpPr>
          <p:cNvPr id="55" name="직선 화살표 연결선 54"/>
          <p:cNvCxnSpPr/>
          <p:nvPr/>
        </p:nvCxnSpPr>
        <p:spPr>
          <a:xfrm flipV="1">
            <a:off x="4259215" y="4556307"/>
            <a:ext cx="0" cy="288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직선 화살표 연결선 55"/>
          <p:cNvCxnSpPr/>
          <p:nvPr/>
        </p:nvCxnSpPr>
        <p:spPr>
          <a:xfrm>
            <a:off x="4254890" y="5140684"/>
            <a:ext cx="0" cy="288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자유형 56"/>
          <p:cNvSpPr/>
          <p:nvPr/>
        </p:nvSpPr>
        <p:spPr>
          <a:xfrm>
            <a:off x="4271338" y="5806220"/>
            <a:ext cx="2838090" cy="760356"/>
          </a:xfrm>
          <a:custGeom>
            <a:avLst/>
            <a:gdLst>
              <a:gd name="connsiteX0" fmla="*/ 0 w 2838090"/>
              <a:gd name="connsiteY0" fmla="*/ 0 h 760356"/>
              <a:gd name="connsiteX1" fmla="*/ 759124 w 2838090"/>
              <a:gd name="connsiteY1" fmla="*/ 646981 h 760356"/>
              <a:gd name="connsiteX2" fmla="*/ 1966822 w 2838090"/>
              <a:gd name="connsiteY2" fmla="*/ 724619 h 760356"/>
              <a:gd name="connsiteX3" fmla="*/ 2838090 w 2838090"/>
              <a:gd name="connsiteY3" fmla="*/ 258792 h 760356"/>
            </a:gdLst>
            <a:ahLst/>
            <a:cxnLst>
              <a:cxn ang="0">
                <a:pos x="connsiteX0" y="connsiteY0"/>
              </a:cxn>
              <a:cxn ang="0">
                <a:pos x="connsiteX1" y="connsiteY1"/>
              </a:cxn>
              <a:cxn ang="0">
                <a:pos x="connsiteX2" y="connsiteY2"/>
              </a:cxn>
              <a:cxn ang="0">
                <a:pos x="connsiteX3" y="connsiteY3"/>
              </a:cxn>
            </a:cxnLst>
            <a:rect l="l" t="t" r="r" b="b"/>
            <a:pathLst>
              <a:path w="2838090" h="760356">
                <a:moveTo>
                  <a:pt x="0" y="0"/>
                </a:moveTo>
                <a:cubicBezTo>
                  <a:pt x="215660" y="263105"/>
                  <a:pt x="431320" y="526211"/>
                  <a:pt x="759124" y="646981"/>
                </a:cubicBezTo>
                <a:cubicBezTo>
                  <a:pt x="1086928" y="767751"/>
                  <a:pt x="1620328" y="789317"/>
                  <a:pt x="1966822" y="724619"/>
                </a:cubicBezTo>
                <a:cubicBezTo>
                  <a:pt x="2313316" y="659921"/>
                  <a:pt x="2575703" y="459356"/>
                  <a:pt x="2838090" y="258792"/>
                </a:cubicBezTo>
              </a:path>
            </a:pathLst>
          </a:custGeom>
          <a:noFill/>
          <a:ln>
            <a:solidFill>
              <a:srgbClr val="FF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TextBox 57"/>
          <p:cNvSpPr txBox="1"/>
          <p:nvPr/>
        </p:nvSpPr>
        <p:spPr>
          <a:xfrm>
            <a:off x="5127743" y="6186398"/>
            <a:ext cx="1263487" cy="369332"/>
          </a:xfrm>
          <a:prstGeom prst="rect">
            <a:avLst/>
          </a:prstGeom>
          <a:noFill/>
        </p:spPr>
        <p:txBody>
          <a:bodyPr wrap="none" rtlCol="0">
            <a:spAutoFit/>
          </a:bodyPr>
          <a:lstStyle/>
          <a:p>
            <a:r>
              <a:rPr lang="en-US" altLang="ko-KR" dirty="0">
                <a:solidFill>
                  <a:srgbClr val="FF0000"/>
                </a:solidFill>
                <a:latin typeface="Berlin Sans FB" panose="020E0602020502020306" pitchFamily="34" charset="0"/>
              </a:rPr>
              <a:t>distribution</a:t>
            </a:r>
            <a:endParaRPr lang="ko-KR" altLang="en-US" dirty="0">
              <a:solidFill>
                <a:srgbClr val="FF0000"/>
              </a:solidFill>
              <a:latin typeface="Berlin Sans FB" panose="020E0602020502020306" pitchFamily="34" charset="0"/>
            </a:endParaRPr>
          </a:p>
        </p:txBody>
      </p:sp>
      <p:sp>
        <p:nvSpPr>
          <p:cNvPr id="59" name="TextBox 58"/>
          <p:cNvSpPr txBox="1"/>
          <p:nvPr/>
        </p:nvSpPr>
        <p:spPr>
          <a:xfrm>
            <a:off x="6482057" y="2112947"/>
            <a:ext cx="1673856" cy="369332"/>
          </a:xfrm>
          <a:prstGeom prst="rect">
            <a:avLst/>
          </a:prstGeom>
          <a:noFill/>
        </p:spPr>
        <p:txBody>
          <a:bodyPr wrap="none" rtlCol="0">
            <a:spAutoFit/>
          </a:bodyPr>
          <a:lstStyle/>
          <a:p>
            <a:r>
              <a:rPr lang="en-US" altLang="ko-KR" dirty="0">
                <a:solidFill>
                  <a:srgbClr val="FF0000"/>
                </a:solidFill>
                <a:latin typeface="Berlin Sans FB" panose="020E0602020502020306" pitchFamily="34" charset="0"/>
              </a:rPr>
              <a:t>size, orientation</a:t>
            </a:r>
            <a:endParaRPr lang="ko-KR" altLang="en-US" dirty="0">
              <a:solidFill>
                <a:srgbClr val="FF0000"/>
              </a:solidFill>
              <a:latin typeface="Berlin Sans FB" panose="020E0602020502020306" pitchFamily="34" charset="0"/>
            </a:endParaRPr>
          </a:p>
        </p:txBody>
      </p:sp>
      <p:cxnSp>
        <p:nvCxnSpPr>
          <p:cNvPr id="60" name="직선 화살표 연결선 59"/>
          <p:cNvCxnSpPr/>
          <p:nvPr/>
        </p:nvCxnSpPr>
        <p:spPr>
          <a:xfrm flipV="1">
            <a:off x="7155029" y="1921316"/>
            <a:ext cx="0" cy="216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직선 화살표 연결선 60"/>
          <p:cNvCxnSpPr/>
          <p:nvPr/>
        </p:nvCxnSpPr>
        <p:spPr>
          <a:xfrm>
            <a:off x="7155029" y="2488978"/>
            <a:ext cx="0" cy="3944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6842098" y="3541760"/>
            <a:ext cx="742511" cy="369332"/>
          </a:xfrm>
          <a:prstGeom prst="rect">
            <a:avLst/>
          </a:prstGeom>
          <a:noFill/>
        </p:spPr>
        <p:txBody>
          <a:bodyPr wrap="none" rtlCol="0">
            <a:spAutoFit/>
          </a:bodyPr>
          <a:lstStyle/>
          <a:p>
            <a:r>
              <a:rPr lang="en-US" altLang="ko-KR" dirty="0">
                <a:solidFill>
                  <a:srgbClr val="FF0000"/>
                </a:solidFill>
                <a:latin typeface="Berlin Sans FB" panose="020E0602020502020306" pitchFamily="34" charset="0"/>
              </a:rPr>
              <a:t>shape</a:t>
            </a:r>
            <a:endParaRPr lang="ko-KR" altLang="en-US" dirty="0">
              <a:solidFill>
                <a:srgbClr val="FF0000"/>
              </a:solidFill>
              <a:latin typeface="Berlin Sans FB" panose="020E0602020502020306" pitchFamily="34" charset="0"/>
            </a:endParaRPr>
          </a:p>
        </p:txBody>
      </p:sp>
      <p:cxnSp>
        <p:nvCxnSpPr>
          <p:cNvPr id="63" name="직선 화살표 연결선 62"/>
          <p:cNvCxnSpPr/>
          <p:nvPr/>
        </p:nvCxnSpPr>
        <p:spPr>
          <a:xfrm flipV="1">
            <a:off x="7180907" y="3352433"/>
            <a:ext cx="0" cy="216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직선 화살표 연결선 63"/>
          <p:cNvCxnSpPr/>
          <p:nvPr/>
        </p:nvCxnSpPr>
        <p:spPr>
          <a:xfrm>
            <a:off x="7180907" y="3920094"/>
            <a:ext cx="0" cy="216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895932" y="4388143"/>
            <a:ext cx="662361" cy="369332"/>
          </a:xfrm>
          <a:prstGeom prst="rect">
            <a:avLst/>
          </a:prstGeom>
          <a:noFill/>
        </p:spPr>
        <p:txBody>
          <a:bodyPr wrap="none" rtlCol="0">
            <a:spAutoFit/>
          </a:bodyPr>
          <a:lstStyle/>
          <a:p>
            <a:r>
              <a:rPr lang="en-US" altLang="ko-KR" dirty="0">
                <a:solidFill>
                  <a:srgbClr val="009900"/>
                </a:solidFill>
                <a:latin typeface="Berlin Sans FB" panose="020E0602020502020306" pitchFamily="34" charset="0"/>
              </a:rPr>
              <a:t>facet</a:t>
            </a:r>
            <a:endParaRPr lang="ko-KR" altLang="en-US" dirty="0">
              <a:solidFill>
                <a:srgbClr val="009900"/>
              </a:solidFill>
              <a:latin typeface="Berlin Sans FB" panose="020E0602020502020306" pitchFamily="34" charset="0"/>
            </a:endParaRPr>
          </a:p>
        </p:txBody>
      </p:sp>
      <mc:AlternateContent xmlns:mc="http://schemas.openxmlformats.org/markup-compatibility/2006" xmlns:a14="http://schemas.microsoft.com/office/drawing/2010/main">
        <mc:Choice Requires="a14">
          <p:sp>
            <p:nvSpPr>
              <p:cNvPr id="66" name="Object 27"/>
              <p:cNvSpPr txBox="1"/>
              <p:nvPr/>
            </p:nvSpPr>
            <p:spPr bwMode="auto">
              <a:xfrm>
                <a:off x="448508" y="853905"/>
                <a:ext cx="2880320" cy="500466"/>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000" i="1">
                          <a:solidFill>
                            <a:srgbClr val="000000"/>
                          </a:solidFill>
                          <a:latin typeface="Cambria Math" panose="02040503050406030204" pitchFamily="18" charset="0"/>
                        </a:rPr>
                        <m:t>𝐴</m:t>
                      </m:r>
                      <m:r>
                        <a:rPr lang="ko-KR" altLang="en-US" sz="2000" i="1">
                          <a:solidFill>
                            <a:srgbClr val="000000"/>
                          </a:solidFill>
                          <a:latin typeface="Cambria Math" panose="02040503050406030204" pitchFamily="18" charset="0"/>
                        </a:rPr>
                        <m:t>(</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𝑞</m:t>
                          </m:r>
                        </m:e>
                      </m:acc>
                      <m:r>
                        <a:rPr lang="ko-KR" altLang="en-US" sz="2000" i="1">
                          <a:solidFill>
                            <a:srgbClr val="000000"/>
                          </a:solidFill>
                          <a:latin typeface="Cambria Math" panose="02040503050406030204" pitchFamily="18" charset="0"/>
                        </a:rPr>
                        <m:t>)=</m:t>
                      </m:r>
                      <m:nary>
                        <m:naryPr>
                          <m:subHide m:val="on"/>
                          <m:supHide m:val="on"/>
                          <m:ctrlPr>
                            <a:rPr lang="ko-KR" altLang="en-US" sz="2000" i="1">
                              <a:solidFill>
                                <a:srgbClr val="000000"/>
                              </a:solidFill>
                              <a:latin typeface="Cambria Math" panose="02040503050406030204" pitchFamily="18" charset="0"/>
                            </a:rPr>
                          </m:ctrlPr>
                        </m:naryPr>
                        <m:sub/>
                        <m:sup/>
                        <m:e>
                          <m:r>
                            <a:rPr lang="ko-KR" altLang="en-US" sz="2000" i="1">
                              <a:solidFill>
                                <a:srgbClr val="000000"/>
                              </a:solidFill>
                              <a:latin typeface="Cambria Math" panose="02040503050406030204" pitchFamily="18" charset="0"/>
                            </a:rPr>
                            <m:t>𝜌</m:t>
                          </m:r>
                          <m:r>
                            <a:rPr lang="ko-KR" altLang="en-US" sz="2000" i="1">
                              <a:solidFill>
                                <a:srgbClr val="000000"/>
                              </a:solidFill>
                              <a:latin typeface="Cambria Math" panose="02040503050406030204" pitchFamily="18" charset="0"/>
                            </a:rPr>
                            <m:t>(</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𝑟</m:t>
                              </m:r>
                            </m:e>
                          </m:acc>
                          <m:r>
                            <a:rPr lang="ko-KR" altLang="en-US" sz="2000" i="1">
                              <a:solidFill>
                                <a:srgbClr val="000000"/>
                              </a:solidFill>
                              <a:latin typeface="Cambria Math" panose="02040503050406030204" pitchFamily="18" charset="0"/>
                            </a:rPr>
                            <m:t>)</m:t>
                          </m:r>
                          <m:sSup>
                            <m:sSupPr>
                              <m:ctrlPr>
                                <a:rPr lang="ko-KR" altLang="en-US" sz="2000" i="1">
                                  <a:solidFill>
                                    <a:srgbClr val="000000"/>
                                  </a:solidFill>
                                  <a:latin typeface="Cambria Math" panose="02040503050406030204" pitchFamily="18" charset="0"/>
                                </a:rPr>
                              </m:ctrlPr>
                            </m:sSupPr>
                            <m:e>
                              <m:r>
                                <a:rPr lang="ko-KR" altLang="en-US" sz="2000" i="1">
                                  <a:solidFill>
                                    <a:srgbClr val="000000"/>
                                  </a:solidFill>
                                  <a:latin typeface="Cambria Math" panose="02040503050406030204" pitchFamily="18" charset="0"/>
                                </a:rPr>
                                <m:t>𝑒</m:t>
                              </m:r>
                            </m:e>
                            <m:sup>
                              <m:r>
                                <a:rPr lang="ko-KR" altLang="en-US" sz="2000" i="1">
                                  <a:solidFill>
                                    <a:srgbClr val="000000"/>
                                  </a:solidFill>
                                  <a:latin typeface="Cambria Math" panose="02040503050406030204" pitchFamily="18" charset="0"/>
                                </a:rPr>
                                <m:t>−</m:t>
                              </m:r>
                              <m:r>
                                <a:rPr lang="ko-KR" altLang="en-US" sz="2000" i="1">
                                  <a:solidFill>
                                    <a:srgbClr val="000000"/>
                                  </a:solidFill>
                                  <a:latin typeface="Cambria Math" panose="02040503050406030204" pitchFamily="18" charset="0"/>
                                </a:rPr>
                                <m:t>𝑖</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𝑟</m:t>
                                  </m:r>
                                </m:e>
                              </m:acc>
                              <m:r>
                                <a:rPr lang="ko-KR" altLang="en-US" sz="2000" i="1">
                                  <a:solidFill>
                                    <a:srgbClr val="000000"/>
                                  </a:solidFill>
                                  <a:latin typeface="Cambria Math" panose="02040503050406030204" pitchFamily="18" charset="0"/>
                                </a:rPr>
                                <m:t>⋅</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𝑞</m:t>
                                  </m:r>
                                </m:e>
                              </m:acc>
                            </m:sup>
                          </m:sSup>
                          <m:r>
                            <a:rPr lang="ko-KR" altLang="en-US" sz="2000" i="1">
                              <a:solidFill>
                                <a:srgbClr val="000000"/>
                              </a:solidFill>
                              <a:latin typeface="Cambria Math" panose="02040503050406030204" pitchFamily="18" charset="0"/>
                            </a:rPr>
                            <m:t>𝑑</m:t>
                          </m:r>
                          <m:acc>
                            <m:accPr>
                              <m:chr m:val="⃗"/>
                              <m:ctrlPr>
                                <a:rPr lang="ko-KR" altLang="en-US" sz="2000" i="1">
                                  <a:solidFill>
                                    <a:srgbClr val="000000"/>
                                  </a:solidFill>
                                  <a:latin typeface="Cambria Math" panose="02040503050406030204" pitchFamily="18" charset="0"/>
                                </a:rPr>
                              </m:ctrlPr>
                            </m:accPr>
                            <m:e>
                              <m:r>
                                <a:rPr lang="ko-KR" altLang="en-US" sz="2000" i="1">
                                  <a:solidFill>
                                    <a:srgbClr val="000000"/>
                                  </a:solidFill>
                                  <a:latin typeface="Cambria Math" panose="02040503050406030204" pitchFamily="18" charset="0"/>
                                </a:rPr>
                                <m:t>𝑟</m:t>
                              </m:r>
                            </m:e>
                          </m:acc>
                        </m:e>
                      </m:nary>
                    </m:oMath>
                  </m:oMathPara>
                </a14:m>
                <a:endParaRPr lang="ko-KR" altLang="en-US" sz="2000" dirty="0"/>
              </a:p>
            </p:txBody>
          </p:sp>
        </mc:Choice>
        <mc:Fallback xmlns="">
          <p:sp>
            <p:nvSpPr>
              <p:cNvPr id="66" name="Object 27"/>
              <p:cNvSpPr txBox="1">
                <a:spLocks noRot="1" noChangeAspect="1" noMove="1" noResize="1" noEditPoints="1" noAdjustHandles="1" noChangeArrowheads="1" noChangeShapeType="1" noTextEdit="1"/>
              </p:cNvSpPr>
              <p:nvPr/>
            </p:nvSpPr>
            <p:spPr bwMode="auto">
              <a:xfrm>
                <a:off x="448508" y="853905"/>
                <a:ext cx="2880320" cy="500466"/>
              </a:xfrm>
              <a:prstGeom prst="rect">
                <a:avLst/>
              </a:prstGeom>
              <a:blipFill>
                <a:blip r:embed="rId18"/>
                <a:stretch>
                  <a:fillRect b="-25610"/>
                </a:stretch>
              </a:blipFill>
              <a:ln>
                <a:noFill/>
              </a:ln>
              <a:effectLst/>
            </p:spPr>
            <p:txBody>
              <a:bodyPr/>
              <a:lstStyle/>
              <a:p>
                <a:r>
                  <a:rPr lang="ko-KR" altLang="en-US">
                    <a:noFill/>
                  </a:rPr>
                  <a:t> </a:t>
                </a:r>
              </a:p>
            </p:txBody>
          </p:sp>
        </mc:Fallback>
      </mc:AlternateContent>
      <p:sp>
        <p:nvSpPr>
          <p:cNvPr id="67" name="Oval 31"/>
          <p:cNvSpPr>
            <a:spLocks noChangeArrowheads="1"/>
          </p:cNvSpPr>
          <p:nvPr/>
        </p:nvSpPr>
        <p:spPr bwMode="auto">
          <a:xfrm>
            <a:off x="2051720" y="909608"/>
            <a:ext cx="729963" cy="472938"/>
          </a:xfrm>
          <a:prstGeom prst="ellipse">
            <a:avLst/>
          </a:prstGeom>
          <a:noFill/>
          <a:ln w="38100">
            <a:solidFill>
              <a:srgbClr val="3366FF"/>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lnSpc>
                <a:spcPct val="70000"/>
              </a:lnSpc>
              <a:spcBef>
                <a:spcPts val="0"/>
              </a:spcBef>
              <a:buNone/>
            </a:pPr>
            <a:endParaRPr lang="ko-KR" altLang="ko-KR" sz="1800">
              <a:latin typeface="Berlin Sans FB" panose="020E0602020502020306" pitchFamily="34" charset="0"/>
            </a:endParaRPr>
          </a:p>
        </p:txBody>
      </p:sp>
      <p:cxnSp>
        <p:nvCxnSpPr>
          <p:cNvPr id="68" name="직선 연결선 67"/>
          <p:cNvCxnSpPr/>
          <p:nvPr/>
        </p:nvCxnSpPr>
        <p:spPr>
          <a:xfrm>
            <a:off x="1561883" y="1382546"/>
            <a:ext cx="570042"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0" name="Text Box 22"/>
          <p:cNvSpPr txBox="1">
            <a:spLocks noChangeArrowheads="1"/>
          </p:cNvSpPr>
          <p:nvPr/>
        </p:nvSpPr>
        <p:spPr bwMode="auto">
          <a:xfrm>
            <a:off x="55305" y="579227"/>
            <a:ext cx="42521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Wingdings" panose="05000000000000000000" pitchFamily="2" charset="2"/>
              <a:buChar char="ü"/>
            </a:pPr>
            <a:r>
              <a:rPr lang="en-US" altLang="ko-KR" sz="2000" dirty="0">
                <a:solidFill>
                  <a:srgbClr val="002060"/>
                </a:solidFill>
                <a:latin typeface="Berlin Sans FB" panose="020E0602020502020306" pitchFamily="34" charset="0"/>
              </a:rPr>
              <a:t>Fourier transform</a:t>
            </a:r>
          </a:p>
        </p:txBody>
      </p:sp>
      <p:grpSp>
        <p:nvGrpSpPr>
          <p:cNvPr id="71" name="그룹 70"/>
          <p:cNvGrpSpPr/>
          <p:nvPr/>
        </p:nvGrpSpPr>
        <p:grpSpPr>
          <a:xfrm>
            <a:off x="4014493" y="579227"/>
            <a:ext cx="5063798" cy="501468"/>
            <a:chOff x="5102378" y="752745"/>
            <a:chExt cx="5063798" cy="501468"/>
          </a:xfrm>
        </p:grpSpPr>
        <p:sp>
          <p:nvSpPr>
            <p:cNvPr id="72" name="TextBox 71"/>
            <p:cNvSpPr txBox="1"/>
            <p:nvPr/>
          </p:nvSpPr>
          <p:spPr>
            <a:xfrm>
              <a:off x="5102378" y="884881"/>
              <a:ext cx="618503" cy="369332"/>
            </a:xfrm>
            <a:prstGeom prst="rect">
              <a:avLst/>
            </a:prstGeom>
            <a:noFill/>
          </p:spPr>
          <p:txBody>
            <a:bodyPr wrap="none" rtlCol="0">
              <a:spAutoFit/>
            </a:bodyPr>
            <a:lstStyle/>
            <a:p>
              <a:r>
                <a:rPr lang="en-US" altLang="ko-KR" dirty="0">
                  <a:solidFill>
                    <a:srgbClr val="009900"/>
                  </a:solidFill>
                  <a:latin typeface="Berlin Sans FB" panose="020E0602020502020306" pitchFamily="34" charset="0"/>
                </a:rPr>
                <a:t>Real</a:t>
              </a:r>
              <a:endParaRPr lang="ko-KR" altLang="en-US" dirty="0">
                <a:solidFill>
                  <a:srgbClr val="009900"/>
                </a:solidFill>
                <a:latin typeface="Berlin Sans FB" panose="020E0602020502020306" pitchFamily="34" charset="0"/>
              </a:endParaRPr>
            </a:p>
          </p:txBody>
        </p:sp>
        <p:sp>
          <p:nvSpPr>
            <p:cNvPr id="73" name="TextBox 72"/>
            <p:cNvSpPr txBox="1"/>
            <p:nvPr/>
          </p:nvSpPr>
          <p:spPr>
            <a:xfrm>
              <a:off x="6238828" y="840028"/>
              <a:ext cx="1168910" cy="369332"/>
            </a:xfrm>
            <a:prstGeom prst="rect">
              <a:avLst/>
            </a:prstGeom>
            <a:noFill/>
          </p:spPr>
          <p:txBody>
            <a:bodyPr wrap="none" rtlCol="0">
              <a:spAutoFit/>
            </a:bodyPr>
            <a:lstStyle/>
            <a:p>
              <a:r>
                <a:rPr lang="en-US" altLang="ko-KR" dirty="0">
                  <a:solidFill>
                    <a:srgbClr val="009900"/>
                  </a:solidFill>
                  <a:latin typeface="Berlin Sans FB" panose="020E0602020502020306" pitchFamily="34" charset="0"/>
                </a:rPr>
                <a:t>Imaginary</a:t>
              </a:r>
              <a:endParaRPr lang="ko-KR" altLang="en-US" dirty="0">
                <a:solidFill>
                  <a:srgbClr val="009900"/>
                </a:solidFill>
                <a:latin typeface="Berlin Sans FB" panose="020E0602020502020306" pitchFamily="34" charset="0"/>
              </a:endParaRPr>
            </a:p>
          </p:txBody>
        </p:sp>
        <p:sp>
          <p:nvSpPr>
            <p:cNvPr id="74" name="TextBox 73"/>
            <p:cNvSpPr txBox="1"/>
            <p:nvPr/>
          </p:nvSpPr>
          <p:spPr>
            <a:xfrm>
              <a:off x="7860816" y="879726"/>
              <a:ext cx="618503" cy="369332"/>
            </a:xfrm>
            <a:prstGeom prst="rect">
              <a:avLst/>
            </a:prstGeom>
            <a:noFill/>
          </p:spPr>
          <p:txBody>
            <a:bodyPr wrap="none" rtlCol="0">
              <a:spAutoFit/>
            </a:bodyPr>
            <a:lstStyle/>
            <a:p>
              <a:r>
                <a:rPr lang="en-US" altLang="ko-KR" dirty="0">
                  <a:solidFill>
                    <a:srgbClr val="009900"/>
                  </a:solidFill>
                  <a:latin typeface="Berlin Sans FB" panose="020E0602020502020306" pitchFamily="34" charset="0"/>
                </a:rPr>
                <a:t>Real</a:t>
              </a:r>
              <a:endParaRPr lang="ko-KR" altLang="en-US" dirty="0">
                <a:solidFill>
                  <a:srgbClr val="009900"/>
                </a:solidFill>
                <a:latin typeface="Berlin Sans FB" panose="020E0602020502020306" pitchFamily="34" charset="0"/>
              </a:endParaRPr>
            </a:p>
          </p:txBody>
        </p:sp>
        <p:sp>
          <p:nvSpPr>
            <p:cNvPr id="75" name="TextBox 74"/>
            <p:cNvSpPr txBox="1"/>
            <p:nvPr/>
          </p:nvSpPr>
          <p:spPr>
            <a:xfrm>
              <a:off x="8997266" y="834873"/>
              <a:ext cx="1168910" cy="369332"/>
            </a:xfrm>
            <a:prstGeom prst="rect">
              <a:avLst/>
            </a:prstGeom>
            <a:noFill/>
          </p:spPr>
          <p:txBody>
            <a:bodyPr wrap="none" rtlCol="0">
              <a:spAutoFit/>
            </a:bodyPr>
            <a:lstStyle/>
            <a:p>
              <a:r>
                <a:rPr lang="en-US" altLang="ko-KR" dirty="0">
                  <a:solidFill>
                    <a:srgbClr val="009900"/>
                  </a:solidFill>
                  <a:latin typeface="Berlin Sans FB" panose="020E0602020502020306" pitchFamily="34" charset="0"/>
                </a:rPr>
                <a:t>Imaginary</a:t>
              </a:r>
              <a:endParaRPr lang="ko-KR" altLang="en-US" dirty="0">
                <a:solidFill>
                  <a:srgbClr val="009900"/>
                </a:solidFill>
                <a:latin typeface="Berlin Sans FB" panose="020E0602020502020306" pitchFamily="34" charset="0"/>
              </a:endParaRPr>
            </a:p>
          </p:txBody>
        </p:sp>
        <p:cxnSp>
          <p:nvCxnSpPr>
            <p:cNvPr id="76" name="직선 화살표 연결선 75"/>
            <p:cNvCxnSpPr/>
            <p:nvPr/>
          </p:nvCxnSpPr>
          <p:spPr>
            <a:xfrm>
              <a:off x="5731518" y="1067630"/>
              <a:ext cx="504056" cy="0"/>
            </a:xfrm>
            <a:prstGeom prst="straightConnector1">
              <a:avLst/>
            </a:prstGeom>
            <a:ln w="28575">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759386" y="752745"/>
              <a:ext cx="425181" cy="369332"/>
            </a:xfrm>
            <a:prstGeom prst="rect">
              <a:avLst/>
            </a:prstGeom>
            <a:noFill/>
          </p:spPr>
          <p:txBody>
            <a:bodyPr wrap="none" rtlCol="0">
              <a:spAutoFit/>
            </a:bodyPr>
            <a:lstStyle/>
            <a:p>
              <a:r>
                <a:rPr lang="en-US" altLang="ko-KR" dirty="0">
                  <a:solidFill>
                    <a:srgbClr val="009900"/>
                  </a:solidFill>
                  <a:latin typeface="Berlin Sans FB" panose="020E0602020502020306" pitchFamily="34" charset="0"/>
                </a:rPr>
                <a:t>FT</a:t>
              </a:r>
              <a:endParaRPr lang="ko-KR" altLang="en-US" dirty="0">
                <a:solidFill>
                  <a:srgbClr val="009900"/>
                </a:solidFill>
                <a:latin typeface="Berlin Sans FB" panose="020E0602020502020306" pitchFamily="34" charset="0"/>
              </a:endParaRPr>
            </a:p>
          </p:txBody>
        </p:sp>
        <p:cxnSp>
          <p:nvCxnSpPr>
            <p:cNvPr id="78" name="직선 화살표 연결선 77"/>
            <p:cNvCxnSpPr/>
            <p:nvPr/>
          </p:nvCxnSpPr>
          <p:spPr>
            <a:xfrm>
              <a:off x="8443512" y="1068485"/>
              <a:ext cx="504056" cy="0"/>
            </a:xfrm>
            <a:prstGeom prst="straightConnector1">
              <a:avLst/>
            </a:prstGeom>
            <a:ln w="28575">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8471380" y="753600"/>
              <a:ext cx="425181" cy="369332"/>
            </a:xfrm>
            <a:prstGeom prst="rect">
              <a:avLst/>
            </a:prstGeom>
            <a:noFill/>
          </p:spPr>
          <p:txBody>
            <a:bodyPr wrap="none" rtlCol="0">
              <a:spAutoFit/>
            </a:bodyPr>
            <a:lstStyle/>
            <a:p>
              <a:r>
                <a:rPr lang="en-US" altLang="ko-KR" dirty="0">
                  <a:solidFill>
                    <a:srgbClr val="009900"/>
                  </a:solidFill>
                  <a:latin typeface="Berlin Sans FB" panose="020E0602020502020306" pitchFamily="34" charset="0"/>
                </a:rPr>
                <a:t>FT</a:t>
              </a:r>
              <a:endParaRPr lang="ko-KR" altLang="en-US" dirty="0">
                <a:solidFill>
                  <a:srgbClr val="009900"/>
                </a:solidFill>
                <a:latin typeface="Berlin Sans FB" panose="020E0602020502020306" pitchFamily="34" charset="0"/>
              </a:endParaRPr>
            </a:p>
          </p:txBody>
        </p:sp>
      </p:grpSp>
      <mc:AlternateContent xmlns:mc="http://schemas.openxmlformats.org/markup-compatibility/2006" xmlns:a14="http://schemas.microsoft.com/office/drawing/2010/main">
        <mc:Choice Requires="a14">
          <p:sp>
            <p:nvSpPr>
              <p:cNvPr id="80" name="Object 43"/>
              <p:cNvSpPr txBox="1"/>
              <p:nvPr/>
            </p:nvSpPr>
            <p:spPr bwMode="auto">
              <a:xfrm>
                <a:off x="196541" y="2042324"/>
                <a:ext cx="3491085" cy="16092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i="1">
                          <a:solidFill>
                            <a:srgbClr val="000000"/>
                          </a:solidFill>
                          <a:latin typeface="Cambria Math" panose="02040503050406030204" pitchFamily="18" charset="0"/>
                        </a:rPr>
                        <m:t>𝐼</m:t>
                      </m:r>
                      <m:r>
                        <a:rPr lang="ko-KR" altLang="en-US" i="1">
                          <a:solidFill>
                            <a:srgbClr val="000000"/>
                          </a:solidFill>
                          <a:latin typeface="Cambria Math" panose="02040503050406030204" pitchFamily="18" charset="0"/>
                        </a:rPr>
                        <m:t>=</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𝑁</m:t>
                          </m:r>
                        </m:e>
                        <m:sub>
                          <m:r>
                            <a:rPr lang="ko-KR" altLang="en-US" i="1">
                              <a:solidFill>
                                <a:srgbClr val="000000"/>
                              </a:solidFill>
                              <a:latin typeface="Cambria Math" panose="02040503050406030204" pitchFamily="18" charset="0"/>
                            </a:rPr>
                            <m:t>𝑝</m:t>
                          </m:r>
                        </m:sub>
                      </m:sSub>
                      <m:sSup>
                        <m:sSupPr>
                          <m:ctrlPr>
                            <a:rPr lang="ko-KR" altLang="en-US" i="1">
                              <a:solidFill>
                                <a:srgbClr val="000000"/>
                              </a:solidFill>
                              <a:latin typeface="Cambria Math" panose="02040503050406030204" pitchFamily="18" charset="0"/>
                            </a:rPr>
                          </m:ctrlPr>
                        </m:sSupPr>
                        <m:e>
                          <m:d>
                            <m:dPr>
                              <m:ctrlPr>
                                <a:rPr lang="ko-KR" altLang="en-US" i="1">
                                  <a:solidFill>
                                    <a:srgbClr val="000000"/>
                                  </a:solidFill>
                                  <a:latin typeface="Cambria Math" panose="02040503050406030204" pitchFamily="18" charset="0"/>
                                </a:rPr>
                              </m:ctrlPr>
                            </m:dPr>
                            <m:e>
                              <m:r>
                                <m:rPr>
                                  <m:sty m:val="p"/>
                                </m:rPr>
                                <a:rPr lang="ko-KR" altLang="en-US" i="1">
                                  <a:solidFill>
                                    <a:srgbClr val="000000"/>
                                  </a:solidFill>
                                  <a:latin typeface="Cambria Math" panose="02040503050406030204" pitchFamily="18" charset="0"/>
                                </a:rPr>
                                <m:t>Δ</m:t>
                              </m:r>
                              <m:sSub>
                                <m:sSubPr>
                                  <m:ctrlPr>
                                    <a:rPr lang="ko-KR" altLang="en-US" i="1">
                                      <a:solidFill>
                                        <a:srgbClr val="000000"/>
                                      </a:solidFill>
                                      <a:latin typeface="Cambria Math" panose="02040503050406030204" pitchFamily="18" charset="0"/>
                                    </a:rPr>
                                  </m:ctrlPr>
                                </m:sSubPr>
                                <m:e>
                                  <m:r>
                                    <a:rPr lang="ko-KR" altLang="en-US" i="1">
                                      <a:solidFill>
                                        <a:srgbClr val="000000"/>
                                      </a:solidFill>
                                      <a:latin typeface="Cambria Math" panose="02040503050406030204" pitchFamily="18" charset="0"/>
                                    </a:rPr>
                                    <m:t>𝜌</m:t>
                                  </m:r>
                                </m:e>
                                <m:sub>
                                  <m:r>
                                    <a:rPr lang="ko-KR" altLang="en-US" i="1">
                                      <a:solidFill>
                                        <a:srgbClr val="000000"/>
                                      </a:solidFill>
                                      <a:latin typeface="Cambria Math" panose="02040503050406030204" pitchFamily="18" charset="0"/>
                                    </a:rPr>
                                    <m:t>𝑝</m:t>
                                  </m:r>
                                </m:sub>
                              </m:sSub>
                            </m:e>
                          </m:d>
                        </m:e>
                        <m:sup>
                          <m:r>
                            <a:rPr lang="ko-KR" altLang="en-US" i="1">
                              <a:solidFill>
                                <a:srgbClr val="000000"/>
                              </a:solidFill>
                              <a:latin typeface="Cambria Math" panose="02040503050406030204" pitchFamily="18" charset="0"/>
                            </a:rPr>
                            <m:t>2</m:t>
                          </m:r>
                        </m:sup>
                      </m:sSup>
                      <m:r>
                        <a:rPr lang="ko-KR" altLang="en-US" i="0">
                          <a:solidFill>
                            <a:srgbClr val="000000"/>
                          </a:solidFill>
                          <a:latin typeface="Cambria Math" panose="02040503050406030204" pitchFamily="18" charset="0"/>
                        </a:rPr>
                        <m:t> </m:t>
                      </m:r>
                      <m:limLow>
                        <m:limLowPr>
                          <m:ctrlPr>
                            <a:rPr lang="ko-KR" altLang="en-US" i="1">
                              <a:solidFill>
                                <a:srgbClr val="000000"/>
                              </a:solidFill>
                              <a:latin typeface="Cambria Math" panose="02040503050406030204" pitchFamily="18" charset="0"/>
                            </a:rPr>
                          </m:ctrlPr>
                        </m:limLowPr>
                        <m:e>
                          <m:groupChr>
                            <m:groupChrPr>
                              <m:chr m:val="⏟"/>
                              <m:ctrlPr>
                                <a:rPr lang="ko-KR" altLang="en-US" i="1">
                                  <a:solidFill>
                                    <a:srgbClr val="000000"/>
                                  </a:solidFill>
                                  <a:latin typeface="Cambria Math" panose="02040503050406030204" pitchFamily="18" charset="0"/>
                                </a:rPr>
                              </m:ctrlPr>
                            </m:groupChrPr>
                            <m:e>
                              <m:r>
                                <a:rPr lang="ko-KR" altLang="en-US" i="1">
                                  <a:solidFill>
                                    <a:srgbClr val="000000"/>
                                  </a:solidFill>
                                  <a:latin typeface="Cambria Math" panose="02040503050406030204" pitchFamily="18" charset="0"/>
                                </a:rPr>
                                <m:t>𝑃</m:t>
                              </m:r>
                              <m:d>
                                <m:dPr>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𝑞</m:t>
                                  </m:r>
                                </m:e>
                              </m:d>
                            </m:e>
                          </m:groupChr>
                        </m:e>
                        <m:lim>
                          <m:eqArr>
                            <m:eqArrPr>
                              <m:ctrlPr>
                                <a:rPr lang="ko-KR" altLang="en-US" i="1">
                                  <a:solidFill>
                                    <a:srgbClr val="000000"/>
                                  </a:solidFill>
                                  <a:latin typeface="Cambria Math" panose="02040503050406030204" pitchFamily="18" charset="0"/>
                                </a:rPr>
                              </m:ctrlPr>
                            </m:eqArrPr>
                            <m:e>
                              <m:r>
                                <a:rPr lang="ko-KR" altLang="en-US" i="1">
                                  <a:solidFill>
                                    <a:srgbClr val="000000"/>
                                  </a:solidFill>
                                  <a:latin typeface="Cambria Math" panose="02040503050406030204" pitchFamily="18" charset="0"/>
                                </a:rPr>
                                <m:t>&amp;</m:t>
                              </m:r>
                              <m:r>
                                <a:rPr lang="ko-KR" altLang="en-US" i="1">
                                  <a:solidFill>
                                    <a:srgbClr val="000000"/>
                                  </a:solidFill>
                                  <a:latin typeface="Cambria Math" panose="02040503050406030204" pitchFamily="18" charset="0"/>
                                </a:rPr>
                                <m:t>𝐹𝑜𝑟𝑚</m:t>
                              </m:r>
                            </m:e>
                            <m:e>
                              <m:r>
                                <a:rPr lang="ko-KR" altLang="en-US" i="1">
                                  <a:solidFill>
                                    <a:srgbClr val="000000"/>
                                  </a:solidFill>
                                  <a:latin typeface="Cambria Math" panose="02040503050406030204" pitchFamily="18" charset="0"/>
                                </a:rPr>
                                <m:t>&amp;</m:t>
                              </m:r>
                              <m:r>
                                <a:rPr lang="ko-KR" altLang="en-US" i="1">
                                  <a:solidFill>
                                    <a:srgbClr val="000000"/>
                                  </a:solidFill>
                                  <a:latin typeface="Cambria Math" panose="02040503050406030204" pitchFamily="18" charset="0"/>
                                </a:rPr>
                                <m:t>𝐹𝑎𝑐𝑡𝑜𝑟</m:t>
                              </m:r>
                            </m:e>
                          </m:eqArr>
                        </m:lim>
                      </m:limLow>
                      <m:limLow>
                        <m:limLowPr>
                          <m:ctrlPr>
                            <a:rPr lang="ko-KR" altLang="en-US" i="1">
                              <a:solidFill>
                                <a:srgbClr val="000000"/>
                              </a:solidFill>
                              <a:latin typeface="Cambria Math" panose="02040503050406030204" pitchFamily="18" charset="0"/>
                            </a:rPr>
                          </m:ctrlPr>
                        </m:limLowPr>
                        <m:e>
                          <m:groupChr>
                            <m:groupChrPr>
                              <m:chr m:val="⏟"/>
                              <m:ctrlPr>
                                <a:rPr lang="ko-KR" altLang="en-US" i="1">
                                  <a:solidFill>
                                    <a:srgbClr val="000000"/>
                                  </a:solidFill>
                                  <a:latin typeface="Cambria Math" panose="02040503050406030204" pitchFamily="18" charset="0"/>
                                </a:rPr>
                              </m:ctrlPr>
                            </m:groupChrPr>
                            <m:e>
                              <m:r>
                                <a:rPr lang="ko-KR" altLang="en-US" i="1">
                                  <a:solidFill>
                                    <a:srgbClr val="000000"/>
                                  </a:solidFill>
                                  <a:latin typeface="Cambria Math" panose="02040503050406030204" pitchFamily="18" charset="0"/>
                                </a:rPr>
                                <m:t>𝑆</m:t>
                              </m:r>
                              <m:d>
                                <m:dPr>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𝑞</m:t>
                                  </m:r>
                                </m:e>
                              </m:d>
                            </m:e>
                          </m:groupChr>
                        </m:e>
                        <m:lim>
                          <m:eqArr>
                            <m:eqArrPr>
                              <m:ctrlPr>
                                <a:rPr lang="ko-KR" altLang="en-US" i="1">
                                  <a:solidFill>
                                    <a:srgbClr val="000000"/>
                                  </a:solidFill>
                                  <a:latin typeface="Cambria Math" panose="02040503050406030204" pitchFamily="18" charset="0"/>
                                </a:rPr>
                              </m:ctrlPr>
                            </m:eqArrPr>
                            <m:e>
                              <m:r>
                                <a:rPr lang="ko-KR" altLang="en-US" i="1">
                                  <a:solidFill>
                                    <a:srgbClr val="000000"/>
                                  </a:solidFill>
                                  <a:latin typeface="Cambria Math" panose="02040503050406030204" pitchFamily="18" charset="0"/>
                                </a:rPr>
                                <m:t>&amp;</m:t>
                              </m:r>
                              <m:r>
                                <a:rPr lang="ko-KR" altLang="en-US" i="1">
                                  <a:solidFill>
                                    <a:srgbClr val="000000"/>
                                  </a:solidFill>
                                  <a:latin typeface="Cambria Math" panose="02040503050406030204" pitchFamily="18" charset="0"/>
                                </a:rPr>
                                <m:t>𝑆𝑡𝑟𝑢𝑐𝑡𝑢𝑟𝑒</m:t>
                              </m:r>
                            </m:e>
                            <m:e>
                              <m:r>
                                <a:rPr lang="ko-KR" altLang="en-US" i="1">
                                  <a:solidFill>
                                    <a:srgbClr val="000000"/>
                                  </a:solidFill>
                                  <a:latin typeface="Cambria Math" panose="02040503050406030204" pitchFamily="18" charset="0"/>
                                </a:rPr>
                                <m:t>&amp;</m:t>
                              </m:r>
                              <m:r>
                                <a:rPr lang="ko-KR" altLang="en-US" i="1">
                                  <a:solidFill>
                                    <a:srgbClr val="000000"/>
                                  </a:solidFill>
                                  <a:latin typeface="Cambria Math" panose="02040503050406030204" pitchFamily="18" charset="0"/>
                                </a:rPr>
                                <m:t>𝐹𝑎𝑐𝑡𝑜𝑟</m:t>
                              </m:r>
                            </m:e>
                          </m:eqArr>
                        </m:lim>
                      </m:limLow>
                    </m:oMath>
                  </m:oMathPara>
                </a14:m>
                <a:br>
                  <a:rPr lang="ko-KR" altLang="en-US" i="1" dirty="0">
                    <a:solidFill>
                      <a:srgbClr val="000000"/>
                    </a:solidFill>
                    <a:latin typeface="Cambria Math" panose="02040503050406030204" pitchFamily="18" charset="0"/>
                  </a:rPr>
                </a:br>
                <a:endParaRPr lang="en-US" altLang="ko-KR" i="1" dirty="0">
                  <a:solidFill>
                    <a:srgbClr val="000000"/>
                  </a:solidFill>
                  <a:latin typeface="Cambria Math" panose="02040503050406030204" pitchFamily="18" charset="0"/>
                </a:endParaRPr>
              </a:p>
              <a:p>
                <a:endParaRPr lang="en-US" altLang="ko-KR" i="1" dirty="0">
                  <a:solidFill>
                    <a:srgbClr val="0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ko-KR" altLang="en-US" i="1">
                          <a:solidFill>
                            <a:srgbClr val="000000"/>
                          </a:solidFill>
                          <a:latin typeface="Cambria Math" panose="02040503050406030204" pitchFamily="18" charset="0"/>
                        </a:rPr>
                        <m:t>𝑆</m:t>
                      </m:r>
                      <m:d>
                        <m:dPr>
                          <m:ctrlPr>
                            <a:rPr lang="ko-KR" altLang="en-US" i="1">
                              <a:solidFill>
                                <a:srgbClr val="000000"/>
                              </a:solidFill>
                              <a:latin typeface="Cambria Math" panose="02040503050406030204" pitchFamily="18" charset="0"/>
                            </a:rPr>
                          </m:ctrlPr>
                        </m:dPr>
                        <m:e>
                          <m:r>
                            <a:rPr lang="ko-KR" altLang="en-US" i="1">
                              <a:solidFill>
                                <a:srgbClr val="000000"/>
                              </a:solidFill>
                              <a:latin typeface="Cambria Math" panose="02040503050406030204" pitchFamily="18" charset="0"/>
                            </a:rPr>
                            <m:t>𝑞</m:t>
                          </m:r>
                        </m:e>
                      </m:d>
                      <m:r>
                        <a:rPr lang="ko-KR" altLang="en-US" i="1">
                          <a:solidFill>
                            <a:srgbClr val="000000"/>
                          </a:solidFill>
                          <a:latin typeface="Cambria Math" panose="02040503050406030204" pitchFamily="18" charset="0"/>
                        </a:rPr>
                        <m:t>≈1</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for</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dilute</m:t>
                      </m:r>
                      <m:r>
                        <m:rPr>
                          <m:nor/>
                        </m:rPr>
                        <a:rPr lang="ko-KR" altLang="en-US" i="0">
                          <a:solidFill>
                            <a:srgbClr val="000000"/>
                          </a:solidFill>
                          <a:latin typeface="Cambria Math" panose="02040503050406030204" pitchFamily="18" charset="0"/>
                        </a:rPr>
                        <m:t> </m:t>
                      </m:r>
                      <m:r>
                        <m:rPr>
                          <m:nor/>
                        </m:rPr>
                        <a:rPr lang="ko-KR" altLang="en-US" i="0">
                          <a:solidFill>
                            <a:srgbClr val="000000"/>
                          </a:solidFill>
                          <a:latin typeface="Cambria Math" panose="02040503050406030204" pitchFamily="18" charset="0"/>
                        </a:rPr>
                        <m:t>solution</m:t>
                      </m:r>
                    </m:oMath>
                  </m:oMathPara>
                </a14:m>
                <a:endParaRPr lang="ko-KR" altLang="en-US" dirty="0"/>
              </a:p>
            </p:txBody>
          </p:sp>
        </mc:Choice>
        <mc:Fallback xmlns="">
          <p:sp>
            <p:nvSpPr>
              <p:cNvPr id="80" name="Object 43"/>
              <p:cNvSpPr txBox="1">
                <a:spLocks noRot="1" noChangeAspect="1" noMove="1" noResize="1" noEditPoints="1" noAdjustHandles="1" noChangeArrowheads="1" noChangeShapeType="1" noTextEdit="1"/>
              </p:cNvSpPr>
              <p:nvPr/>
            </p:nvSpPr>
            <p:spPr bwMode="auto">
              <a:xfrm>
                <a:off x="196541" y="2042324"/>
                <a:ext cx="3491085" cy="1609213"/>
              </a:xfrm>
              <a:prstGeom prst="rect">
                <a:avLst/>
              </a:prstGeom>
              <a:blipFill>
                <a:blip r:embed="rId19"/>
                <a:stretch>
                  <a:fillRect r="-16928"/>
                </a:stretch>
              </a:blipFill>
              <a:ln>
                <a:noFill/>
              </a:ln>
              <a:effectLst/>
            </p:spPr>
            <p:txBody>
              <a:bodyPr/>
              <a:lstStyle/>
              <a:p>
                <a:r>
                  <a:rPr lang="ko-KR" altLang="en-US">
                    <a:noFill/>
                  </a:rPr>
                  <a:t> </a:t>
                </a:r>
              </a:p>
            </p:txBody>
          </p:sp>
        </mc:Fallback>
      </mc:AlternateContent>
      <p:sp>
        <p:nvSpPr>
          <p:cNvPr id="81" name="Text Box 15"/>
          <p:cNvSpPr txBox="1">
            <a:spLocks noChangeArrowheads="1"/>
          </p:cNvSpPr>
          <p:nvPr/>
        </p:nvSpPr>
        <p:spPr bwMode="auto">
          <a:xfrm>
            <a:off x="141479" y="1581053"/>
            <a:ext cx="4117736"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a:spAutoFit/>
          </a:bodyP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algn="ctr" eaLnBrk="1" hangingPunct="1">
              <a:lnSpc>
                <a:spcPct val="70000"/>
              </a:lnSpc>
              <a:spcBef>
                <a:spcPts val="0"/>
              </a:spcBef>
              <a:buNone/>
            </a:pPr>
            <a:r>
              <a:rPr lang="el-GR" altLang="ko-KR" sz="1600" dirty="0">
                <a:solidFill>
                  <a:srgbClr val="008000"/>
                </a:solidFill>
                <a:latin typeface="Times New Roman" panose="02020603050405020304" pitchFamily="18" charset="0"/>
                <a:cs typeface="Times New Roman" panose="02020603050405020304" pitchFamily="18" charset="0"/>
              </a:rPr>
              <a:t>ρ</a:t>
            </a:r>
            <a:r>
              <a:rPr lang="en-US" altLang="ko-KR" sz="1600" dirty="0">
                <a:solidFill>
                  <a:srgbClr val="008000"/>
                </a:solidFill>
                <a:latin typeface="Times New Roman" panose="02020603050405020304" pitchFamily="18" charset="0"/>
                <a:cs typeface="Times New Roman" panose="02020603050405020304" pitchFamily="18" charset="0"/>
              </a:rPr>
              <a:t>(r): scattering length density distribution</a:t>
            </a:r>
          </a:p>
        </p:txBody>
      </p:sp>
      <p:sp>
        <p:nvSpPr>
          <p:cNvPr id="2" name="슬라이드 번호 개체 틀 1">
            <a:extLst>
              <a:ext uri="{FF2B5EF4-FFF2-40B4-BE49-F238E27FC236}">
                <a16:creationId xmlns:a16="http://schemas.microsoft.com/office/drawing/2014/main" id="{AFB53F07-C87C-3B0F-21CB-5DFFFD655029}"/>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34</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610756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그림 81"/>
          <p:cNvPicPr>
            <a:picLocks noChangeAspect="1"/>
          </p:cNvPicPr>
          <p:nvPr/>
        </p:nvPicPr>
        <p:blipFill>
          <a:blip r:embed="rId2"/>
          <a:stretch>
            <a:fillRect/>
          </a:stretch>
        </p:blipFill>
        <p:spPr>
          <a:xfrm>
            <a:off x="7481634" y="1334026"/>
            <a:ext cx="1636387" cy="1824386"/>
          </a:xfrm>
          <a:prstGeom prst="rect">
            <a:avLst/>
          </a:prstGeom>
        </p:spPr>
      </p:pic>
      <p:sp>
        <p:nvSpPr>
          <p:cNvPr id="83" name="모서리가 둥근 직사각형 82"/>
          <p:cNvSpPr/>
          <p:nvPr/>
        </p:nvSpPr>
        <p:spPr>
          <a:xfrm>
            <a:off x="8329616" y="1327676"/>
            <a:ext cx="631767" cy="268929"/>
          </a:xfrm>
          <a:prstGeom prst="roundRect">
            <a:avLst>
              <a:gd name="adj" fmla="val 0"/>
            </a:avLst>
          </a:prstGeom>
          <a:noFill/>
          <a:ln w="12700"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4" name="모서리가 둥근 직사각형 83"/>
          <p:cNvSpPr/>
          <p:nvPr/>
        </p:nvSpPr>
        <p:spPr>
          <a:xfrm>
            <a:off x="7414005" y="1379026"/>
            <a:ext cx="334498" cy="385447"/>
          </a:xfrm>
          <a:prstGeom prst="roundRect">
            <a:avLst>
              <a:gd name="adj" fmla="val 0"/>
            </a:avLst>
          </a:prstGeom>
          <a:noFill/>
          <a:ln w="12700" cap="flat" cmpd="sng" algn="ctr">
            <a:solidFill>
              <a:srgbClr val="FF0000"/>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 name="TextBox 5">
            <a:extLst>
              <a:ext uri="{FF2B5EF4-FFF2-40B4-BE49-F238E27FC236}">
                <a16:creationId xmlns:a16="http://schemas.microsoft.com/office/drawing/2014/main" id="{967F316E-AB1F-CE1B-3A41-19C1D4B7A7CC}"/>
              </a:ext>
            </a:extLst>
          </p:cNvPr>
          <p:cNvSpPr txBox="1"/>
          <p:nvPr/>
        </p:nvSpPr>
        <p:spPr>
          <a:xfrm>
            <a:off x="235319" y="67498"/>
            <a:ext cx="4840737"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Reciprocal lattice construction</a:t>
            </a:r>
          </a:p>
        </p:txBody>
      </p:sp>
      <p:sp>
        <p:nvSpPr>
          <p:cNvPr id="7" name="직사각형 6"/>
          <p:cNvSpPr/>
          <p:nvPr/>
        </p:nvSpPr>
        <p:spPr>
          <a:xfrm>
            <a:off x="3494691" y="4546395"/>
            <a:ext cx="5685821" cy="1938992"/>
          </a:xfrm>
          <a:prstGeom prst="rect">
            <a:avLst/>
          </a:prstGeom>
        </p:spPr>
        <p:txBody>
          <a:bodyPr wrap="square">
            <a:spAutoFit/>
          </a:bodyPr>
          <a:lstStyle/>
          <a:p>
            <a:pPr marL="342900" indent="-342900">
              <a:buFont typeface="Wingdings" panose="05000000000000000000" pitchFamily="2" charset="2"/>
              <a:buChar char="ü"/>
            </a:pPr>
            <a:r>
              <a:rPr lang="en-US" altLang="ko-KR" sz="2000" b="1" dirty="0">
                <a:solidFill>
                  <a:prstClr val="black"/>
                </a:solidFill>
                <a:latin typeface="Times New Roman" panose="02020603050405020304" pitchFamily="18" charset="0"/>
                <a:cs typeface="Times New Roman" panose="02020603050405020304" pitchFamily="18" charset="0"/>
              </a:rPr>
              <a:t>Direction of reciprocal lattice</a:t>
            </a:r>
          </a:p>
          <a:p>
            <a:r>
              <a:rPr lang="en-US" altLang="ko-KR" sz="2000" b="1" i="1" dirty="0">
                <a:solidFill>
                  <a:prstClr val="black"/>
                </a:solidFill>
                <a:latin typeface="Times New Roman" panose="02020603050405020304" pitchFamily="18" charset="0"/>
                <a:cs typeface="Times New Roman" panose="02020603050405020304" pitchFamily="18" charset="0"/>
              </a:rPr>
              <a:t>      - a</a:t>
            </a:r>
            <a:r>
              <a:rPr lang="en-US" altLang="ko-KR" sz="2000" b="1" dirty="0">
                <a:solidFill>
                  <a:prstClr val="black"/>
                </a:solidFill>
                <a:latin typeface="Times New Roman" panose="02020603050405020304" pitchFamily="18" charset="0"/>
                <a:cs typeface="Times New Roman" panose="02020603050405020304" pitchFamily="18" charset="0"/>
              </a:rPr>
              <a:t>* </a:t>
            </a:r>
            <a:r>
              <a:rPr lang="en-US" altLang="ko-KR" sz="2000" b="1" dirty="0">
                <a:solidFill>
                  <a:prstClr val="black"/>
                </a:solidFill>
                <a:latin typeface="Times New Roman" panose="02020603050405020304" pitchFamily="18" charset="0"/>
                <a:cs typeface="Times New Roman" panose="02020603050405020304" pitchFamily="18" charset="0"/>
                <a:sym typeface="Symbol" panose="05050102010706020507" pitchFamily="18" charset="2"/>
              </a:rPr>
              <a:t> </a:t>
            </a:r>
            <a:r>
              <a:rPr lang="en-US" altLang="ko-KR" sz="2000" dirty="0">
                <a:solidFill>
                  <a:prstClr val="black"/>
                </a:solidFill>
                <a:latin typeface="Times New Roman" panose="02020603050405020304" pitchFamily="18" charset="0"/>
                <a:cs typeface="Times New Roman" panose="02020603050405020304" pitchFamily="18" charset="0"/>
              </a:rPr>
              <a:t>(</a:t>
            </a:r>
            <a:r>
              <a:rPr lang="en-US" altLang="ko-KR" sz="2000" b="1" i="1" dirty="0">
                <a:solidFill>
                  <a:prstClr val="black"/>
                </a:solidFill>
                <a:latin typeface="Times New Roman" panose="02020603050405020304" pitchFamily="18" charset="0"/>
                <a:cs typeface="Times New Roman" panose="02020603050405020304" pitchFamily="18" charset="0"/>
              </a:rPr>
              <a:t>100</a:t>
            </a:r>
            <a:r>
              <a:rPr lang="en-US" altLang="ko-KR" sz="2000" dirty="0">
                <a:solidFill>
                  <a:prstClr val="black"/>
                </a:solidFill>
                <a:latin typeface="Times New Roman" panose="02020603050405020304" pitchFamily="18" charset="0"/>
                <a:cs typeface="Times New Roman" panose="02020603050405020304" pitchFamily="18" charset="0"/>
              </a:rPr>
              <a:t>) plane, </a:t>
            </a:r>
            <a:r>
              <a:rPr lang="en-US" altLang="ko-KR" sz="2000" dirty="0" err="1">
                <a:solidFill>
                  <a:prstClr val="black"/>
                </a:solidFill>
                <a:latin typeface="Times New Roman" panose="02020603050405020304" pitchFamily="18" charset="0"/>
                <a:cs typeface="Times New Roman" panose="02020603050405020304" pitchFamily="18" charset="0"/>
              </a:rPr>
              <a:t>b,c</a:t>
            </a:r>
            <a:r>
              <a:rPr lang="en-US" altLang="ko-KR" sz="2000" dirty="0">
                <a:solidFill>
                  <a:prstClr val="black"/>
                </a:solidFill>
                <a:latin typeface="Times New Roman" panose="02020603050405020304" pitchFamily="18" charset="0"/>
                <a:cs typeface="Times New Roman" panose="02020603050405020304" pitchFamily="18" charset="0"/>
              </a:rPr>
              <a:t>-plane of the real lattice </a:t>
            </a:r>
          </a:p>
          <a:p>
            <a:r>
              <a:rPr lang="en-US" altLang="ko-KR" sz="2000" dirty="0">
                <a:solidFill>
                  <a:prstClr val="black"/>
                </a:solidFill>
                <a:latin typeface="Times New Roman" panose="02020603050405020304" pitchFamily="18" charset="0"/>
                <a:cs typeface="Times New Roman" panose="02020603050405020304" pitchFamily="18" charset="0"/>
              </a:rPr>
              <a:t>      - </a:t>
            </a:r>
            <a:r>
              <a:rPr lang="en-US" altLang="ko-KR" sz="2000" b="1" i="1" dirty="0">
                <a:solidFill>
                  <a:prstClr val="black"/>
                </a:solidFill>
                <a:latin typeface="Times New Roman" panose="02020603050405020304" pitchFamily="18" charset="0"/>
                <a:cs typeface="Times New Roman" panose="02020603050405020304" pitchFamily="18" charset="0"/>
              </a:rPr>
              <a:t>b</a:t>
            </a:r>
            <a:r>
              <a:rPr lang="en-US" altLang="ko-KR" sz="2000" b="1" dirty="0">
                <a:solidFill>
                  <a:prstClr val="black"/>
                </a:solidFill>
                <a:latin typeface="Times New Roman" panose="02020603050405020304" pitchFamily="18" charset="0"/>
                <a:cs typeface="Times New Roman" panose="02020603050405020304" pitchFamily="18" charset="0"/>
              </a:rPr>
              <a:t>* </a:t>
            </a:r>
            <a:r>
              <a:rPr lang="en-US" altLang="ko-KR" sz="2000" b="1" dirty="0">
                <a:solidFill>
                  <a:prstClr val="black"/>
                </a:solidFill>
                <a:latin typeface="Times New Roman" panose="02020603050405020304" pitchFamily="18" charset="0"/>
                <a:cs typeface="Times New Roman" panose="02020603050405020304" pitchFamily="18" charset="0"/>
                <a:sym typeface="Symbol" panose="05050102010706020507" pitchFamily="18" charset="2"/>
              </a:rPr>
              <a:t> </a:t>
            </a:r>
            <a:r>
              <a:rPr lang="en-US" altLang="ko-KR" sz="2000" dirty="0">
                <a:solidFill>
                  <a:prstClr val="black"/>
                </a:solidFill>
                <a:latin typeface="Times New Roman" panose="02020603050405020304" pitchFamily="18" charset="0"/>
                <a:cs typeface="Times New Roman" panose="02020603050405020304" pitchFamily="18" charset="0"/>
              </a:rPr>
              <a:t>(</a:t>
            </a:r>
            <a:r>
              <a:rPr lang="en-US" altLang="ko-KR" sz="2000" b="1" i="1" dirty="0">
                <a:solidFill>
                  <a:prstClr val="black"/>
                </a:solidFill>
                <a:latin typeface="Times New Roman" panose="02020603050405020304" pitchFamily="18" charset="0"/>
                <a:cs typeface="Times New Roman" panose="02020603050405020304" pitchFamily="18" charset="0"/>
              </a:rPr>
              <a:t>010</a:t>
            </a:r>
            <a:r>
              <a:rPr lang="en-US" altLang="ko-KR" sz="2000" dirty="0">
                <a:solidFill>
                  <a:prstClr val="black"/>
                </a:solidFill>
                <a:latin typeface="Times New Roman" panose="02020603050405020304" pitchFamily="18" charset="0"/>
                <a:cs typeface="Times New Roman" panose="02020603050405020304" pitchFamily="18" charset="0"/>
              </a:rPr>
              <a:t>) plane, </a:t>
            </a:r>
            <a:r>
              <a:rPr lang="en-US" altLang="ko-KR" sz="2000" dirty="0" err="1">
                <a:solidFill>
                  <a:prstClr val="black"/>
                </a:solidFill>
                <a:latin typeface="Times New Roman" panose="02020603050405020304" pitchFamily="18" charset="0"/>
                <a:cs typeface="Times New Roman" panose="02020603050405020304" pitchFamily="18" charset="0"/>
              </a:rPr>
              <a:t>a,c</a:t>
            </a:r>
            <a:r>
              <a:rPr lang="en-US" altLang="ko-KR" sz="2000" dirty="0">
                <a:solidFill>
                  <a:prstClr val="black"/>
                </a:solidFill>
                <a:latin typeface="Times New Roman" panose="02020603050405020304" pitchFamily="18" charset="0"/>
                <a:cs typeface="Times New Roman" panose="02020603050405020304" pitchFamily="18" charset="0"/>
              </a:rPr>
              <a:t>-plane of the real lattice</a:t>
            </a:r>
          </a:p>
          <a:p>
            <a:pPr marL="342900" indent="-342900">
              <a:buFont typeface="Wingdings" panose="05000000000000000000" pitchFamily="2" charset="2"/>
              <a:buChar char="ü"/>
            </a:pPr>
            <a:r>
              <a:rPr lang="en-US" altLang="ko-KR" sz="2000" b="1" dirty="0">
                <a:solidFill>
                  <a:prstClr val="black"/>
                </a:solidFill>
                <a:latin typeface="Times New Roman" panose="02020603050405020304" pitchFamily="18" charset="0"/>
                <a:cs typeface="Times New Roman" panose="02020603050405020304" pitchFamily="18" charset="0"/>
              </a:rPr>
              <a:t>Length of reciprocal lattice</a:t>
            </a:r>
          </a:p>
          <a:p>
            <a:r>
              <a:rPr lang="en-US" altLang="ko-KR" sz="2000" dirty="0">
                <a:solidFill>
                  <a:prstClr val="black"/>
                </a:solidFill>
                <a:latin typeface="Times New Roman" panose="02020603050405020304" pitchFamily="18" charset="0"/>
                <a:cs typeface="Times New Roman" panose="02020603050405020304" pitchFamily="18" charset="0"/>
              </a:rPr>
              <a:t>      - </a:t>
            </a:r>
            <a:r>
              <a:rPr lang="en-US" altLang="ko-KR" sz="2000" b="1" i="1" dirty="0">
                <a:solidFill>
                  <a:prstClr val="black"/>
                </a:solidFill>
                <a:latin typeface="Times New Roman" panose="02020603050405020304" pitchFamily="18" charset="0"/>
                <a:cs typeface="Times New Roman" panose="02020603050405020304" pitchFamily="18" charset="0"/>
              </a:rPr>
              <a:t>a</a:t>
            </a:r>
            <a:r>
              <a:rPr lang="en-US" altLang="ko-KR" sz="2000" b="1" dirty="0">
                <a:solidFill>
                  <a:prstClr val="black"/>
                </a:solidFill>
                <a:latin typeface="Times New Roman" panose="02020603050405020304" pitchFamily="18" charset="0"/>
                <a:cs typeface="Times New Roman" panose="02020603050405020304" pitchFamily="18" charset="0"/>
              </a:rPr>
              <a:t>* </a:t>
            </a:r>
            <a:r>
              <a:rPr lang="en-US" altLang="ko-KR" sz="2000" dirty="0">
                <a:solidFill>
                  <a:prstClr val="black"/>
                </a:solidFill>
                <a:latin typeface="Times New Roman" panose="02020603050405020304" pitchFamily="18" charset="0"/>
                <a:cs typeface="Times New Roman" panose="02020603050405020304" pitchFamily="18" charset="0"/>
              </a:rPr>
              <a:t>: </a:t>
            </a:r>
            <a:r>
              <a:rPr lang="en-US" altLang="ko-KR" sz="2000" b="1" dirty="0">
                <a:solidFill>
                  <a:prstClr val="black"/>
                </a:solidFill>
                <a:latin typeface="Times New Roman" panose="02020603050405020304" pitchFamily="18" charset="0"/>
                <a:cs typeface="Times New Roman" panose="02020603050405020304" pitchFamily="18" charset="0"/>
              </a:rPr>
              <a:t>1/</a:t>
            </a:r>
            <a:r>
              <a:rPr lang="en-US" altLang="ko-KR" sz="2000" b="1" i="1" dirty="0">
                <a:solidFill>
                  <a:prstClr val="black"/>
                </a:solidFill>
                <a:latin typeface="Times New Roman" panose="02020603050405020304" pitchFamily="18" charset="0"/>
                <a:cs typeface="Times New Roman" panose="02020603050405020304" pitchFamily="18" charset="0"/>
              </a:rPr>
              <a:t>d</a:t>
            </a:r>
            <a:r>
              <a:rPr lang="en-US" altLang="ko-KR" sz="2000" b="1" baseline="-25000" dirty="0">
                <a:solidFill>
                  <a:prstClr val="black"/>
                </a:solidFill>
                <a:latin typeface="Times New Roman" panose="02020603050405020304" pitchFamily="18" charset="0"/>
                <a:cs typeface="Times New Roman" panose="02020603050405020304" pitchFamily="18" charset="0"/>
              </a:rPr>
              <a:t>100</a:t>
            </a:r>
            <a:r>
              <a:rPr lang="en-US" altLang="ko-KR" sz="2000" dirty="0">
                <a:solidFill>
                  <a:prstClr val="black"/>
                </a:solidFill>
                <a:latin typeface="Times New Roman" panose="02020603050405020304" pitchFamily="18" charset="0"/>
                <a:cs typeface="Times New Roman" panose="02020603050405020304" pitchFamily="18" charset="0"/>
              </a:rPr>
              <a:t> </a:t>
            </a:r>
          </a:p>
          <a:p>
            <a:r>
              <a:rPr lang="en-US" altLang="ko-KR" sz="2000" dirty="0">
                <a:solidFill>
                  <a:prstClr val="black"/>
                </a:solidFill>
                <a:latin typeface="Times New Roman" panose="02020603050405020304" pitchFamily="18" charset="0"/>
                <a:cs typeface="Times New Roman" panose="02020603050405020304" pitchFamily="18" charset="0"/>
              </a:rPr>
              <a:t>      - </a:t>
            </a:r>
            <a:r>
              <a:rPr lang="en-US" altLang="ko-KR" sz="2000" b="1" i="1" dirty="0">
                <a:solidFill>
                  <a:prstClr val="black"/>
                </a:solidFill>
                <a:latin typeface="Times New Roman" panose="02020603050405020304" pitchFamily="18" charset="0"/>
                <a:cs typeface="Times New Roman" panose="02020603050405020304" pitchFamily="18" charset="0"/>
              </a:rPr>
              <a:t>b</a:t>
            </a:r>
            <a:r>
              <a:rPr lang="en-US" altLang="ko-KR" sz="2000" b="1" dirty="0">
                <a:solidFill>
                  <a:prstClr val="black"/>
                </a:solidFill>
                <a:latin typeface="Times New Roman" panose="02020603050405020304" pitchFamily="18" charset="0"/>
                <a:cs typeface="Times New Roman" panose="02020603050405020304" pitchFamily="18" charset="0"/>
              </a:rPr>
              <a:t>* </a:t>
            </a:r>
            <a:r>
              <a:rPr lang="en-US" altLang="ko-KR" sz="2000" dirty="0">
                <a:solidFill>
                  <a:prstClr val="black"/>
                </a:solidFill>
                <a:latin typeface="Times New Roman" panose="02020603050405020304" pitchFamily="18" charset="0"/>
                <a:cs typeface="Times New Roman" panose="02020603050405020304" pitchFamily="18" charset="0"/>
              </a:rPr>
              <a:t>: </a:t>
            </a:r>
            <a:r>
              <a:rPr lang="en-US" altLang="ko-KR" sz="2000" b="1" dirty="0">
                <a:solidFill>
                  <a:prstClr val="black"/>
                </a:solidFill>
                <a:latin typeface="Times New Roman" panose="02020603050405020304" pitchFamily="18" charset="0"/>
                <a:cs typeface="Times New Roman" panose="02020603050405020304" pitchFamily="18" charset="0"/>
              </a:rPr>
              <a:t>1/</a:t>
            </a:r>
            <a:r>
              <a:rPr lang="en-US" altLang="ko-KR" sz="2000" b="1" i="1" dirty="0">
                <a:solidFill>
                  <a:prstClr val="black"/>
                </a:solidFill>
                <a:latin typeface="Times New Roman" panose="02020603050405020304" pitchFamily="18" charset="0"/>
                <a:cs typeface="Times New Roman" panose="02020603050405020304" pitchFamily="18" charset="0"/>
              </a:rPr>
              <a:t>d</a:t>
            </a:r>
            <a:r>
              <a:rPr lang="en-US" altLang="ko-KR" sz="2000" b="1" baseline="-25000" dirty="0">
                <a:solidFill>
                  <a:prstClr val="black"/>
                </a:solidFill>
                <a:latin typeface="Times New Roman" panose="02020603050405020304" pitchFamily="18" charset="0"/>
                <a:cs typeface="Times New Roman" panose="02020603050405020304" pitchFamily="18" charset="0"/>
              </a:rPr>
              <a:t>010</a:t>
            </a:r>
            <a:r>
              <a:rPr lang="en-US" altLang="ko-KR" sz="2000" dirty="0">
                <a:solidFill>
                  <a:prstClr val="black"/>
                </a:solidFill>
                <a:latin typeface="Times New Roman" panose="02020603050405020304" pitchFamily="18" charset="0"/>
                <a:cs typeface="Times New Roman" panose="02020603050405020304" pitchFamily="18" charset="0"/>
              </a:rPr>
              <a:t> </a:t>
            </a:r>
          </a:p>
        </p:txBody>
      </p:sp>
      <p:cxnSp>
        <p:nvCxnSpPr>
          <p:cNvPr id="8" name="직선 화살표 연결선 7"/>
          <p:cNvCxnSpPr/>
          <p:nvPr/>
        </p:nvCxnSpPr>
        <p:spPr>
          <a:xfrm flipH="1">
            <a:off x="176054" y="3766012"/>
            <a:ext cx="2258008" cy="1306286"/>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cxnSp>
        <p:nvCxnSpPr>
          <p:cNvPr id="9" name="직선 화살표 연결선 8"/>
          <p:cNvCxnSpPr/>
          <p:nvPr/>
        </p:nvCxnSpPr>
        <p:spPr>
          <a:xfrm flipV="1">
            <a:off x="2434061" y="1312061"/>
            <a:ext cx="1" cy="2453951"/>
          </a:xfrm>
          <a:prstGeom prst="straightConnector1">
            <a:avLst/>
          </a:prstGeom>
          <a:noFill/>
          <a:ln w="28575" cap="flat" cmpd="sng" algn="ctr">
            <a:solidFill>
              <a:sysClr val="windowText" lastClr="000000"/>
            </a:solidFill>
            <a:prstDash val="solid"/>
            <a:miter lim="800000"/>
            <a:headEnd type="none" w="med" len="med"/>
            <a:tailEnd type="arrow" w="med" len="med"/>
          </a:ln>
          <a:effectLst/>
        </p:spPr>
      </p:cxnSp>
      <p:sp>
        <p:nvSpPr>
          <p:cNvPr id="10" name="TextBox 9"/>
          <p:cNvSpPr txBox="1"/>
          <p:nvPr/>
        </p:nvSpPr>
        <p:spPr>
          <a:xfrm rot="19848818">
            <a:off x="2112190" y="3777744"/>
            <a:ext cx="288180" cy="369332"/>
          </a:xfrm>
          <a:prstGeom prst="rect">
            <a:avLst/>
          </a:prstGeom>
          <a:noFill/>
        </p:spPr>
        <p:txBody>
          <a:bodyPr wrap="square" rtlCol="0">
            <a:spAutoFit/>
          </a:bodyPr>
          <a:lstStyle/>
          <a:p>
            <a:r>
              <a:rPr lang="en-US" altLang="ko-KR" b="1" i="1">
                <a:solidFill>
                  <a:srgbClr val="00B050"/>
                </a:solidFill>
                <a:latin typeface="Times New Roman" panose="02020603050405020304" pitchFamily="18" charset="0"/>
                <a:cs typeface="Times New Roman" panose="02020603050405020304" pitchFamily="18" charset="0"/>
              </a:rPr>
              <a:t>a</a:t>
            </a:r>
            <a:endParaRPr lang="ko-KR" altLang="en-US" b="1" i="1">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387410" y="3216516"/>
            <a:ext cx="277798" cy="369332"/>
          </a:xfrm>
          <a:prstGeom prst="rect">
            <a:avLst/>
          </a:prstGeom>
          <a:noFill/>
        </p:spPr>
        <p:txBody>
          <a:bodyPr wrap="square" rtlCol="0">
            <a:spAutoFit/>
          </a:bodyPr>
          <a:lstStyle/>
          <a:p>
            <a:r>
              <a:rPr lang="en-US" altLang="ko-KR" b="1" i="1" dirty="0">
                <a:solidFill>
                  <a:srgbClr val="00B050"/>
                </a:solidFill>
                <a:latin typeface="Times New Roman" panose="02020603050405020304" pitchFamily="18" charset="0"/>
                <a:cs typeface="Times New Roman" panose="02020603050405020304" pitchFamily="18" charset="0"/>
              </a:rPr>
              <a:t>b</a:t>
            </a:r>
            <a:endParaRPr lang="ko-KR" altLang="en-US" b="1" i="1" dirty="0">
              <a:solidFill>
                <a:srgbClr val="00B05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rot="19848818">
            <a:off x="-83754" y="4601715"/>
            <a:ext cx="338554" cy="461665"/>
          </a:xfrm>
          <a:prstGeom prst="rect">
            <a:avLst/>
          </a:prstGeom>
          <a:noFill/>
        </p:spPr>
        <p:txBody>
          <a:bodyPr wrap="none" rtlCol="0">
            <a:spAutoFit/>
          </a:bodyPr>
          <a:lstStyle/>
          <a:p>
            <a:r>
              <a:rPr lang="en-US" altLang="ko-KR" sz="2400" b="1" i="1" dirty="0">
                <a:solidFill>
                  <a:prstClr val="black"/>
                </a:solidFill>
                <a:latin typeface="Times New Roman" panose="02020603050405020304" pitchFamily="18" charset="0"/>
                <a:cs typeface="Times New Roman" panose="02020603050405020304" pitchFamily="18" charset="0"/>
              </a:rPr>
              <a:t>x</a:t>
            </a:r>
            <a:endParaRPr lang="ko-KR" altLang="en-US" sz="2400" b="1" i="1" dirty="0">
              <a:solidFill>
                <a:prstClr val="black"/>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103161" y="1145666"/>
            <a:ext cx="320922" cy="461665"/>
          </a:xfrm>
          <a:prstGeom prst="rect">
            <a:avLst/>
          </a:prstGeom>
          <a:noFill/>
        </p:spPr>
        <p:txBody>
          <a:bodyPr wrap="none" rtlCol="0">
            <a:spAutoFit/>
          </a:bodyPr>
          <a:lstStyle/>
          <a:p>
            <a:r>
              <a:rPr lang="en-US" altLang="ko-KR" sz="2400" b="1" i="1" dirty="0">
                <a:solidFill>
                  <a:prstClr val="black"/>
                </a:solidFill>
                <a:latin typeface="Times New Roman" panose="02020603050405020304" pitchFamily="18" charset="0"/>
                <a:cs typeface="Times New Roman" panose="02020603050405020304" pitchFamily="18" charset="0"/>
              </a:rPr>
              <a:t>y</a:t>
            </a:r>
            <a:endParaRPr lang="ko-KR" altLang="en-US" sz="2400" b="1" i="1" dirty="0">
              <a:solidFill>
                <a:prstClr val="black"/>
              </a:solidFill>
              <a:latin typeface="Times New Roman" panose="02020603050405020304" pitchFamily="18" charset="0"/>
              <a:cs typeface="Times New Roman" panose="02020603050405020304" pitchFamily="18" charset="0"/>
            </a:endParaRPr>
          </a:p>
        </p:txBody>
      </p:sp>
      <p:grpSp>
        <p:nvGrpSpPr>
          <p:cNvPr id="14" name="그룹 13"/>
          <p:cNvGrpSpPr/>
          <p:nvPr/>
        </p:nvGrpSpPr>
        <p:grpSpPr>
          <a:xfrm>
            <a:off x="2139332" y="2805797"/>
            <a:ext cx="1037585" cy="1129757"/>
            <a:chOff x="2692821" y="2811146"/>
            <a:chExt cx="1037585" cy="1129757"/>
          </a:xfrm>
        </p:grpSpPr>
        <p:cxnSp>
          <p:nvCxnSpPr>
            <p:cNvPr id="15" name="직선 연결선 14"/>
            <p:cNvCxnSpPr/>
            <p:nvPr/>
          </p:nvCxnSpPr>
          <p:spPr>
            <a:xfrm flipV="1">
              <a:off x="3068658" y="2811146"/>
              <a:ext cx="354564" cy="205274"/>
            </a:xfrm>
            <a:prstGeom prst="line">
              <a:avLst/>
            </a:prstGeom>
            <a:noFill/>
            <a:ln w="6350" cap="flat" cmpd="sng" algn="ctr">
              <a:solidFill>
                <a:sysClr val="windowText" lastClr="000000"/>
              </a:solidFill>
              <a:prstDash val="solid"/>
              <a:miter lim="800000"/>
            </a:ln>
            <a:effectLst/>
          </p:spPr>
        </p:cxnSp>
        <p:cxnSp>
          <p:nvCxnSpPr>
            <p:cNvPr id="16" name="직선 연결선 15"/>
            <p:cNvCxnSpPr>
              <a:cxnSpLocks noChangeAspect="1"/>
            </p:cNvCxnSpPr>
            <p:nvPr/>
          </p:nvCxnSpPr>
          <p:spPr>
            <a:xfrm flipV="1">
              <a:off x="2692821" y="3433409"/>
              <a:ext cx="904980" cy="507494"/>
            </a:xfrm>
            <a:prstGeom prst="line">
              <a:avLst/>
            </a:prstGeom>
            <a:noFill/>
            <a:ln w="6350" cap="flat" cmpd="sng" algn="ctr">
              <a:solidFill>
                <a:sysClr val="windowText" lastClr="000000"/>
              </a:solidFill>
              <a:prstDash val="solid"/>
              <a:miter lim="800000"/>
            </a:ln>
            <a:effectLst/>
          </p:spPr>
        </p:cxnSp>
        <p:cxnSp>
          <p:nvCxnSpPr>
            <p:cNvPr id="17" name="직선 연결선 16"/>
            <p:cNvCxnSpPr>
              <a:cxnSpLocks noChangeAspect="1"/>
            </p:cNvCxnSpPr>
            <p:nvPr/>
          </p:nvCxnSpPr>
          <p:spPr>
            <a:xfrm>
              <a:off x="3160901" y="2962807"/>
              <a:ext cx="288546" cy="529067"/>
            </a:xfrm>
            <a:prstGeom prst="line">
              <a:avLst/>
            </a:prstGeom>
            <a:noFill/>
            <a:ln w="6350" cap="flat" cmpd="sng" algn="ctr">
              <a:solidFill>
                <a:sysClr val="windowText" lastClr="000000"/>
              </a:solidFill>
              <a:prstDash val="solid"/>
              <a:miter lim="800000"/>
              <a:headEnd type="arrow" w="med" len="med"/>
              <a:tailEnd type="arrow" w="med" len="med"/>
            </a:ln>
            <a:effectLst/>
          </p:spPr>
        </p:cxnSp>
        <p:sp>
          <p:nvSpPr>
            <p:cNvPr id="18" name="TextBox 17"/>
            <p:cNvSpPr txBox="1"/>
            <p:nvPr/>
          </p:nvSpPr>
          <p:spPr>
            <a:xfrm rot="19848818">
              <a:off x="3199491" y="2889777"/>
              <a:ext cx="53091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US" altLang="ko-KR" sz="1800" b="1" i="1" u="none" strike="noStrike" kern="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010</a:t>
              </a:r>
              <a:endParaRPr kumimoji="0" lang="ko-KR" altLang="en-US" sz="1800" b="1" i="1" u="none" strike="noStrike" kern="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9" name="그룹 18"/>
          <p:cNvGrpSpPr/>
          <p:nvPr/>
        </p:nvGrpSpPr>
        <p:grpSpPr>
          <a:xfrm>
            <a:off x="1875910" y="3734908"/>
            <a:ext cx="720075" cy="646228"/>
            <a:chOff x="2429399" y="3740257"/>
            <a:chExt cx="720075" cy="646228"/>
          </a:xfrm>
        </p:grpSpPr>
        <p:cxnSp>
          <p:nvCxnSpPr>
            <p:cNvPr id="20" name="직선 연결선 19"/>
            <p:cNvCxnSpPr/>
            <p:nvPr/>
          </p:nvCxnSpPr>
          <p:spPr>
            <a:xfrm flipH="1" flipV="1">
              <a:off x="2617436" y="3933091"/>
              <a:ext cx="0" cy="426099"/>
            </a:xfrm>
            <a:prstGeom prst="line">
              <a:avLst/>
            </a:prstGeom>
            <a:noFill/>
            <a:ln w="6350" cap="flat" cmpd="sng" algn="ctr">
              <a:solidFill>
                <a:sysClr val="windowText" lastClr="000000"/>
              </a:solidFill>
              <a:prstDash val="solid"/>
              <a:miter lim="800000"/>
            </a:ln>
            <a:effectLst/>
          </p:spPr>
        </p:cxnSp>
        <p:cxnSp>
          <p:nvCxnSpPr>
            <p:cNvPr id="21" name="직선 연결선 20"/>
            <p:cNvCxnSpPr/>
            <p:nvPr/>
          </p:nvCxnSpPr>
          <p:spPr>
            <a:xfrm flipH="1" flipV="1">
              <a:off x="2975114" y="3740257"/>
              <a:ext cx="0" cy="612000"/>
            </a:xfrm>
            <a:prstGeom prst="line">
              <a:avLst/>
            </a:prstGeom>
            <a:noFill/>
            <a:ln w="6350" cap="flat" cmpd="sng" algn="ctr">
              <a:solidFill>
                <a:sysClr val="windowText" lastClr="000000"/>
              </a:solidFill>
              <a:prstDash val="solid"/>
              <a:miter lim="800000"/>
            </a:ln>
            <a:effectLst/>
          </p:spPr>
        </p:cxnSp>
        <p:sp>
          <p:nvSpPr>
            <p:cNvPr id="22" name="TextBox 21"/>
            <p:cNvSpPr txBox="1"/>
            <p:nvPr/>
          </p:nvSpPr>
          <p:spPr>
            <a:xfrm>
              <a:off x="2530524" y="4017153"/>
              <a:ext cx="53091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1"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en-US" altLang="ko-KR" sz="1800" b="1" i="1"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rPr>
                <a:t>100</a:t>
              </a:r>
              <a:endParaRPr kumimoji="0" lang="ko-KR" altLang="en-US" sz="1800" b="1" i="1" u="none" strike="noStrike" kern="0" cap="none" spc="0" normalizeH="0" baseline="-2500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23" name="직선 화살표 연결선 22"/>
            <p:cNvCxnSpPr/>
            <p:nvPr/>
          </p:nvCxnSpPr>
          <p:spPr>
            <a:xfrm flipH="1">
              <a:off x="2969474" y="4264328"/>
              <a:ext cx="180000" cy="0"/>
            </a:xfrm>
            <a:prstGeom prst="straightConnector1">
              <a:avLst/>
            </a:prstGeom>
            <a:noFill/>
            <a:ln w="12700" cap="flat" cmpd="sng" algn="ctr">
              <a:solidFill>
                <a:sysClr val="windowText" lastClr="000000"/>
              </a:solidFill>
              <a:prstDash val="solid"/>
              <a:miter lim="800000"/>
              <a:headEnd type="none" w="med" len="med"/>
              <a:tailEnd type="arrow" w="med" len="med"/>
            </a:ln>
            <a:effectLst/>
          </p:spPr>
        </p:cxnSp>
        <p:cxnSp>
          <p:nvCxnSpPr>
            <p:cNvPr id="24" name="직선 화살표 연결선 23"/>
            <p:cNvCxnSpPr/>
            <p:nvPr/>
          </p:nvCxnSpPr>
          <p:spPr>
            <a:xfrm>
              <a:off x="2429399" y="4264328"/>
              <a:ext cx="180000" cy="0"/>
            </a:xfrm>
            <a:prstGeom prst="straightConnector1">
              <a:avLst/>
            </a:prstGeom>
            <a:noFill/>
            <a:ln w="12700" cap="flat" cmpd="sng" algn="ctr">
              <a:solidFill>
                <a:sysClr val="windowText" lastClr="000000"/>
              </a:solidFill>
              <a:prstDash val="solid"/>
              <a:miter lim="800000"/>
              <a:headEnd type="none" w="med" len="med"/>
              <a:tailEnd type="arrow" w="med" len="med"/>
            </a:ln>
            <a:effectLst/>
          </p:spPr>
        </p:cxnSp>
      </p:grpSp>
      <p:cxnSp>
        <p:nvCxnSpPr>
          <p:cNvPr id="25" name="직선 연결선 24"/>
          <p:cNvCxnSpPr/>
          <p:nvPr/>
        </p:nvCxnSpPr>
        <p:spPr>
          <a:xfrm flipV="1">
            <a:off x="2066805" y="1685286"/>
            <a:ext cx="0" cy="2286000"/>
          </a:xfrm>
          <a:prstGeom prst="line">
            <a:avLst/>
          </a:prstGeom>
          <a:noFill/>
          <a:ln w="19050" cap="flat" cmpd="sng" algn="ctr">
            <a:solidFill>
              <a:srgbClr val="5B9BD5"/>
            </a:solidFill>
            <a:prstDash val="solid"/>
            <a:miter lim="800000"/>
          </a:ln>
          <a:effectLst/>
        </p:spPr>
      </p:cxnSp>
      <p:grpSp>
        <p:nvGrpSpPr>
          <p:cNvPr id="26" name="그룹 25"/>
          <p:cNvGrpSpPr/>
          <p:nvPr/>
        </p:nvGrpSpPr>
        <p:grpSpPr>
          <a:xfrm>
            <a:off x="532969" y="1614231"/>
            <a:ext cx="1949350" cy="3269314"/>
            <a:chOff x="1086458" y="1619580"/>
            <a:chExt cx="1949350" cy="3269314"/>
          </a:xfrm>
        </p:grpSpPr>
        <p:sp>
          <p:nvSpPr>
            <p:cNvPr id="27" name="타원 26"/>
            <p:cNvSpPr>
              <a:spLocks noChangeAspect="1"/>
            </p:cNvSpPr>
            <p:nvPr/>
          </p:nvSpPr>
          <p:spPr>
            <a:xfrm>
              <a:off x="1086458" y="4798894"/>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8" name="타원 27"/>
            <p:cNvSpPr>
              <a:spLocks noChangeAspect="1"/>
            </p:cNvSpPr>
            <p:nvPr/>
          </p:nvSpPr>
          <p:spPr>
            <a:xfrm>
              <a:off x="1477331" y="4579927"/>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9" name="타원 28"/>
            <p:cNvSpPr>
              <a:spLocks noChangeAspect="1"/>
            </p:cNvSpPr>
            <p:nvPr/>
          </p:nvSpPr>
          <p:spPr>
            <a:xfrm>
              <a:off x="1820663" y="4369010"/>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0" name="타원 29"/>
            <p:cNvSpPr>
              <a:spLocks noChangeAspect="1"/>
            </p:cNvSpPr>
            <p:nvPr/>
          </p:nvSpPr>
          <p:spPr>
            <a:xfrm>
              <a:off x="2192996" y="4163041"/>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1" name="타원 30"/>
            <p:cNvSpPr>
              <a:spLocks noChangeAspect="1"/>
            </p:cNvSpPr>
            <p:nvPr/>
          </p:nvSpPr>
          <p:spPr>
            <a:xfrm>
              <a:off x="2566221" y="3938563"/>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2" name="타원 31"/>
            <p:cNvSpPr>
              <a:spLocks noChangeAspect="1"/>
            </p:cNvSpPr>
            <p:nvPr/>
          </p:nvSpPr>
          <p:spPr>
            <a:xfrm>
              <a:off x="2937261" y="3725915"/>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3" name="타원 32"/>
            <p:cNvSpPr>
              <a:spLocks noChangeAspect="1"/>
            </p:cNvSpPr>
            <p:nvPr/>
          </p:nvSpPr>
          <p:spPr>
            <a:xfrm>
              <a:off x="1091747" y="4098765"/>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4" name="타원 33"/>
            <p:cNvSpPr>
              <a:spLocks noChangeAspect="1"/>
            </p:cNvSpPr>
            <p:nvPr/>
          </p:nvSpPr>
          <p:spPr>
            <a:xfrm>
              <a:off x="1482620" y="3879798"/>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5" name="타원 34"/>
            <p:cNvSpPr>
              <a:spLocks noChangeAspect="1"/>
            </p:cNvSpPr>
            <p:nvPr/>
          </p:nvSpPr>
          <p:spPr>
            <a:xfrm>
              <a:off x="1825952" y="3668881"/>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6" name="타원 35"/>
            <p:cNvSpPr>
              <a:spLocks noChangeAspect="1"/>
            </p:cNvSpPr>
            <p:nvPr/>
          </p:nvSpPr>
          <p:spPr>
            <a:xfrm>
              <a:off x="2198285" y="3462912"/>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7" name="타원 36"/>
            <p:cNvSpPr>
              <a:spLocks noChangeAspect="1"/>
            </p:cNvSpPr>
            <p:nvPr/>
          </p:nvSpPr>
          <p:spPr>
            <a:xfrm>
              <a:off x="2571510" y="3238434"/>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8" name="타원 37"/>
            <p:cNvSpPr>
              <a:spLocks noChangeAspect="1"/>
            </p:cNvSpPr>
            <p:nvPr/>
          </p:nvSpPr>
          <p:spPr>
            <a:xfrm>
              <a:off x="2942550" y="3025786"/>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9" name="타원 38"/>
            <p:cNvSpPr>
              <a:spLocks noChangeAspect="1"/>
            </p:cNvSpPr>
            <p:nvPr/>
          </p:nvSpPr>
          <p:spPr>
            <a:xfrm>
              <a:off x="1091746" y="3390365"/>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0" name="타원 39"/>
            <p:cNvSpPr>
              <a:spLocks noChangeAspect="1"/>
            </p:cNvSpPr>
            <p:nvPr/>
          </p:nvSpPr>
          <p:spPr>
            <a:xfrm>
              <a:off x="1482619" y="3171398"/>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1" name="타원 40"/>
            <p:cNvSpPr>
              <a:spLocks noChangeAspect="1"/>
            </p:cNvSpPr>
            <p:nvPr/>
          </p:nvSpPr>
          <p:spPr>
            <a:xfrm>
              <a:off x="1825951" y="2960481"/>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2" name="타원 41"/>
            <p:cNvSpPr>
              <a:spLocks noChangeAspect="1"/>
            </p:cNvSpPr>
            <p:nvPr/>
          </p:nvSpPr>
          <p:spPr>
            <a:xfrm>
              <a:off x="2198284" y="2754512"/>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3" name="타원 42"/>
            <p:cNvSpPr>
              <a:spLocks noChangeAspect="1"/>
            </p:cNvSpPr>
            <p:nvPr/>
          </p:nvSpPr>
          <p:spPr>
            <a:xfrm>
              <a:off x="2571509" y="2530034"/>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4" name="타원 43"/>
            <p:cNvSpPr>
              <a:spLocks noChangeAspect="1"/>
            </p:cNvSpPr>
            <p:nvPr/>
          </p:nvSpPr>
          <p:spPr>
            <a:xfrm>
              <a:off x="2942549" y="2317386"/>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5" name="타원 44"/>
            <p:cNvSpPr>
              <a:spLocks noChangeAspect="1"/>
            </p:cNvSpPr>
            <p:nvPr/>
          </p:nvSpPr>
          <p:spPr>
            <a:xfrm>
              <a:off x="1095005" y="2692559"/>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6" name="타원 45"/>
            <p:cNvSpPr>
              <a:spLocks noChangeAspect="1"/>
            </p:cNvSpPr>
            <p:nvPr/>
          </p:nvSpPr>
          <p:spPr>
            <a:xfrm>
              <a:off x="1485878" y="2473592"/>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7" name="타원 46"/>
            <p:cNvSpPr>
              <a:spLocks noChangeAspect="1"/>
            </p:cNvSpPr>
            <p:nvPr/>
          </p:nvSpPr>
          <p:spPr>
            <a:xfrm>
              <a:off x="1829210" y="2262675"/>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8" name="타원 47"/>
            <p:cNvSpPr>
              <a:spLocks noChangeAspect="1"/>
            </p:cNvSpPr>
            <p:nvPr/>
          </p:nvSpPr>
          <p:spPr>
            <a:xfrm>
              <a:off x="2201543" y="2056706"/>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9" name="타원 48"/>
            <p:cNvSpPr>
              <a:spLocks noChangeAspect="1"/>
            </p:cNvSpPr>
            <p:nvPr/>
          </p:nvSpPr>
          <p:spPr>
            <a:xfrm>
              <a:off x="2574768" y="1832228"/>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0" name="타원 49"/>
            <p:cNvSpPr>
              <a:spLocks noChangeAspect="1"/>
            </p:cNvSpPr>
            <p:nvPr/>
          </p:nvSpPr>
          <p:spPr>
            <a:xfrm>
              <a:off x="2945808" y="1619580"/>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grpSp>
      <p:sp>
        <p:nvSpPr>
          <p:cNvPr id="51" name="직사각형 50"/>
          <p:cNvSpPr/>
          <p:nvPr/>
        </p:nvSpPr>
        <p:spPr>
          <a:xfrm>
            <a:off x="128841" y="590376"/>
            <a:ext cx="3147015" cy="369332"/>
          </a:xfrm>
          <a:prstGeom prst="rect">
            <a:avLst/>
          </a:prstGeom>
        </p:spPr>
        <p:txBody>
          <a:bodyPr wrap="non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ko-KR" sz="1800" b="1" i="0" u="none" strike="noStrike" kern="0" cap="none" spc="0" normalizeH="0" baseline="0" noProof="0" dirty="0">
                <a:ln>
                  <a:noFill/>
                </a:ln>
                <a:solidFill>
                  <a:prstClr val="black"/>
                </a:solidFill>
                <a:effectLst/>
                <a:uLnTx/>
                <a:uFillTx/>
                <a:latin typeface="Times New Roman" panose="02020603050405020304" pitchFamily="18" charset="0"/>
                <a:ea typeface="굴림" charset="-127"/>
                <a:cs typeface="Times New Roman" panose="02020603050405020304" pitchFamily="18" charset="0"/>
              </a:rPr>
              <a:t>Real lattice (</a:t>
            </a:r>
            <a:r>
              <a:rPr kumimoji="0" lang="en-US" altLang="ko-KR" sz="1800" b="1" i="0" u="none" strike="noStrike" kern="0" cap="none" spc="0" normalizeH="0" baseline="0" noProof="0" dirty="0">
                <a:ln>
                  <a:noFill/>
                </a:ln>
                <a:solidFill>
                  <a:srgbClr val="FF0000"/>
                </a:solidFill>
                <a:effectLst/>
                <a:uLnTx/>
                <a:uFillTx/>
                <a:latin typeface="Times New Roman" panose="02020603050405020304" pitchFamily="18" charset="0"/>
                <a:ea typeface="굴림" charset="-127"/>
                <a:cs typeface="Times New Roman" panose="02020603050405020304" pitchFamily="18" charset="0"/>
              </a:rPr>
              <a:t>crystal planes</a:t>
            </a:r>
            <a:r>
              <a:rPr kumimoji="0" lang="en-US" altLang="ko-KR" sz="1800" b="1" i="0" u="none" strike="noStrike" kern="0" cap="none" spc="0" normalizeH="0" baseline="0" noProof="0" dirty="0">
                <a:ln>
                  <a:noFill/>
                </a:ln>
                <a:solidFill>
                  <a:prstClr val="black"/>
                </a:solidFill>
                <a:effectLst/>
                <a:uLnTx/>
                <a:uFillTx/>
                <a:latin typeface="Times New Roman" panose="02020603050405020304" pitchFamily="18" charset="0"/>
                <a:ea typeface="굴림" charset="-127"/>
                <a:cs typeface="Times New Roman" panose="02020603050405020304" pitchFamily="18" charset="0"/>
              </a:rPr>
              <a:t>)</a:t>
            </a:r>
            <a:endParaRPr kumimoji="0" lang="ko-KR" altLang="en-US" sz="1800" b="1" i="0" u="none" strike="noStrike" kern="0" cap="none" spc="0" normalizeH="0" baseline="0" noProof="0" dirty="0">
              <a:ln>
                <a:noFill/>
              </a:ln>
              <a:solidFill>
                <a:prstClr val="black"/>
              </a:solidFill>
              <a:effectLst/>
              <a:uLnTx/>
              <a:uFillTx/>
            </a:endParaRPr>
          </a:p>
        </p:txBody>
      </p:sp>
      <p:sp>
        <p:nvSpPr>
          <p:cNvPr id="52" name="직사각형 51"/>
          <p:cNvSpPr/>
          <p:nvPr/>
        </p:nvSpPr>
        <p:spPr>
          <a:xfrm>
            <a:off x="3782252" y="580867"/>
            <a:ext cx="4027706" cy="369332"/>
          </a:xfrm>
          <a:prstGeom prst="rect">
            <a:avLst/>
          </a:prstGeom>
        </p:spPr>
        <p:txBody>
          <a:bodyPr wrap="none">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ko-KR" sz="1800" b="1" i="0" u="none" strike="noStrike" kern="0" cap="none" spc="0" normalizeH="0" baseline="0" noProof="0" dirty="0">
                <a:ln>
                  <a:noFill/>
                </a:ln>
                <a:solidFill>
                  <a:prstClr val="black"/>
                </a:solidFill>
                <a:effectLst/>
                <a:uLnTx/>
                <a:uFillTx/>
                <a:latin typeface="Times New Roman" panose="02020603050405020304" pitchFamily="18" charset="0"/>
                <a:ea typeface="굴림" charset="-127"/>
                <a:cs typeface="Times New Roman" panose="02020603050405020304" pitchFamily="18" charset="0"/>
              </a:rPr>
              <a:t>Reciprocal lattice (</a:t>
            </a:r>
            <a:r>
              <a:rPr kumimoji="0" lang="en-US" altLang="ko-KR" sz="1800" b="1" i="0" u="none" strike="noStrike" kern="0" cap="none" spc="0" normalizeH="0" baseline="0" noProof="0" dirty="0">
                <a:ln>
                  <a:noFill/>
                </a:ln>
                <a:solidFill>
                  <a:srgbClr val="FF0000"/>
                </a:solidFill>
                <a:effectLst/>
                <a:uLnTx/>
                <a:uFillTx/>
                <a:latin typeface="Times New Roman" panose="02020603050405020304" pitchFamily="18" charset="0"/>
                <a:ea typeface="굴림" charset="-127"/>
                <a:cs typeface="Times New Roman" panose="02020603050405020304" pitchFamily="18" charset="0"/>
              </a:rPr>
              <a:t>diffraction spots</a:t>
            </a:r>
            <a:r>
              <a:rPr kumimoji="0" lang="en-US" altLang="ko-KR" sz="1800" b="1" i="0" u="none" strike="noStrike" kern="0" cap="none" spc="0" normalizeH="0" baseline="0" noProof="0" dirty="0">
                <a:ln>
                  <a:noFill/>
                </a:ln>
                <a:solidFill>
                  <a:prstClr val="black"/>
                </a:solidFill>
                <a:effectLst/>
                <a:uLnTx/>
                <a:uFillTx/>
                <a:latin typeface="Times New Roman" panose="02020603050405020304" pitchFamily="18" charset="0"/>
                <a:ea typeface="굴림" charset="-127"/>
                <a:cs typeface="Times New Roman" panose="02020603050405020304" pitchFamily="18" charset="0"/>
              </a:rPr>
              <a:t>)</a:t>
            </a:r>
            <a:endParaRPr kumimoji="0" lang="ko-KR" altLang="en-US" sz="1800" b="1" i="0" u="none" strike="noStrike" kern="0" cap="none" spc="0" normalizeH="0" baseline="0" noProof="0" dirty="0">
              <a:ln>
                <a:noFill/>
              </a:ln>
              <a:solidFill>
                <a:prstClr val="black"/>
              </a:solidFill>
              <a:effectLst/>
              <a:uLnTx/>
              <a:uFillTx/>
            </a:endParaRPr>
          </a:p>
        </p:txBody>
      </p:sp>
      <p:sp>
        <p:nvSpPr>
          <p:cNvPr id="53" name="직사각형 52"/>
          <p:cNvSpPr/>
          <p:nvPr/>
        </p:nvSpPr>
        <p:spPr>
          <a:xfrm>
            <a:off x="3998833" y="3499809"/>
            <a:ext cx="473206" cy="36933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US" altLang="ko-KR"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ko-KR" altLang="en-US" sz="1800" b="0" i="0" u="none" strike="noStrike" kern="0" cap="none" spc="0" normalizeH="0" baseline="0" noProof="0" dirty="0">
              <a:ln>
                <a:noFill/>
              </a:ln>
              <a:solidFill>
                <a:prstClr val="black"/>
              </a:solidFill>
              <a:effectLst/>
              <a:uLnTx/>
              <a:uFillTx/>
            </a:endParaRPr>
          </a:p>
        </p:txBody>
      </p:sp>
      <p:sp>
        <p:nvSpPr>
          <p:cNvPr id="54" name="직사각형 53"/>
          <p:cNvSpPr/>
          <p:nvPr/>
        </p:nvSpPr>
        <p:spPr>
          <a:xfrm>
            <a:off x="5831707" y="1108915"/>
            <a:ext cx="473206" cy="36933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1"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US" altLang="ko-KR" sz="1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ko-KR" altLang="en-US" sz="1800" b="0" i="0" u="none" strike="noStrike" kern="0" cap="none" spc="0" normalizeH="0" baseline="0" noProof="0" dirty="0">
              <a:ln>
                <a:noFill/>
              </a:ln>
              <a:solidFill>
                <a:prstClr val="black"/>
              </a:solidFill>
              <a:effectLst/>
              <a:uLnTx/>
              <a:uFillTx/>
            </a:endParaRPr>
          </a:p>
        </p:txBody>
      </p:sp>
      <p:cxnSp>
        <p:nvCxnSpPr>
          <p:cNvPr id="55" name="직선 화살표 연결선 54"/>
          <p:cNvCxnSpPr/>
          <p:nvPr/>
        </p:nvCxnSpPr>
        <p:spPr>
          <a:xfrm flipH="1" flipV="1">
            <a:off x="4350566" y="3667365"/>
            <a:ext cx="2999767" cy="0"/>
          </a:xfrm>
          <a:prstGeom prst="straightConnector1">
            <a:avLst/>
          </a:prstGeom>
          <a:noFill/>
          <a:ln w="28575" cap="flat" cmpd="sng" algn="ctr">
            <a:solidFill>
              <a:srgbClr val="0000FF"/>
            </a:solidFill>
            <a:prstDash val="solid"/>
            <a:miter lim="800000"/>
            <a:headEnd type="none" w="med" len="med"/>
            <a:tailEnd type="arrow" w="med" len="med"/>
          </a:ln>
          <a:effectLst/>
        </p:spPr>
      </p:cxnSp>
      <p:cxnSp>
        <p:nvCxnSpPr>
          <p:cNvPr id="56" name="직선 화살표 연결선 55"/>
          <p:cNvCxnSpPr>
            <a:cxnSpLocks noChangeAspect="1"/>
          </p:cNvCxnSpPr>
          <p:nvPr/>
        </p:nvCxnSpPr>
        <p:spPr>
          <a:xfrm flipH="1" flipV="1">
            <a:off x="6041240" y="1435365"/>
            <a:ext cx="1297899" cy="2232000"/>
          </a:xfrm>
          <a:prstGeom prst="straightConnector1">
            <a:avLst/>
          </a:prstGeom>
          <a:noFill/>
          <a:ln w="28575" cap="flat" cmpd="sng" algn="ctr">
            <a:solidFill>
              <a:srgbClr val="FF0000"/>
            </a:solidFill>
            <a:prstDash val="solid"/>
            <a:miter lim="800000"/>
            <a:headEnd type="none" w="med" len="med"/>
            <a:tailEnd type="arrow" w="med" len="med"/>
          </a:ln>
          <a:effectLst/>
        </p:spPr>
      </p:cxnSp>
      <p:sp>
        <p:nvSpPr>
          <p:cNvPr id="57" name="TextBox 56"/>
          <p:cNvSpPr txBox="1"/>
          <p:nvPr/>
        </p:nvSpPr>
        <p:spPr>
          <a:xfrm>
            <a:off x="4754598" y="3672273"/>
            <a:ext cx="5838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prstClr val="black"/>
                </a:solidFill>
                <a:effectLst/>
                <a:uLnTx/>
                <a:uFillTx/>
              </a:rPr>
              <a:t>200</a:t>
            </a:r>
            <a:endParaRPr kumimoji="0" lang="ko-KR" altLang="en-US" sz="1800" b="1" i="0" u="none" strike="noStrike" kern="0" cap="none" spc="0" normalizeH="0" baseline="0" noProof="0" dirty="0">
              <a:ln>
                <a:noFill/>
              </a:ln>
              <a:solidFill>
                <a:prstClr val="black"/>
              </a:solidFill>
              <a:effectLst/>
              <a:uLnTx/>
              <a:uFillTx/>
            </a:endParaRPr>
          </a:p>
        </p:txBody>
      </p:sp>
      <p:sp>
        <p:nvSpPr>
          <p:cNvPr id="58" name="TextBox 57"/>
          <p:cNvSpPr txBox="1"/>
          <p:nvPr/>
        </p:nvSpPr>
        <p:spPr>
          <a:xfrm>
            <a:off x="5896126" y="3672273"/>
            <a:ext cx="5838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a:ln>
                  <a:noFill/>
                </a:ln>
                <a:solidFill>
                  <a:prstClr val="black"/>
                </a:solidFill>
                <a:effectLst/>
                <a:uLnTx/>
                <a:uFillTx/>
              </a:rPr>
              <a:t>100</a:t>
            </a:r>
            <a:endParaRPr kumimoji="0" lang="ko-KR" altLang="en-US" sz="1800" b="1" i="0" u="none" strike="noStrike" kern="0" cap="none" spc="0" normalizeH="0" baseline="0" noProof="0">
              <a:ln>
                <a:noFill/>
              </a:ln>
              <a:solidFill>
                <a:prstClr val="black"/>
              </a:solidFill>
              <a:effectLst/>
              <a:uLnTx/>
              <a:uFillTx/>
            </a:endParaRPr>
          </a:p>
        </p:txBody>
      </p:sp>
      <p:sp>
        <p:nvSpPr>
          <p:cNvPr id="59" name="TextBox 58"/>
          <p:cNvSpPr txBox="1"/>
          <p:nvPr/>
        </p:nvSpPr>
        <p:spPr>
          <a:xfrm>
            <a:off x="7252441" y="3655332"/>
            <a:ext cx="5838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a:ln>
                  <a:noFill/>
                </a:ln>
                <a:solidFill>
                  <a:prstClr val="black"/>
                </a:solidFill>
                <a:effectLst/>
                <a:uLnTx/>
                <a:uFillTx/>
              </a:rPr>
              <a:t>000</a:t>
            </a:r>
            <a:endParaRPr kumimoji="0" lang="ko-KR" altLang="en-US" sz="1800" b="1" i="0" u="none" strike="noStrike" kern="0" cap="none" spc="0" normalizeH="0" baseline="0" noProof="0">
              <a:ln>
                <a:noFill/>
              </a:ln>
              <a:solidFill>
                <a:prstClr val="black"/>
              </a:solidFill>
              <a:effectLst/>
              <a:uLnTx/>
              <a:uFillTx/>
            </a:endParaRPr>
          </a:p>
        </p:txBody>
      </p:sp>
      <p:sp>
        <p:nvSpPr>
          <p:cNvPr id="60" name="TextBox 59"/>
          <p:cNvSpPr txBox="1"/>
          <p:nvPr/>
        </p:nvSpPr>
        <p:spPr>
          <a:xfrm>
            <a:off x="7048901" y="2833722"/>
            <a:ext cx="5838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prstClr val="black"/>
                </a:solidFill>
                <a:effectLst/>
                <a:uLnTx/>
                <a:uFillTx/>
              </a:rPr>
              <a:t>010</a:t>
            </a:r>
            <a:endParaRPr kumimoji="0" lang="ko-KR" altLang="en-US" sz="1800" b="1" i="0" u="none" strike="noStrike" kern="0" cap="none" spc="0" normalizeH="0" baseline="0" noProof="0" dirty="0">
              <a:ln>
                <a:noFill/>
              </a:ln>
              <a:solidFill>
                <a:prstClr val="black"/>
              </a:solidFill>
              <a:effectLst/>
              <a:uLnTx/>
              <a:uFillTx/>
            </a:endParaRPr>
          </a:p>
        </p:txBody>
      </p:sp>
      <p:sp>
        <p:nvSpPr>
          <p:cNvPr id="61" name="TextBox 60"/>
          <p:cNvSpPr txBox="1"/>
          <p:nvPr/>
        </p:nvSpPr>
        <p:spPr>
          <a:xfrm>
            <a:off x="6682333" y="2236121"/>
            <a:ext cx="5838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prstClr val="black"/>
                </a:solidFill>
                <a:effectLst/>
                <a:uLnTx/>
                <a:uFillTx/>
              </a:rPr>
              <a:t>020</a:t>
            </a:r>
            <a:endParaRPr kumimoji="0" lang="ko-KR" altLang="en-US" sz="1800" b="1" i="0" u="none" strike="noStrike" kern="0" cap="none" spc="0" normalizeH="0" baseline="0" noProof="0" dirty="0">
              <a:ln>
                <a:noFill/>
              </a:ln>
              <a:solidFill>
                <a:prstClr val="black"/>
              </a:solidFill>
              <a:effectLst/>
              <a:uLnTx/>
              <a:uFillTx/>
            </a:endParaRPr>
          </a:p>
        </p:txBody>
      </p:sp>
      <p:sp>
        <p:nvSpPr>
          <p:cNvPr id="62" name="TextBox 61"/>
          <p:cNvSpPr txBox="1"/>
          <p:nvPr/>
        </p:nvSpPr>
        <p:spPr>
          <a:xfrm>
            <a:off x="6390426" y="1635830"/>
            <a:ext cx="58381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0" u="none" strike="noStrike" kern="0" cap="none" spc="0" normalizeH="0" baseline="0" noProof="0" dirty="0">
                <a:ln>
                  <a:noFill/>
                </a:ln>
                <a:solidFill>
                  <a:prstClr val="black"/>
                </a:solidFill>
                <a:effectLst/>
                <a:uLnTx/>
                <a:uFillTx/>
              </a:rPr>
              <a:t>030</a:t>
            </a:r>
            <a:endParaRPr kumimoji="0" lang="ko-KR" altLang="en-US" sz="1800" b="1" i="0" u="none" strike="noStrike" kern="0" cap="none" spc="0" normalizeH="0" baseline="0" noProof="0" dirty="0">
              <a:ln>
                <a:noFill/>
              </a:ln>
              <a:solidFill>
                <a:prstClr val="black"/>
              </a:solidFill>
              <a:effectLst/>
              <a:uLnTx/>
              <a:uFillTx/>
            </a:endParaRPr>
          </a:p>
        </p:txBody>
      </p:sp>
      <p:sp>
        <p:nvSpPr>
          <p:cNvPr id="63" name="타원 62"/>
          <p:cNvSpPr>
            <a:spLocks noChangeAspect="1"/>
          </p:cNvSpPr>
          <p:nvPr/>
        </p:nvSpPr>
        <p:spPr>
          <a:xfrm>
            <a:off x="7294139" y="3629010"/>
            <a:ext cx="90000" cy="90000"/>
          </a:xfrm>
          <a:prstGeom prst="ellipse">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4" name="타원 63"/>
          <p:cNvSpPr>
            <a:spLocks noChangeAspect="1"/>
          </p:cNvSpPr>
          <p:nvPr/>
        </p:nvSpPr>
        <p:spPr>
          <a:xfrm>
            <a:off x="6132350" y="3613114"/>
            <a:ext cx="90000" cy="90000"/>
          </a:xfrm>
          <a:prstGeom prst="ellipse">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5" name="타원 64"/>
          <p:cNvSpPr>
            <a:spLocks noChangeAspect="1"/>
          </p:cNvSpPr>
          <p:nvPr/>
        </p:nvSpPr>
        <p:spPr>
          <a:xfrm>
            <a:off x="4929959" y="3613114"/>
            <a:ext cx="90000" cy="90000"/>
          </a:xfrm>
          <a:prstGeom prst="ellipse">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6" name="타원 65"/>
          <p:cNvSpPr>
            <a:spLocks noChangeAspect="1"/>
          </p:cNvSpPr>
          <p:nvPr/>
        </p:nvSpPr>
        <p:spPr>
          <a:xfrm>
            <a:off x="6929240" y="2991069"/>
            <a:ext cx="90000" cy="90000"/>
          </a:xfrm>
          <a:prstGeom prst="ellipse">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7" name="타원 66"/>
          <p:cNvSpPr>
            <a:spLocks noChangeAspect="1"/>
          </p:cNvSpPr>
          <p:nvPr/>
        </p:nvSpPr>
        <p:spPr>
          <a:xfrm>
            <a:off x="6581139" y="2393722"/>
            <a:ext cx="90000" cy="90000"/>
          </a:xfrm>
          <a:prstGeom prst="ellipse">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8" name="타원 67"/>
          <p:cNvSpPr>
            <a:spLocks noChangeAspect="1"/>
          </p:cNvSpPr>
          <p:nvPr/>
        </p:nvSpPr>
        <p:spPr>
          <a:xfrm>
            <a:off x="6230623" y="1793374"/>
            <a:ext cx="90000" cy="90000"/>
          </a:xfrm>
          <a:prstGeom prst="ellipse">
            <a:avLst/>
          </a:prstGeom>
          <a:solidFill>
            <a:srgbClr val="ED7D31">
              <a:lumMod val="5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69" name="직선 화살표 연결선 68"/>
          <p:cNvCxnSpPr/>
          <p:nvPr/>
        </p:nvCxnSpPr>
        <p:spPr>
          <a:xfrm flipH="1" flipV="1">
            <a:off x="3974473" y="3036069"/>
            <a:ext cx="2999767" cy="0"/>
          </a:xfrm>
          <a:prstGeom prst="straightConnector1">
            <a:avLst/>
          </a:prstGeom>
          <a:noFill/>
          <a:ln w="28575" cap="flat" cmpd="sng" algn="ctr">
            <a:solidFill>
              <a:srgbClr val="5B9BD5">
                <a:lumMod val="75000"/>
              </a:srgbClr>
            </a:solidFill>
            <a:prstDash val="solid"/>
            <a:miter lim="800000"/>
            <a:headEnd type="none" w="med" len="med"/>
            <a:tailEnd type="arrow" w="med" len="med"/>
          </a:ln>
          <a:effectLst/>
        </p:spPr>
      </p:cxnSp>
      <p:cxnSp>
        <p:nvCxnSpPr>
          <p:cNvPr id="70" name="직선 화살표 연결선 69"/>
          <p:cNvCxnSpPr/>
          <p:nvPr/>
        </p:nvCxnSpPr>
        <p:spPr>
          <a:xfrm flipH="1" flipV="1">
            <a:off x="3626372" y="2437679"/>
            <a:ext cx="2999767" cy="0"/>
          </a:xfrm>
          <a:prstGeom prst="straightConnector1">
            <a:avLst/>
          </a:prstGeom>
          <a:noFill/>
          <a:ln w="28575" cap="flat" cmpd="sng" algn="ctr">
            <a:solidFill>
              <a:srgbClr val="5B9BD5">
                <a:lumMod val="75000"/>
              </a:srgbClr>
            </a:solidFill>
            <a:prstDash val="solid"/>
            <a:miter lim="800000"/>
            <a:headEnd type="none" w="med" len="med"/>
            <a:tailEnd type="arrow" w="med" len="med"/>
          </a:ln>
          <a:effectLst/>
        </p:spPr>
      </p:cxnSp>
      <p:cxnSp>
        <p:nvCxnSpPr>
          <p:cNvPr id="71" name="직선 화살표 연결선 70"/>
          <p:cNvCxnSpPr/>
          <p:nvPr/>
        </p:nvCxnSpPr>
        <p:spPr>
          <a:xfrm flipH="1" flipV="1">
            <a:off x="3275856" y="1838374"/>
            <a:ext cx="2999767" cy="0"/>
          </a:xfrm>
          <a:prstGeom prst="straightConnector1">
            <a:avLst/>
          </a:prstGeom>
          <a:noFill/>
          <a:ln w="28575" cap="flat" cmpd="sng" algn="ctr">
            <a:solidFill>
              <a:srgbClr val="5B9BD5">
                <a:lumMod val="75000"/>
              </a:srgbClr>
            </a:solidFill>
            <a:prstDash val="solid"/>
            <a:miter lim="800000"/>
            <a:headEnd type="none" w="med" len="med"/>
            <a:tailEnd type="arrow" w="med" len="med"/>
          </a:ln>
          <a:effectLst/>
        </p:spPr>
      </p:cxnSp>
      <p:cxnSp>
        <p:nvCxnSpPr>
          <p:cNvPr id="72" name="직선 화살표 연결선 71"/>
          <p:cNvCxnSpPr>
            <a:cxnSpLocks noChangeAspect="1"/>
          </p:cNvCxnSpPr>
          <p:nvPr/>
        </p:nvCxnSpPr>
        <p:spPr>
          <a:xfrm flipH="1" flipV="1">
            <a:off x="4871912" y="1435365"/>
            <a:ext cx="1297899" cy="2232000"/>
          </a:xfrm>
          <a:prstGeom prst="straightConnector1">
            <a:avLst/>
          </a:prstGeom>
          <a:noFill/>
          <a:ln w="28575" cap="flat" cmpd="sng" algn="ctr">
            <a:solidFill>
              <a:srgbClr val="ED7D31">
                <a:lumMod val="60000"/>
                <a:lumOff val="40000"/>
              </a:srgbClr>
            </a:solidFill>
            <a:prstDash val="solid"/>
            <a:miter lim="800000"/>
            <a:headEnd type="none" w="med" len="med"/>
            <a:tailEnd type="arrow" w="med" len="med"/>
          </a:ln>
          <a:effectLst/>
        </p:spPr>
      </p:cxnSp>
      <p:cxnSp>
        <p:nvCxnSpPr>
          <p:cNvPr id="73" name="직선 화살표 연결선 72"/>
          <p:cNvCxnSpPr>
            <a:cxnSpLocks noChangeAspect="1"/>
          </p:cNvCxnSpPr>
          <p:nvPr/>
        </p:nvCxnSpPr>
        <p:spPr>
          <a:xfrm flipH="1" flipV="1">
            <a:off x="3678313" y="1425132"/>
            <a:ext cx="1297899" cy="2232000"/>
          </a:xfrm>
          <a:prstGeom prst="straightConnector1">
            <a:avLst/>
          </a:prstGeom>
          <a:noFill/>
          <a:ln w="28575" cap="flat" cmpd="sng" algn="ctr">
            <a:solidFill>
              <a:srgbClr val="ED7D31">
                <a:lumMod val="60000"/>
                <a:lumOff val="40000"/>
              </a:srgbClr>
            </a:solidFill>
            <a:prstDash val="solid"/>
            <a:miter lim="800000"/>
            <a:headEnd type="none" w="med" len="med"/>
            <a:tailEnd type="arrow" w="med" len="med"/>
          </a:ln>
          <a:effectLst/>
        </p:spPr>
      </p:cxnSp>
      <p:sp>
        <p:nvSpPr>
          <p:cNvPr id="74" name="줄무늬가 있는 오른쪽 화살표 73"/>
          <p:cNvSpPr/>
          <p:nvPr/>
        </p:nvSpPr>
        <p:spPr>
          <a:xfrm>
            <a:off x="2784675" y="1820643"/>
            <a:ext cx="559183" cy="1048847"/>
          </a:xfrm>
          <a:prstGeom prst="stripedRightArrow">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75" name="직선 화살표 연결선 74"/>
          <p:cNvCxnSpPr>
            <a:cxnSpLocks/>
          </p:cNvCxnSpPr>
          <p:nvPr/>
        </p:nvCxnSpPr>
        <p:spPr>
          <a:xfrm flipV="1">
            <a:off x="201809" y="3065204"/>
            <a:ext cx="2232678" cy="1305254"/>
          </a:xfrm>
          <a:prstGeom prst="straightConnector1">
            <a:avLst/>
          </a:prstGeom>
          <a:noFill/>
          <a:ln w="12700" cap="flat" cmpd="sng" algn="ctr">
            <a:solidFill>
              <a:srgbClr val="ED7D31">
                <a:lumMod val="60000"/>
                <a:lumOff val="40000"/>
              </a:srgbClr>
            </a:solidFill>
            <a:prstDash val="solid"/>
            <a:miter lim="800000"/>
            <a:headEnd type="none" w="med" len="med"/>
            <a:tailEnd type="none" w="med" len="med"/>
          </a:ln>
          <a:effectLst/>
        </p:spPr>
      </p:cxnSp>
      <p:sp>
        <p:nvSpPr>
          <p:cNvPr id="76" name="직사각형 75"/>
          <p:cNvSpPr/>
          <p:nvPr/>
        </p:nvSpPr>
        <p:spPr>
          <a:xfrm>
            <a:off x="1351724" y="3697270"/>
            <a:ext cx="473206" cy="36933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1"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a:t>
            </a:r>
            <a:r>
              <a:rPr kumimoji="0" lang="en-US" altLang="ko-KR" sz="1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endParaRPr kumimoji="0" lang="ko-KR" altLang="en-US" sz="1800" b="0" i="0" u="none" strike="noStrike" kern="0" cap="none" spc="0" normalizeH="0" baseline="0" noProof="0" dirty="0">
              <a:ln>
                <a:noFill/>
              </a:ln>
              <a:solidFill>
                <a:srgbClr val="0000FF"/>
              </a:solidFill>
              <a:effectLst/>
              <a:uLnTx/>
              <a:uFillTx/>
            </a:endParaRPr>
          </a:p>
        </p:txBody>
      </p:sp>
      <p:sp>
        <p:nvSpPr>
          <p:cNvPr id="77" name="직사각형 76"/>
          <p:cNvSpPr/>
          <p:nvPr/>
        </p:nvSpPr>
        <p:spPr>
          <a:xfrm>
            <a:off x="1935444" y="2827994"/>
            <a:ext cx="473206" cy="369332"/>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18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r>
              <a:rPr kumimoji="0" lang="en-US" altLang="ko-KR"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ko-KR" altLang="en-US" sz="1800" b="0" i="0" u="none" strike="noStrike" kern="0" cap="none" spc="0" normalizeH="0" baseline="0" noProof="0" dirty="0">
              <a:ln>
                <a:noFill/>
              </a:ln>
              <a:solidFill>
                <a:srgbClr val="FF0000"/>
              </a:solidFill>
              <a:effectLst/>
              <a:uLnTx/>
              <a:uFillTx/>
            </a:endParaRPr>
          </a:p>
        </p:txBody>
      </p:sp>
      <p:cxnSp>
        <p:nvCxnSpPr>
          <p:cNvPr id="78" name="직선 화살표 연결선 77"/>
          <p:cNvCxnSpPr/>
          <p:nvPr/>
        </p:nvCxnSpPr>
        <p:spPr>
          <a:xfrm flipH="1">
            <a:off x="1283886" y="3762993"/>
            <a:ext cx="1152000" cy="0"/>
          </a:xfrm>
          <a:prstGeom prst="straightConnector1">
            <a:avLst/>
          </a:prstGeom>
          <a:noFill/>
          <a:ln w="28575" cap="flat" cmpd="sng" algn="ctr">
            <a:solidFill>
              <a:srgbClr val="0000FF"/>
            </a:solidFill>
            <a:prstDash val="sysDot"/>
            <a:miter lim="800000"/>
            <a:headEnd type="none" w="med" len="med"/>
            <a:tailEnd type="arrow" w="med" len="med"/>
          </a:ln>
          <a:effectLst/>
        </p:spPr>
      </p:cxnSp>
      <p:cxnSp>
        <p:nvCxnSpPr>
          <p:cNvPr id="79" name="직선 화살표 연결선 78"/>
          <p:cNvCxnSpPr/>
          <p:nvPr/>
        </p:nvCxnSpPr>
        <p:spPr>
          <a:xfrm flipH="1" flipV="1">
            <a:off x="2059046" y="3110457"/>
            <a:ext cx="381121" cy="653446"/>
          </a:xfrm>
          <a:prstGeom prst="straightConnector1">
            <a:avLst/>
          </a:prstGeom>
          <a:noFill/>
          <a:ln w="28575" cap="flat" cmpd="sng" algn="ctr">
            <a:solidFill>
              <a:srgbClr val="FF0000"/>
            </a:solidFill>
            <a:prstDash val="sysDot"/>
            <a:miter lim="800000"/>
            <a:headEnd type="none" w="med" len="med"/>
            <a:tailEnd type="arrow" w="med" len="med"/>
          </a:ln>
          <a:effectLst/>
        </p:spPr>
      </p:cxnSp>
      <mc:AlternateContent xmlns:mc="http://schemas.openxmlformats.org/markup-compatibility/2006" xmlns:a14="http://schemas.microsoft.com/office/drawing/2010/main">
        <mc:Choice Requires="a14">
          <p:sp>
            <p:nvSpPr>
              <p:cNvPr id="80" name="TextBox 79"/>
              <p:cNvSpPr txBox="1"/>
              <p:nvPr/>
            </p:nvSpPr>
            <p:spPr>
              <a:xfrm>
                <a:off x="-54676" y="5409853"/>
                <a:ext cx="2050561" cy="4104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ko-KR"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𝑹</m:t>
                          </m:r>
                        </m:e>
                      </m:acc>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𝒉</m:t>
                      </m:r>
                      <m:acc>
                        <m:accPr>
                          <m:chr m:val="⃗"/>
                          <m:ctrlPr>
                            <a:rPr kumimoji="0" lang="ko-KR"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𝒂</m:t>
                          </m:r>
                        </m:e>
                      </m:acc>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𝒌</m:t>
                      </m:r>
                      <m:acc>
                        <m:accPr>
                          <m:chr m:val="⃗"/>
                          <m:ctrlPr>
                            <a:rPr kumimoji="0" lang="ko-KR"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𝒃</m:t>
                          </m:r>
                        </m:e>
                      </m:acc>
                      <m:r>
                        <a:rPr kumimoji="0" lang="en-US" altLang="ko-KR"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t>+</m:t>
                      </m:r>
                      <m:r>
                        <a:rPr kumimoji="0" lang="en-US" altLang="ko-KR"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t>𝒍</m:t>
                      </m:r>
                      <m:acc>
                        <m:accPr>
                          <m:chr m:val="⃗"/>
                          <m:ctrlPr>
                            <a:rPr kumimoji="0" lang="ko-KR" altLang="en-US"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ctrlPr>
                        </m:accPr>
                        <m:e>
                          <m:r>
                            <a:rPr kumimoji="0" lang="en-US" altLang="ko-KR"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t>𝒄</m:t>
                          </m:r>
                        </m:e>
                      </m:acc>
                    </m:oMath>
                  </m:oMathPara>
                </a14:m>
                <a:endParaRPr kumimoji="0" lang="ko-KR" altLang="en-US" sz="1800" b="1" i="0" u="none" strike="noStrike" kern="0" cap="none" spc="0" normalizeH="0" baseline="0" noProof="0" dirty="0">
                  <a:ln>
                    <a:noFill/>
                  </a:ln>
                  <a:solidFill>
                    <a:prstClr val="white">
                      <a:lumMod val="75000"/>
                    </a:prstClr>
                  </a:solidFill>
                  <a:effectLst/>
                  <a:uLnTx/>
                  <a:uFillTx/>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54676" y="5409853"/>
                <a:ext cx="2050561" cy="410497"/>
              </a:xfrm>
              <a:prstGeom prst="rect">
                <a:avLst/>
              </a:prstGeom>
              <a:blipFill>
                <a:blip r:embed="rId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6886029" y="938372"/>
                <a:ext cx="241905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𝑮</m:t>
                      </m:r>
                      <m:r>
                        <a:rPr kumimoji="0" lang="en-US" altLang="ko-KR" sz="1800" b="1" i="1" u="none" strike="noStrike" kern="0" cap="none" spc="0" normalizeH="0" baseline="30000" noProof="0" smtClean="0">
                          <a:ln>
                            <a:noFill/>
                          </a:ln>
                          <a:solidFill>
                            <a:prstClr val="black"/>
                          </a:solidFill>
                          <a:effectLst/>
                          <a:uLnTx/>
                          <a:uFillTx/>
                          <a:latin typeface="Cambria Math" panose="02040503050406030204" pitchFamily="18" charset="0"/>
                        </a:rPr>
                        <m:t>∗</m:t>
                      </m:r>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𝒉</m:t>
                      </m:r>
                      <m:sSup>
                        <m:sSupPr>
                          <m:ctrlP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𝒂</m:t>
                          </m:r>
                        </m:e>
                        <m:sup>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m:t>
                          </m:r>
                        </m:sup>
                      </m:sSup>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𝒌</m:t>
                      </m:r>
                      <m:sSup>
                        <m:sSupPr>
                          <m:ctrlP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𝒃</m:t>
                          </m:r>
                        </m:e>
                        <m:sup>
                          <m:r>
                            <a:rPr kumimoji="0" lang="en-US" altLang="ko-KR" sz="1800" b="1" i="1" u="none" strike="noStrike" kern="0" cap="none" spc="0" normalizeH="0" baseline="0" noProof="0" smtClean="0">
                              <a:ln>
                                <a:noFill/>
                              </a:ln>
                              <a:solidFill>
                                <a:prstClr val="black"/>
                              </a:solidFill>
                              <a:effectLst/>
                              <a:uLnTx/>
                              <a:uFillTx/>
                              <a:latin typeface="Cambria Math" panose="02040503050406030204" pitchFamily="18" charset="0"/>
                            </a:rPr>
                            <m:t>∗</m:t>
                          </m:r>
                        </m:sup>
                      </m:sSup>
                      <m:r>
                        <a:rPr kumimoji="0" lang="en-US" altLang="ko-KR"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t>+</m:t>
                      </m:r>
                      <m:r>
                        <a:rPr kumimoji="0" lang="en-US" altLang="ko-KR"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t>𝒍</m:t>
                      </m:r>
                      <m:sSup>
                        <m:sSupPr>
                          <m:ctrlPr>
                            <a:rPr kumimoji="0" lang="en-US" altLang="ko-KR"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ctrlPr>
                        </m:sSupPr>
                        <m:e>
                          <m:r>
                            <a:rPr kumimoji="0" lang="en-US" altLang="ko-KR"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t>𝒄</m:t>
                          </m:r>
                        </m:e>
                        <m:sup>
                          <m:r>
                            <a:rPr kumimoji="0" lang="en-US" altLang="ko-KR" sz="1800" b="1" i="1" u="none" strike="noStrike" kern="0" cap="none" spc="0" normalizeH="0" baseline="0" noProof="0" smtClean="0">
                              <a:ln>
                                <a:noFill/>
                              </a:ln>
                              <a:solidFill>
                                <a:prstClr val="white">
                                  <a:lumMod val="65000"/>
                                </a:prstClr>
                              </a:solidFill>
                              <a:effectLst/>
                              <a:uLnTx/>
                              <a:uFillTx/>
                              <a:latin typeface="Cambria Math" panose="02040503050406030204" pitchFamily="18" charset="0"/>
                            </a:rPr>
                            <m:t>∗</m:t>
                          </m:r>
                        </m:sup>
                      </m:sSup>
                    </m:oMath>
                  </m:oMathPara>
                </a14:m>
                <a:endParaRPr kumimoji="0" lang="ko-KR" altLang="en-US" sz="1800" b="1" i="0" u="none" strike="noStrike" kern="0" cap="none" spc="0" normalizeH="0" baseline="0" noProof="0" dirty="0">
                  <a:ln>
                    <a:noFill/>
                  </a:ln>
                  <a:solidFill>
                    <a:prstClr val="black"/>
                  </a:solidFill>
                  <a:effectLst/>
                  <a:uLnTx/>
                  <a:uFillTx/>
                </a:endParaRPr>
              </a:p>
            </p:txBody>
          </p:sp>
        </mc:Choice>
        <mc:Fallback xmlns="">
          <p:sp>
            <p:nvSpPr>
              <p:cNvPr id="81" name="TextBox 80"/>
              <p:cNvSpPr txBox="1">
                <a:spLocks noRot="1" noChangeAspect="1" noMove="1" noResize="1" noEditPoints="1" noAdjustHandles="1" noChangeArrowheads="1" noChangeShapeType="1" noTextEdit="1"/>
              </p:cNvSpPr>
              <p:nvPr/>
            </p:nvSpPr>
            <p:spPr>
              <a:xfrm>
                <a:off x="6886029" y="938372"/>
                <a:ext cx="2419059" cy="369332"/>
              </a:xfrm>
              <a:prstGeom prst="rect">
                <a:avLst/>
              </a:prstGeom>
              <a:blipFill>
                <a:blip r:embed="rId4"/>
                <a:stretch>
                  <a:fillRect/>
                </a:stretch>
              </a:blipFill>
            </p:spPr>
            <p:txBody>
              <a:bodyPr/>
              <a:lstStyle/>
              <a:p>
                <a:r>
                  <a:rPr lang="ko-KR" altLang="en-US">
                    <a:noFill/>
                  </a:rPr>
                  <a:t> </a:t>
                </a:r>
              </a:p>
            </p:txBody>
          </p:sp>
        </mc:Fallback>
      </mc:AlternateContent>
      <p:sp>
        <p:nvSpPr>
          <p:cNvPr id="2" name="슬라이드 번호 개체 틀 1">
            <a:extLst>
              <a:ext uri="{FF2B5EF4-FFF2-40B4-BE49-F238E27FC236}">
                <a16:creationId xmlns:a16="http://schemas.microsoft.com/office/drawing/2014/main" id="{F0E6C90F-7D45-5AA9-183E-2B7A7A66F7FC}"/>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35</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062096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right)">
                                      <p:cBhvr>
                                        <p:cTn id="49" dur="500"/>
                                        <p:tgtEl>
                                          <p:spTgt spid="7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80"/>
                                        </p:tgtEl>
                                        <p:attrNameLst>
                                          <p:attrName>style.visibility</p:attrName>
                                        </p:attrNameLst>
                                      </p:cBhvr>
                                      <p:to>
                                        <p:strVal val="visible"/>
                                      </p:to>
                                    </p:set>
                                    <p:animEffect transition="in" filter="wipe(left)">
                                      <p:cBhvr>
                                        <p:cTn id="58" dur="500"/>
                                        <p:tgtEl>
                                          <p:spTgt spid="8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wipe(left)">
                                      <p:cBhvr>
                                        <p:cTn id="63" dur="500"/>
                                        <p:tgtEl>
                                          <p:spTgt spid="74"/>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left)">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wipe(left)">
                                      <p:cBhvr>
                                        <p:cTn id="72" dur="1000"/>
                                        <p:tgtEl>
                                          <p:spTgt spid="8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wipe(up)">
                                      <p:cBhvr>
                                        <p:cTn id="77" dur="2000"/>
                                        <p:tgtEl>
                                          <p:spTgt spid="82"/>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8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7">
                                            <p:txEl>
                                              <p:pRg st="0" end="0"/>
                                            </p:txEl>
                                          </p:spTgt>
                                        </p:tgtEl>
                                        <p:attrNameLst>
                                          <p:attrName>style.visibility</p:attrName>
                                        </p:attrNameLst>
                                      </p:cBhvr>
                                      <p:to>
                                        <p:strVal val="visible"/>
                                      </p:to>
                                    </p:set>
                                    <p:animEffect transition="in" filter="wipe(left)">
                                      <p:cBhvr>
                                        <p:cTn id="88" dur="500"/>
                                        <p:tgtEl>
                                          <p:spTgt spid="7">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7">
                                            <p:txEl>
                                              <p:pRg st="1" end="1"/>
                                            </p:txEl>
                                          </p:spTgt>
                                        </p:tgtEl>
                                        <p:attrNameLst>
                                          <p:attrName>style.visibility</p:attrName>
                                        </p:attrNameLst>
                                      </p:cBhvr>
                                      <p:to>
                                        <p:strVal val="visible"/>
                                      </p:to>
                                    </p:set>
                                    <p:animEffect transition="in" filter="wipe(left)">
                                      <p:cBhvr>
                                        <p:cTn id="93" dur="500"/>
                                        <p:tgtEl>
                                          <p:spTgt spid="7">
                                            <p:txEl>
                                              <p:pRg st="1" end="1"/>
                                            </p:txEl>
                                          </p:spTgt>
                                        </p:tgtEl>
                                      </p:cBhvr>
                                    </p:animEffect>
                                  </p:childTnLst>
                                </p:cTn>
                              </p:par>
                            </p:childTnLst>
                          </p:cTn>
                        </p:par>
                        <p:par>
                          <p:cTn id="94" fill="hold">
                            <p:stCondLst>
                              <p:cond delay="500"/>
                            </p:stCondLst>
                            <p:childTnLst>
                              <p:par>
                                <p:cTn id="95" presetID="22" presetClass="entr" presetSubtype="4" fill="hold" nodeType="afterEffect">
                                  <p:stCondLst>
                                    <p:cond delay="0"/>
                                  </p:stCondLst>
                                  <p:childTnLst>
                                    <p:set>
                                      <p:cBhvr>
                                        <p:cTn id="96" dur="1" fill="hold">
                                          <p:stCondLst>
                                            <p:cond delay="0"/>
                                          </p:stCondLst>
                                        </p:cTn>
                                        <p:tgtEl>
                                          <p:spTgt spid="7">
                                            <p:txEl>
                                              <p:pRg st="2" end="2"/>
                                            </p:txEl>
                                          </p:spTgt>
                                        </p:tgtEl>
                                        <p:attrNameLst>
                                          <p:attrName>style.visibility</p:attrName>
                                        </p:attrNameLst>
                                      </p:cBhvr>
                                      <p:to>
                                        <p:strVal val="visible"/>
                                      </p:to>
                                    </p:set>
                                    <p:animEffect transition="in" filter="wipe(down)">
                                      <p:cBhvr>
                                        <p:cTn id="97" dur="500"/>
                                        <p:tgtEl>
                                          <p:spTgt spid="7">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7">
                                            <p:txEl>
                                              <p:pRg st="3" end="3"/>
                                            </p:txEl>
                                          </p:spTgt>
                                        </p:tgtEl>
                                        <p:attrNameLst>
                                          <p:attrName>style.visibility</p:attrName>
                                        </p:attrNameLst>
                                      </p:cBhvr>
                                      <p:to>
                                        <p:strVal val="visible"/>
                                      </p:to>
                                    </p:set>
                                    <p:animEffect transition="in" filter="wipe(left)">
                                      <p:cBhvr>
                                        <p:cTn id="102" dur="500"/>
                                        <p:tgtEl>
                                          <p:spTgt spid="7">
                                            <p:txEl>
                                              <p:pRg st="3" end="3"/>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nodeType="clickEffect">
                                  <p:stCondLst>
                                    <p:cond delay="0"/>
                                  </p:stCondLst>
                                  <p:childTnLst>
                                    <p:set>
                                      <p:cBhvr>
                                        <p:cTn id="106" dur="1" fill="hold">
                                          <p:stCondLst>
                                            <p:cond delay="0"/>
                                          </p:stCondLst>
                                        </p:cTn>
                                        <p:tgtEl>
                                          <p:spTgt spid="7">
                                            <p:txEl>
                                              <p:pRg st="4" end="4"/>
                                            </p:txEl>
                                          </p:spTgt>
                                        </p:tgtEl>
                                        <p:attrNameLst>
                                          <p:attrName>style.visibility</p:attrName>
                                        </p:attrNameLst>
                                      </p:cBhvr>
                                      <p:to>
                                        <p:strVal val="visible"/>
                                      </p:to>
                                    </p:set>
                                    <p:animEffect transition="in" filter="wipe(left)">
                                      <p:cBhvr>
                                        <p:cTn id="107" dur="500"/>
                                        <p:tgtEl>
                                          <p:spTgt spid="7">
                                            <p:txEl>
                                              <p:pRg st="4" end="4"/>
                                            </p:txEl>
                                          </p:spTgt>
                                        </p:tgtEl>
                                      </p:cBhvr>
                                    </p:animEffect>
                                  </p:childTnLst>
                                </p:cTn>
                              </p:par>
                            </p:childTnLst>
                          </p:cTn>
                        </p:par>
                        <p:par>
                          <p:cTn id="108" fill="hold">
                            <p:stCondLst>
                              <p:cond delay="500"/>
                            </p:stCondLst>
                            <p:childTnLst>
                              <p:par>
                                <p:cTn id="109" presetID="22" presetClass="entr" presetSubtype="8" fill="hold" nodeType="afterEffect">
                                  <p:stCondLst>
                                    <p:cond delay="0"/>
                                  </p:stCondLst>
                                  <p:childTnLst>
                                    <p:set>
                                      <p:cBhvr>
                                        <p:cTn id="110" dur="1" fill="hold">
                                          <p:stCondLst>
                                            <p:cond delay="0"/>
                                          </p:stCondLst>
                                        </p:cTn>
                                        <p:tgtEl>
                                          <p:spTgt spid="7">
                                            <p:txEl>
                                              <p:pRg st="5" end="5"/>
                                            </p:txEl>
                                          </p:spTgt>
                                        </p:tgtEl>
                                        <p:attrNameLst>
                                          <p:attrName>style.visibility</p:attrName>
                                        </p:attrNameLst>
                                      </p:cBhvr>
                                      <p:to>
                                        <p:strVal val="visible"/>
                                      </p:to>
                                    </p:set>
                                    <p:animEffect transition="in" filter="wipe(left)">
                                      <p:cBhvr>
                                        <p:cTn id="111" dur="500"/>
                                        <p:tgtEl>
                                          <p:spTgt spid="7">
                                            <p:txEl>
                                              <p:pRg st="5" end="5"/>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nodeType="clickEffect">
                                  <p:stCondLst>
                                    <p:cond delay="0"/>
                                  </p:stCondLst>
                                  <p:childTnLst>
                                    <p:set>
                                      <p:cBhvr>
                                        <p:cTn id="115" dur="1" fill="hold">
                                          <p:stCondLst>
                                            <p:cond delay="0"/>
                                          </p:stCondLst>
                                        </p:cTn>
                                        <p:tgtEl>
                                          <p:spTgt spid="78"/>
                                        </p:tgtEl>
                                        <p:attrNameLst>
                                          <p:attrName>style.visibility</p:attrName>
                                        </p:attrNameLst>
                                      </p:cBhvr>
                                      <p:to>
                                        <p:strVal val="visible"/>
                                      </p:to>
                                    </p:set>
                                    <p:animEffect transition="in" filter="wipe(right)">
                                      <p:cBhvr>
                                        <p:cTn id="116" dur="500"/>
                                        <p:tgtEl>
                                          <p:spTgt spid="78"/>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wipe(right)">
                                      <p:cBhvr>
                                        <p:cTn id="119" dur="500"/>
                                        <p:tgtEl>
                                          <p:spTgt spid="76"/>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79"/>
                                        </p:tgtEl>
                                        <p:attrNameLst>
                                          <p:attrName>style.visibility</p:attrName>
                                        </p:attrNameLst>
                                      </p:cBhvr>
                                      <p:to>
                                        <p:strVal val="visible"/>
                                      </p:to>
                                    </p:set>
                                    <p:animEffect transition="in" filter="wipe(down)">
                                      <p:cBhvr>
                                        <p:cTn id="124" dur="500"/>
                                        <p:tgtEl>
                                          <p:spTgt spid="79"/>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77"/>
                                        </p:tgtEl>
                                        <p:attrNameLst>
                                          <p:attrName>style.visibility</p:attrName>
                                        </p:attrNameLst>
                                      </p:cBhvr>
                                      <p:to>
                                        <p:strVal val="visible"/>
                                      </p:to>
                                    </p:set>
                                    <p:animEffect transition="in" filter="wipe(down)">
                                      <p:cBhvr>
                                        <p:cTn id="127" dur="500"/>
                                        <p:tgtEl>
                                          <p:spTgt spid="77"/>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63"/>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59"/>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childTnLst>
                                    <p:set>
                                      <p:cBhvr>
                                        <p:cTn id="137" dur="1" fill="hold">
                                          <p:stCondLst>
                                            <p:cond delay="0"/>
                                          </p:stCondLst>
                                        </p:cTn>
                                        <p:tgtEl>
                                          <p:spTgt spid="53"/>
                                        </p:tgtEl>
                                        <p:attrNameLst>
                                          <p:attrName>style.visibility</p:attrName>
                                        </p:attrNameLst>
                                      </p:cBhvr>
                                      <p:to>
                                        <p:strVal val="visible"/>
                                      </p:to>
                                    </p:set>
                                    <p:animEffect transition="in" filter="wipe(down)">
                                      <p:cBhvr>
                                        <p:cTn id="138" dur="500"/>
                                        <p:tgtEl>
                                          <p:spTgt spid="53"/>
                                        </p:tgtEl>
                                      </p:cBhvr>
                                    </p:animEffect>
                                  </p:childTnLst>
                                </p:cTn>
                              </p:par>
                              <p:par>
                                <p:cTn id="139" presetID="22" presetClass="entr" presetSubtype="4" fill="hold" nodeType="withEffect">
                                  <p:stCondLst>
                                    <p:cond delay="0"/>
                                  </p:stCondLst>
                                  <p:childTnLst>
                                    <p:set>
                                      <p:cBhvr>
                                        <p:cTn id="140" dur="1" fill="hold">
                                          <p:stCondLst>
                                            <p:cond delay="0"/>
                                          </p:stCondLst>
                                        </p:cTn>
                                        <p:tgtEl>
                                          <p:spTgt spid="55"/>
                                        </p:tgtEl>
                                        <p:attrNameLst>
                                          <p:attrName>style.visibility</p:attrName>
                                        </p:attrNameLst>
                                      </p:cBhvr>
                                      <p:to>
                                        <p:strVal val="visible"/>
                                      </p:to>
                                    </p:set>
                                    <p:animEffect transition="in" filter="wipe(down)">
                                      <p:cBhvr>
                                        <p:cTn id="141" dur="500"/>
                                        <p:tgtEl>
                                          <p:spTgt spid="55"/>
                                        </p:tgtEl>
                                      </p:cBhvr>
                                    </p:animEffec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58"/>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64"/>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grpId="0" nodeType="clickEffect">
                                  <p:stCondLst>
                                    <p:cond delay="0"/>
                                  </p:stCondLst>
                                  <p:childTnLst>
                                    <p:set>
                                      <p:cBhvr>
                                        <p:cTn id="151" dur="1" fill="hold">
                                          <p:stCondLst>
                                            <p:cond delay="0"/>
                                          </p:stCondLst>
                                        </p:cTn>
                                        <p:tgtEl>
                                          <p:spTgt spid="65"/>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57"/>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22" presetClass="entr" presetSubtype="4" fill="hold" nodeType="clickEffect">
                                  <p:stCondLst>
                                    <p:cond delay="0"/>
                                  </p:stCondLst>
                                  <p:childTnLst>
                                    <p:set>
                                      <p:cBhvr>
                                        <p:cTn id="157" dur="1" fill="hold">
                                          <p:stCondLst>
                                            <p:cond delay="0"/>
                                          </p:stCondLst>
                                        </p:cTn>
                                        <p:tgtEl>
                                          <p:spTgt spid="56"/>
                                        </p:tgtEl>
                                        <p:attrNameLst>
                                          <p:attrName>style.visibility</p:attrName>
                                        </p:attrNameLst>
                                      </p:cBhvr>
                                      <p:to>
                                        <p:strVal val="visible"/>
                                      </p:to>
                                    </p:set>
                                    <p:animEffect transition="in" filter="wipe(down)">
                                      <p:cBhvr>
                                        <p:cTn id="158" dur="500"/>
                                        <p:tgtEl>
                                          <p:spTgt spid="56"/>
                                        </p:tgtEl>
                                      </p:cBhvr>
                                    </p:animEffect>
                                  </p:childTnLst>
                                </p:cTn>
                              </p:par>
                              <p:par>
                                <p:cTn id="159" presetID="22" presetClass="entr" presetSubtype="4" fill="hold" grpId="0" nodeType="withEffect">
                                  <p:stCondLst>
                                    <p:cond delay="0"/>
                                  </p:stCondLst>
                                  <p:childTnLst>
                                    <p:set>
                                      <p:cBhvr>
                                        <p:cTn id="160" dur="1" fill="hold">
                                          <p:stCondLst>
                                            <p:cond delay="0"/>
                                          </p:stCondLst>
                                        </p:cTn>
                                        <p:tgtEl>
                                          <p:spTgt spid="54"/>
                                        </p:tgtEl>
                                        <p:attrNameLst>
                                          <p:attrName>style.visibility</p:attrName>
                                        </p:attrNameLst>
                                      </p:cBhvr>
                                      <p:to>
                                        <p:strVal val="visible"/>
                                      </p:to>
                                    </p:set>
                                    <p:animEffect transition="in" filter="wipe(down)">
                                      <p:cBhvr>
                                        <p:cTn id="161" dur="500"/>
                                        <p:tgtEl>
                                          <p:spTgt spid="54"/>
                                        </p:tgtEl>
                                      </p:cBhvr>
                                    </p:animEffect>
                                  </p:childTnLst>
                                </p:cTn>
                              </p:par>
                            </p:childTnLst>
                          </p:cTn>
                        </p:par>
                      </p:childTnLst>
                    </p:cTn>
                  </p:par>
                  <p:par>
                    <p:cTn id="162" fill="hold">
                      <p:stCondLst>
                        <p:cond delay="indefinite"/>
                      </p:stCondLst>
                      <p:childTnLst>
                        <p:par>
                          <p:cTn id="163" fill="hold">
                            <p:stCondLst>
                              <p:cond delay="0"/>
                            </p:stCondLst>
                            <p:childTnLst>
                              <p:par>
                                <p:cTn id="164" presetID="1" presetClass="entr" presetSubtype="0" fill="hold" grpId="0" nodeType="clickEffect">
                                  <p:stCondLst>
                                    <p:cond delay="0"/>
                                  </p:stCondLst>
                                  <p:childTnLst>
                                    <p:set>
                                      <p:cBhvr>
                                        <p:cTn id="165" dur="1" fill="hold">
                                          <p:stCondLst>
                                            <p:cond delay="0"/>
                                          </p:stCondLst>
                                        </p:cTn>
                                        <p:tgtEl>
                                          <p:spTgt spid="66"/>
                                        </p:tgtEl>
                                        <p:attrNameLst>
                                          <p:attrName>style.visibility</p:attrName>
                                        </p:attrNameLst>
                                      </p:cBhvr>
                                      <p:to>
                                        <p:strVal val="visible"/>
                                      </p:to>
                                    </p:set>
                                  </p:childTnLst>
                                </p:cTn>
                              </p:par>
                              <p:par>
                                <p:cTn id="166" presetID="1" presetClass="entr" presetSubtype="0" fill="hold" grpId="0" nodeType="withEffect">
                                  <p:stCondLst>
                                    <p:cond delay="0"/>
                                  </p:stCondLst>
                                  <p:childTnLst>
                                    <p:set>
                                      <p:cBhvr>
                                        <p:cTn id="167" dur="1" fill="hold">
                                          <p:stCondLst>
                                            <p:cond delay="0"/>
                                          </p:stCondLst>
                                        </p:cTn>
                                        <p:tgtEl>
                                          <p:spTgt spid="60"/>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nodeType="click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wipe(down)">
                                      <p:cBhvr>
                                        <p:cTn id="172" dur="500"/>
                                        <p:tgtEl>
                                          <p:spTgt spid="72"/>
                                        </p:tgtEl>
                                      </p:cBhvr>
                                    </p:animEffect>
                                  </p:childTnLst>
                                </p:cTn>
                              </p:par>
                              <p:par>
                                <p:cTn id="173" presetID="22" presetClass="entr" presetSubtype="4" fill="hold" nodeType="with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wipe(down)">
                                      <p:cBhvr>
                                        <p:cTn id="175" dur="500"/>
                                        <p:tgtEl>
                                          <p:spTgt spid="73"/>
                                        </p:tgtEl>
                                      </p:cBhvr>
                                    </p:animEffec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67"/>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61"/>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68"/>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62"/>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2" fill="hold" nodeType="clickEffect">
                                  <p:stCondLst>
                                    <p:cond delay="0"/>
                                  </p:stCondLst>
                                  <p:childTnLst>
                                    <p:set>
                                      <p:cBhvr>
                                        <p:cTn id="191" dur="1" fill="hold">
                                          <p:stCondLst>
                                            <p:cond delay="0"/>
                                          </p:stCondLst>
                                        </p:cTn>
                                        <p:tgtEl>
                                          <p:spTgt spid="69"/>
                                        </p:tgtEl>
                                        <p:attrNameLst>
                                          <p:attrName>style.visibility</p:attrName>
                                        </p:attrNameLst>
                                      </p:cBhvr>
                                      <p:to>
                                        <p:strVal val="visible"/>
                                      </p:to>
                                    </p:set>
                                    <p:animEffect transition="in" filter="wipe(right)">
                                      <p:cBhvr>
                                        <p:cTn id="192" dur="500"/>
                                        <p:tgtEl>
                                          <p:spTgt spid="69"/>
                                        </p:tgtEl>
                                      </p:cBhvr>
                                    </p:animEffect>
                                  </p:childTnLst>
                                </p:cTn>
                              </p:par>
                              <p:par>
                                <p:cTn id="193" presetID="22" presetClass="entr" presetSubtype="2" fill="hold" nodeType="withEffect">
                                  <p:stCondLst>
                                    <p:cond delay="0"/>
                                  </p:stCondLst>
                                  <p:childTnLst>
                                    <p:set>
                                      <p:cBhvr>
                                        <p:cTn id="194" dur="1" fill="hold">
                                          <p:stCondLst>
                                            <p:cond delay="0"/>
                                          </p:stCondLst>
                                        </p:cTn>
                                        <p:tgtEl>
                                          <p:spTgt spid="70"/>
                                        </p:tgtEl>
                                        <p:attrNameLst>
                                          <p:attrName>style.visibility</p:attrName>
                                        </p:attrNameLst>
                                      </p:cBhvr>
                                      <p:to>
                                        <p:strVal val="visible"/>
                                      </p:to>
                                    </p:set>
                                    <p:animEffect transition="in" filter="wipe(right)">
                                      <p:cBhvr>
                                        <p:cTn id="195" dur="500"/>
                                        <p:tgtEl>
                                          <p:spTgt spid="70"/>
                                        </p:tgtEl>
                                      </p:cBhvr>
                                    </p:animEffect>
                                  </p:childTnLst>
                                </p:cTn>
                              </p:par>
                              <p:par>
                                <p:cTn id="196" presetID="22" presetClass="entr" presetSubtype="2" fill="hold" nodeType="withEffect">
                                  <p:stCondLst>
                                    <p:cond delay="0"/>
                                  </p:stCondLst>
                                  <p:childTnLst>
                                    <p:set>
                                      <p:cBhvr>
                                        <p:cTn id="197" dur="1" fill="hold">
                                          <p:stCondLst>
                                            <p:cond delay="0"/>
                                          </p:stCondLst>
                                        </p:cTn>
                                        <p:tgtEl>
                                          <p:spTgt spid="71"/>
                                        </p:tgtEl>
                                        <p:attrNameLst>
                                          <p:attrName>style.visibility</p:attrName>
                                        </p:attrNameLst>
                                      </p:cBhvr>
                                      <p:to>
                                        <p:strVal val="visible"/>
                                      </p:to>
                                    </p:set>
                                    <p:animEffect transition="in" filter="wipe(right)">
                                      <p:cBhvr>
                                        <p:cTn id="1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10" grpId="0"/>
      <p:bldP spid="11" grpId="0"/>
      <p:bldP spid="12" grpId="0"/>
      <p:bldP spid="13" grpId="0"/>
      <p:bldP spid="51" grpId="0"/>
      <p:bldP spid="52" grpId="0"/>
      <p:bldP spid="53" grpId="0"/>
      <p:bldP spid="54" grpId="0"/>
      <p:bldP spid="57" grpId="0"/>
      <p:bldP spid="58" grpId="0"/>
      <p:bldP spid="59" grpId="0"/>
      <p:bldP spid="60" grpId="0"/>
      <p:bldP spid="61" grpId="0"/>
      <p:bldP spid="62" grpId="0"/>
      <p:bldP spid="63" grpId="0" animBg="1"/>
      <p:bldP spid="64" grpId="0" animBg="1"/>
      <p:bldP spid="65" grpId="0" animBg="1"/>
      <p:bldP spid="66" grpId="0" animBg="1"/>
      <p:bldP spid="67" grpId="0" animBg="1"/>
      <p:bldP spid="68" grpId="0" animBg="1"/>
      <p:bldP spid="74" grpId="0" animBg="1"/>
      <p:bldP spid="76" grpId="0"/>
      <p:bldP spid="77" grpId="0"/>
      <p:bldP spid="80" grpId="0"/>
      <p:bldP spid="8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4511120" y="764704"/>
            <a:ext cx="4680520" cy="2139047"/>
          </a:xfrm>
          <a:prstGeom prst="rect">
            <a:avLst/>
          </a:prstGeom>
          <a:noFill/>
          <a:ln w="9525">
            <a:noFill/>
            <a:miter lim="800000"/>
            <a:headEnd/>
            <a:tailEnd/>
          </a:ln>
        </p:spPr>
        <p:txBody>
          <a:bodyPr wrap="square">
            <a:spAutoFit/>
          </a:bodyPr>
          <a:lstStyle/>
          <a:p>
            <a:pPr indent="-360000" algn="l" latinLnBrk="0">
              <a:spcAft>
                <a:spcPts val="600"/>
              </a:spcAft>
            </a:pPr>
            <a:r>
              <a:rPr kumimoji="0" lang="en-US" altLang="ko-KR" dirty="0"/>
              <a:t>1. limit q </a:t>
            </a:r>
            <a:r>
              <a:rPr kumimoji="0" lang="en-US" altLang="ko-KR" dirty="0">
                <a:sym typeface="Symbol" pitchFamily="18" charset="2"/>
              </a:rPr>
              <a:t> 0: Electron density fluctuations</a:t>
            </a:r>
          </a:p>
          <a:p>
            <a:pPr indent="-360000" algn="l" latinLnBrk="0">
              <a:spcAft>
                <a:spcPts val="600"/>
              </a:spcAft>
            </a:pPr>
            <a:r>
              <a:rPr kumimoji="0" lang="en-US" altLang="ko-KR" dirty="0"/>
              <a:t>2. </a:t>
            </a:r>
            <a:r>
              <a:rPr kumimoji="0" lang="en-US" altLang="ko-KR" dirty="0" err="1"/>
              <a:t>Guinier</a:t>
            </a:r>
            <a:r>
              <a:rPr kumimoji="0" lang="en-US" altLang="ko-KR" dirty="0"/>
              <a:t> range (</a:t>
            </a:r>
            <a:r>
              <a:rPr kumimoji="0" lang="en-US" altLang="ko-KR" dirty="0">
                <a:solidFill>
                  <a:srgbClr val="FF0000"/>
                </a:solidFill>
              </a:rPr>
              <a:t>0.1&lt;</a:t>
            </a:r>
            <a:r>
              <a:rPr kumimoji="0" lang="en-US" altLang="ko-KR" dirty="0" err="1">
                <a:solidFill>
                  <a:srgbClr val="FF0000"/>
                </a:solidFill>
              </a:rPr>
              <a:t>q·R</a:t>
            </a:r>
            <a:r>
              <a:rPr kumimoji="0" lang="en-US" altLang="ko-KR" baseline="-25000" dirty="0" err="1">
                <a:solidFill>
                  <a:srgbClr val="FF0000"/>
                </a:solidFill>
              </a:rPr>
              <a:t>g</a:t>
            </a:r>
            <a:r>
              <a:rPr kumimoji="0" lang="en-US" altLang="ko-KR" dirty="0">
                <a:solidFill>
                  <a:srgbClr val="FF0000"/>
                </a:solidFill>
              </a:rPr>
              <a:t>&lt;1.3</a:t>
            </a:r>
            <a:r>
              <a:rPr kumimoji="0" lang="en-US" altLang="ko-KR" dirty="0"/>
              <a:t>)</a:t>
            </a:r>
          </a:p>
          <a:p>
            <a:pPr indent="-360000" algn="l" latinLnBrk="0">
              <a:spcAft>
                <a:spcPts val="600"/>
              </a:spcAft>
            </a:pPr>
            <a:r>
              <a:rPr kumimoji="0" lang="en-US" altLang="ko-KR" dirty="0"/>
              <a:t> : particle size</a:t>
            </a:r>
          </a:p>
          <a:p>
            <a:pPr indent="-360000" algn="l" latinLnBrk="0">
              <a:spcAft>
                <a:spcPts val="600"/>
              </a:spcAft>
            </a:pPr>
            <a:r>
              <a:rPr kumimoji="0" lang="en-US" altLang="ko-KR" dirty="0"/>
              <a:t>3. Particle shape, large scale structures</a:t>
            </a:r>
          </a:p>
          <a:p>
            <a:pPr indent="-360000" algn="l" latinLnBrk="0">
              <a:spcAft>
                <a:spcPts val="600"/>
              </a:spcAft>
            </a:pPr>
            <a:r>
              <a:rPr kumimoji="0" lang="en-US" altLang="ko-KR" dirty="0"/>
              <a:t>4. </a:t>
            </a:r>
            <a:r>
              <a:rPr kumimoji="0" lang="en-US" altLang="ko-KR" dirty="0" err="1"/>
              <a:t>Porod</a:t>
            </a:r>
            <a:r>
              <a:rPr kumimoji="0" lang="en-US" altLang="ko-KR" dirty="0"/>
              <a:t> range : Particle Surface/volume</a:t>
            </a:r>
          </a:p>
          <a:p>
            <a:pPr indent="-360000" algn="l" latinLnBrk="0">
              <a:spcAft>
                <a:spcPts val="600"/>
              </a:spcAft>
            </a:pPr>
            <a:r>
              <a:rPr kumimoji="0" lang="en-US" altLang="ko-KR" dirty="0"/>
              <a:t>5. Intermolecular interaction</a:t>
            </a:r>
            <a:endParaRPr kumimoji="0" lang="en-US" altLang="ko-KR" sz="2000" dirty="0"/>
          </a:p>
        </p:txBody>
      </p:sp>
      <p:pic>
        <p:nvPicPr>
          <p:cNvPr id="2" name="그림 1"/>
          <p:cNvPicPr>
            <a:picLocks noChangeAspect="1"/>
          </p:cNvPicPr>
          <p:nvPr/>
        </p:nvPicPr>
        <p:blipFill>
          <a:blip r:embed="rId2"/>
          <a:stretch>
            <a:fillRect/>
          </a:stretch>
        </p:blipFill>
        <p:spPr>
          <a:xfrm>
            <a:off x="4589895" y="3067340"/>
            <a:ext cx="4476497" cy="2880320"/>
          </a:xfrm>
          <a:prstGeom prst="rect">
            <a:avLst/>
          </a:prstGeom>
        </p:spPr>
      </p:pic>
      <p:sp>
        <p:nvSpPr>
          <p:cNvPr id="11" name="TextBox 10">
            <a:extLst>
              <a:ext uri="{FF2B5EF4-FFF2-40B4-BE49-F238E27FC236}">
                <a16:creationId xmlns:a16="http://schemas.microsoft.com/office/drawing/2014/main" id="{967F316E-AB1F-CE1B-3A41-19C1D4B7A7CC}"/>
              </a:ext>
            </a:extLst>
          </p:cNvPr>
          <p:cNvSpPr txBox="1"/>
          <p:nvPr/>
        </p:nvSpPr>
        <p:spPr>
          <a:xfrm>
            <a:off x="235319" y="67498"/>
            <a:ext cx="3701839"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Information from SAXS</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pic>
        <p:nvPicPr>
          <p:cNvPr id="7" name="그림 6">
            <a:extLst>
              <a:ext uri="{FF2B5EF4-FFF2-40B4-BE49-F238E27FC236}">
                <a16:creationId xmlns:a16="http://schemas.microsoft.com/office/drawing/2014/main" id="{BC8E4A51-9207-54F9-054B-21CCCC285422}"/>
              </a:ext>
            </a:extLst>
          </p:cNvPr>
          <p:cNvPicPr>
            <a:picLocks noChangeAspect="1"/>
          </p:cNvPicPr>
          <p:nvPr/>
        </p:nvPicPr>
        <p:blipFill>
          <a:blip r:embed="rId3"/>
          <a:stretch>
            <a:fillRect/>
          </a:stretch>
        </p:blipFill>
        <p:spPr>
          <a:xfrm>
            <a:off x="0" y="620688"/>
            <a:ext cx="4554107" cy="4925995"/>
          </a:xfrm>
          <a:prstGeom prst="rect">
            <a:avLst/>
          </a:prstGeom>
        </p:spPr>
      </p:pic>
      <p:sp>
        <p:nvSpPr>
          <p:cNvPr id="8" name="슬라이드 번호 개체 틀 1">
            <a:extLst>
              <a:ext uri="{FF2B5EF4-FFF2-40B4-BE49-F238E27FC236}">
                <a16:creationId xmlns:a16="http://schemas.microsoft.com/office/drawing/2014/main" id="{BD493E9C-9D98-C1C1-9D51-64AEA31F233C}"/>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36</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455740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C77BEC-CE04-3ECB-5001-C50AF8A9895F}"/>
              </a:ext>
            </a:extLst>
          </p:cNvPr>
          <p:cNvSpPr txBox="1"/>
          <p:nvPr/>
        </p:nvSpPr>
        <p:spPr>
          <a:xfrm>
            <a:off x="251520" y="14556"/>
            <a:ext cx="7200800" cy="461665"/>
          </a:xfrm>
          <a:prstGeom prst="rect">
            <a:avLst/>
          </a:prstGeom>
          <a:noFill/>
        </p:spPr>
        <p:txBody>
          <a:bodyPr wrap="square">
            <a:spAutoFit/>
          </a:bodyPr>
          <a:lstStyle/>
          <a:p>
            <a:r>
              <a:rPr lang="en-US" altLang="ko-KR" sz="2400" b="0" i="0" u="none" strike="noStrike" baseline="0" dirty="0">
                <a:solidFill>
                  <a:schemeClr val="bg1"/>
                </a:solidFill>
                <a:latin typeface="Berlin Sans FB" panose="020E0602020502020306" pitchFamily="34" charset="0"/>
              </a:rPr>
              <a:t>Sphere sample: Scattering intensity from Form factor</a:t>
            </a:r>
            <a:endParaRPr lang="ko-KR" altLang="en-US" sz="2400" dirty="0">
              <a:solidFill>
                <a:schemeClr val="bg1"/>
              </a:solidFill>
              <a:latin typeface="Berlin Sans FB" panose="020E0602020502020306" pitchFamily="34" charset="0"/>
            </a:endParaRPr>
          </a:p>
        </p:txBody>
      </p:sp>
      <p:pic>
        <p:nvPicPr>
          <p:cNvPr id="9" name="그림 8">
            <a:extLst>
              <a:ext uri="{FF2B5EF4-FFF2-40B4-BE49-F238E27FC236}">
                <a16:creationId xmlns:a16="http://schemas.microsoft.com/office/drawing/2014/main" id="{5BE8E27D-E2F2-8527-AA8F-2F20007B981D}"/>
              </a:ext>
            </a:extLst>
          </p:cNvPr>
          <p:cNvPicPr>
            <a:picLocks noChangeAspect="1"/>
          </p:cNvPicPr>
          <p:nvPr/>
        </p:nvPicPr>
        <p:blipFill>
          <a:blip r:embed="rId2"/>
          <a:stretch>
            <a:fillRect/>
          </a:stretch>
        </p:blipFill>
        <p:spPr>
          <a:xfrm>
            <a:off x="179512" y="692696"/>
            <a:ext cx="8532440" cy="3825956"/>
          </a:xfrm>
          <a:prstGeom prst="rect">
            <a:avLst/>
          </a:prstGeom>
        </p:spPr>
      </p:pic>
      <p:pic>
        <p:nvPicPr>
          <p:cNvPr id="11" name="그림 10">
            <a:extLst>
              <a:ext uri="{FF2B5EF4-FFF2-40B4-BE49-F238E27FC236}">
                <a16:creationId xmlns:a16="http://schemas.microsoft.com/office/drawing/2014/main" id="{5E59D98F-FF03-7689-8B93-580CA6DF5906}"/>
              </a:ext>
            </a:extLst>
          </p:cNvPr>
          <p:cNvPicPr>
            <a:picLocks noChangeAspect="1"/>
          </p:cNvPicPr>
          <p:nvPr/>
        </p:nvPicPr>
        <p:blipFill>
          <a:blip r:embed="rId3"/>
          <a:stretch>
            <a:fillRect/>
          </a:stretch>
        </p:blipFill>
        <p:spPr>
          <a:xfrm>
            <a:off x="755576" y="4518652"/>
            <a:ext cx="8136904" cy="968825"/>
          </a:xfrm>
          <a:prstGeom prst="rect">
            <a:avLst/>
          </a:prstGeom>
        </p:spPr>
      </p:pic>
      <p:pic>
        <p:nvPicPr>
          <p:cNvPr id="13" name="Picture 6">
            <a:extLst>
              <a:ext uri="{FF2B5EF4-FFF2-40B4-BE49-F238E27FC236}">
                <a16:creationId xmlns:a16="http://schemas.microsoft.com/office/drawing/2014/main" id="{5740AF57-E88C-625D-9B61-03FF7E729EF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694" r="4381" b="14157"/>
          <a:stretch/>
        </p:blipFill>
        <p:spPr bwMode="auto">
          <a:xfrm>
            <a:off x="2699792" y="980728"/>
            <a:ext cx="1462119" cy="117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슬라이드 번호 개체 틀 1">
            <a:extLst>
              <a:ext uri="{FF2B5EF4-FFF2-40B4-BE49-F238E27FC236}">
                <a16:creationId xmlns:a16="http://schemas.microsoft.com/office/drawing/2014/main" id="{91387B9A-E049-CD9A-BE42-E1CBEB1ECE88}"/>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37</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3346265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87EF86F0-543F-8958-C70C-FFAB12FF0448}"/>
              </a:ext>
            </a:extLst>
          </p:cNvPr>
          <p:cNvSpPr>
            <a:spLocks noGrp="1" noChangeArrowheads="1"/>
          </p:cNvSpPr>
          <p:nvPr>
            <p:ph type="title"/>
          </p:nvPr>
        </p:nvSpPr>
        <p:spPr>
          <a:xfrm>
            <a:off x="251520" y="-1348"/>
            <a:ext cx="7869560" cy="647700"/>
          </a:xfrm>
        </p:spPr>
        <p:txBody>
          <a:bodyPr/>
          <a:lstStyle/>
          <a:p>
            <a:pPr algn="l" eaLnBrk="1" hangingPunct="1"/>
            <a:r>
              <a:rPr lang="en-US" altLang="ko-KR" sz="2400" dirty="0">
                <a:solidFill>
                  <a:schemeClr val="bg1"/>
                </a:solidFill>
                <a:latin typeface="Berlin Sans FB" panose="020E0602020502020306" pitchFamily="34" charset="0"/>
              </a:rPr>
              <a:t>Spherical Shell sample</a:t>
            </a:r>
          </a:p>
        </p:txBody>
      </p:sp>
      <p:pic>
        <p:nvPicPr>
          <p:cNvPr id="7" name="Picture 4">
            <a:extLst>
              <a:ext uri="{FF2B5EF4-FFF2-40B4-BE49-F238E27FC236}">
                <a16:creationId xmlns:a16="http://schemas.microsoft.com/office/drawing/2014/main" id="{797FC4CF-C17C-FCB7-E438-F9321BDE16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95736" y="980728"/>
            <a:ext cx="5472113" cy="990600"/>
          </a:xfrm>
          <a:noFill/>
        </p:spPr>
      </p:pic>
      <p:graphicFrame>
        <p:nvGraphicFramePr>
          <p:cNvPr id="8" name="Object 5">
            <a:extLst>
              <a:ext uri="{FF2B5EF4-FFF2-40B4-BE49-F238E27FC236}">
                <a16:creationId xmlns:a16="http://schemas.microsoft.com/office/drawing/2014/main" id="{C58DF88B-ADE2-CD82-914D-87476E3B2C49}"/>
              </a:ext>
            </a:extLst>
          </p:cNvPr>
          <p:cNvGraphicFramePr>
            <a:graphicFrameLocks noChangeAspect="1"/>
          </p:cNvGraphicFramePr>
          <p:nvPr>
            <p:extLst>
              <p:ext uri="{D42A27DB-BD31-4B8C-83A1-F6EECF244321}">
                <p14:modId xmlns:p14="http://schemas.microsoft.com/office/powerpoint/2010/main" val="3033657384"/>
              </p:ext>
            </p:extLst>
          </p:nvPr>
        </p:nvGraphicFramePr>
        <p:xfrm>
          <a:off x="611411" y="4436715"/>
          <a:ext cx="2951163" cy="1462088"/>
        </p:xfrm>
        <a:graphic>
          <a:graphicData uri="http://schemas.openxmlformats.org/presentationml/2006/ole">
            <mc:AlternateContent xmlns:mc="http://schemas.openxmlformats.org/markup-compatibility/2006">
              <mc:Choice xmlns:v="urn:schemas-microsoft-com:vml" Requires="v">
                <p:oleObj name="Equation" r:id="rId3" imgW="1435100" imgH="711200" progId="Equation.DSMT4">
                  <p:embed/>
                </p:oleObj>
              </mc:Choice>
              <mc:Fallback>
                <p:oleObj name="Equation" r:id="rId3" imgW="1435100" imgH="711200" progId="Equation.DSMT4">
                  <p:embed/>
                  <p:pic>
                    <p:nvPicPr>
                      <p:cNvPr id="44037" name="Object 5">
                        <a:extLst>
                          <a:ext uri="{FF2B5EF4-FFF2-40B4-BE49-F238E27FC236}">
                            <a16:creationId xmlns:a16="http://schemas.microsoft.com/office/drawing/2014/main" id="{0E99D73D-E8FE-FB50-A50D-C39E40375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411" y="4436715"/>
                        <a:ext cx="2951163" cy="1462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 name="Picture 6">
            <a:extLst>
              <a:ext uri="{FF2B5EF4-FFF2-40B4-BE49-F238E27FC236}">
                <a16:creationId xmlns:a16="http://schemas.microsoft.com/office/drawing/2014/main" id="{A706BFE7-59CE-821D-1D27-6BF5E34FE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535"/>
          <a:stretch>
            <a:fillRect/>
          </a:stretch>
        </p:blipFill>
        <p:spPr bwMode="auto">
          <a:xfrm>
            <a:off x="322486" y="1988790"/>
            <a:ext cx="4519613"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7">
            <a:extLst>
              <a:ext uri="{FF2B5EF4-FFF2-40B4-BE49-F238E27FC236}">
                <a16:creationId xmlns:a16="http://schemas.microsoft.com/office/drawing/2014/main" id="{3F3E1E67-1A12-619F-10E9-5132EB29B852}"/>
              </a:ext>
            </a:extLst>
          </p:cNvPr>
          <p:cNvSpPr>
            <a:spLocks noChangeArrowheads="1"/>
          </p:cNvSpPr>
          <p:nvPr/>
        </p:nvSpPr>
        <p:spPr bwMode="auto">
          <a:xfrm>
            <a:off x="395511" y="4293840"/>
            <a:ext cx="3311525" cy="172720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1" name="Line 8">
            <a:extLst>
              <a:ext uri="{FF2B5EF4-FFF2-40B4-BE49-F238E27FC236}">
                <a16:creationId xmlns:a16="http://schemas.microsoft.com/office/drawing/2014/main" id="{89F50F1D-9912-E034-D2C0-43C04082C6D4}"/>
              </a:ext>
            </a:extLst>
          </p:cNvPr>
          <p:cNvSpPr>
            <a:spLocks noChangeShapeType="1"/>
          </p:cNvSpPr>
          <p:nvPr/>
        </p:nvSpPr>
        <p:spPr bwMode="auto">
          <a:xfrm flipH="1">
            <a:off x="3059336" y="1772890"/>
            <a:ext cx="3744913" cy="29527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pic>
        <p:nvPicPr>
          <p:cNvPr id="12" name="Picture 2">
            <a:extLst>
              <a:ext uri="{FF2B5EF4-FFF2-40B4-BE49-F238E27FC236}">
                <a16:creationId xmlns:a16="http://schemas.microsoft.com/office/drawing/2014/main" id="{4BDFBA6D-A70F-5D6E-91A8-A9188C50D2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817"/>
          <a:stretch>
            <a:fillRect/>
          </a:stretch>
        </p:blipFill>
        <p:spPr bwMode="auto">
          <a:xfrm>
            <a:off x="4283968" y="3794572"/>
            <a:ext cx="467995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슬라이드 번호 개체 틀 1">
            <a:extLst>
              <a:ext uri="{FF2B5EF4-FFF2-40B4-BE49-F238E27FC236}">
                <a16:creationId xmlns:a16="http://schemas.microsoft.com/office/drawing/2014/main" id="{64AB42AE-E350-C5F7-9299-BA571A8974B3}"/>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38</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960871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068A535E-54FD-7121-03F4-9664FB7562F4}"/>
              </a:ext>
            </a:extLst>
          </p:cNvPr>
          <p:cNvPicPr>
            <a:picLocks noChangeAspect="1"/>
          </p:cNvPicPr>
          <p:nvPr/>
        </p:nvPicPr>
        <p:blipFill>
          <a:blip r:embed="rId2"/>
          <a:stretch>
            <a:fillRect/>
          </a:stretch>
        </p:blipFill>
        <p:spPr>
          <a:xfrm>
            <a:off x="4663356" y="972588"/>
            <a:ext cx="3658551" cy="3816424"/>
          </a:xfrm>
          <a:prstGeom prst="rect">
            <a:avLst/>
          </a:prstGeom>
        </p:spPr>
      </p:pic>
      <p:sp>
        <p:nvSpPr>
          <p:cNvPr id="8" name="TextBox 7">
            <a:extLst>
              <a:ext uri="{FF2B5EF4-FFF2-40B4-BE49-F238E27FC236}">
                <a16:creationId xmlns:a16="http://schemas.microsoft.com/office/drawing/2014/main" id="{A31E135F-7211-1927-86B3-9AFD038BC946}"/>
              </a:ext>
            </a:extLst>
          </p:cNvPr>
          <p:cNvSpPr txBox="1"/>
          <p:nvPr/>
        </p:nvSpPr>
        <p:spPr>
          <a:xfrm>
            <a:off x="251520" y="14556"/>
            <a:ext cx="7200800" cy="461665"/>
          </a:xfrm>
          <a:prstGeom prst="rect">
            <a:avLst/>
          </a:prstGeom>
          <a:noFill/>
        </p:spPr>
        <p:txBody>
          <a:bodyPr wrap="square">
            <a:spAutoFit/>
          </a:bodyPr>
          <a:lstStyle/>
          <a:p>
            <a:r>
              <a:rPr lang="en-US" altLang="ko-KR" sz="2400" b="0" i="0" u="none" strike="noStrike" baseline="0" dirty="0">
                <a:solidFill>
                  <a:schemeClr val="bg1"/>
                </a:solidFill>
                <a:latin typeface="Berlin Sans FB" panose="020E0602020502020306" pitchFamily="34" charset="0"/>
              </a:rPr>
              <a:t>Radius of gyration, Size distribution</a:t>
            </a:r>
            <a:endParaRPr lang="ko-KR" altLang="en-US" sz="2400" dirty="0">
              <a:solidFill>
                <a:schemeClr val="bg1"/>
              </a:solidFill>
              <a:latin typeface="Berlin Sans FB" panose="020E0602020502020306" pitchFamily="34" charset="0"/>
            </a:endParaRPr>
          </a:p>
        </p:txBody>
      </p:sp>
      <p:pic>
        <p:nvPicPr>
          <p:cNvPr id="10" name="그림 9">
            <a:extLst>
              <a:ext uri="{FF2B5EF4-FFF2-40B4-BE49-F238E27FC236}">
                <a16:creationId xmlns:a16="http://schemas.microsoft.com/office/drawing/2014/main" id="{96209EF4-6DD1-7174-5152-734549467311}"/>
              </a:ext>
            </a:extLst>
          </p:cNvPr>
          <p:cNvPicPr>
            <a:picLocks noChangeAspect="1"/>
          </p:cNvPicPr>
          <p:nvPr/>
        </p:nvPicPr>
        <p:blipFill>
          <a:blip r:embed="rId3"/>
          <a:stretch>
            <a:fillRect/>
          </a:stretch>
        </p:blipFill>
        <p:spPr>
          <a:xfrm>
            <a:off x="73813" y="1695489"/>
            <a:ext cx="3888432" cy="5007236"/>
          </a:xfrm>
          <a:prstGeom prst="rect">
            <a:avLst/>
          </a:prstGeom>
        </p:spPr>
      </p:pic>
      <p:sp>
        <p:nvSpPr>
          <p:cNvPr id="12" name="TextBox 11">
            <a:extLst>
              <a:ext uri="{FF2B5EF4-FFF2-40B4-BE49-F238E27FC236}">
                <a16:creationId xmlns:a16="http://schemas.microsoft.com/office/drawing/2014/main" id="{95E6A4A7-2EE1-62F5-768A-60F6DE194ED5}"/>
              </a:ext>
            </a:extLst>
          </p:cNvPr>
          <p:cNvSpPr txBox="1"/>
          <p:nvPr/>
        </p:nvSpPr>
        <p:spPr>
          <a:xfrm>
            <a:off x="107504" y="6564226"/>
            <a:ext cx="5256584" cy="276999"/>
          </a:xfrm>
          <a:prstGeom prst="rect">
            <a:avLst/>
          </a:prstGeom>
          <a:noFill/>
        </p:spPr>
        <p:txBody>
          <a:bodyPr wrap="square">
            <a:spAutoFit/>
          </a:bodyPr>
          <a:lstStyle/>
          <a:p>
            <a:pPr algn="l"/>
            <a:r>
              <a:rPr lang="nb-NO" altLang="ko-KR" sz="1200" b="0" i="0" u="none" strike="noStrike" baseline="0" dirty="0">
                <a:latin typeface="LucidaSans"/>
              </a:rPr>
              <a:t>O. Glatter &amp; O. Kratky ed., “Small Angle </a:t>
            </a:r>
            <a:r>
              <a:rPr lang="en-US" altLang="ko-KR" sz="1200" b="0" i="0" u="none" strike="noStrike" baseline="0" dirty="0">
                <a:latin typeface="LucidaSans"/>
              </a:rPr>
              <a:t>X-ray Scattering”, Academic Press (1982).</a:t>
            </a:r>
            <a:endParaRPr lang="ko-KR" altLang="en-US" sz="1200" dirty="0"/>
          </a:p>
        </p:txBody>
      </p:sp>
      <p:sp>
        <p:nvSpPr>
          <p:cNvPr id="14" name="TextBox 13">
            <a:extLst>
              <a:ext uri="{FF2B5EF4-FFF2-40B4-BE49-F238E27FC236}">
                <a16:creationId xmlns:a16="http://schemas.microsoft.com/office/drawing/2014/main" id="{A56A3ACC-8E3D-EE51-64A2-2E4F6761B5AB}"/>
              </a:ext>
            </a:extLst>
          </p:cNvPr>
          <p:cNvSpPr txBox="1"/>
          <p:nvPr/>
        </p:nvSpPr>
        <p:spPr>
          <a:xfrm>
            <a:off x="107504" y="580875"/>
            <a:ext cx="4576916" cy="369332"/>
          </a:xfrm>
          <a:prstGeom prst="rect">
            <a:avLst/>
          </a:prstGeom>
          <a:noFill/>
        </p:spPr>
        <p:txBody>
          <a:bodyPr wrap="square">
            <a:spAutoFit/>
          </a:bodyPr>
          <a:lstStyle/>
          <a:p>
            <a:pPr marL="285750" indent="-285750">
              <a:buFont typeface="Wingdings" panose="05000000000000000000" pitchFamily="2" charset="2"/>
              <a:buChar char="ü"/>
            </a:pPr>
            <a:r>
              <a:rPr lang="sv-SE" altLang="ko-KR" sz="1800" b="0" i="0" u="none" strike="noStrike" baseline="0" dirty="0">
                <a:latin typeface="LucidaSans"/>
              </a:rPr>
              <a:t>Guinier plot: log (</a:t>
            </a:r>
            <a:r>
              <a:rPr lang="sv-SE" altLang="ko-KR" sz="1800" b="0" i="1" u="none" strike="noStrike" baseline="0" dirty="0">
                <a:latin typeface="LucidaSans-Italic"/>
              </a:rPr>
              <a:t>I</a:t>
            </a:r>
            <a:r>
              <a:rPr lang="sv-SE" altLang="ko-KR" sz="1800" b="0" i="0" u="none" strike="noStrike" baseline="0" dirty="0">
                <a:latin typeface="LucidaSans"/>
              </a:rPr>
              <a:t>(</a:t>
            </a:r>
            <a:r>
              <a:rPr lang="sv-SE" altLang="ko-KR" sz="1800" b="0" i="1" u="none" strike="noStrike" baseline="0" dirty="0">
                <a:latin typeface="LucidaSans-Italic"/>
              </a:rPr>
              <a:t>q</a:t>
            </a:r>
            <a:r>
              <a:rPr lang="sv-SE" altLang="ko-KR" sz="1800" b="0" i="0" u="none" strike="noStrike" baseline="0" dirty="0">
                <a:latin typeface="LucidaSans"/>
              </a:rPr>
              <a:t>)) vs </a:t>
            </a:r>
            <a:r>
              <a:rPr lang="sv-SE" altLang="ko-KR" sz="1800" b="0" i="1" u="none" strike="noStrike" baseline="0" dirty="0">
                <a:latin typeface="LucidaSans-Italic"/>
              </a:rPr>
              <a:t>q</a:t>
            </a:r>
            <a:r>
              <a:rPr lang="sv-SE" altLang="ko-KR" sz="800" b="0" i="0" u="none" strike="noStrike" baseline="0" dirty="0">
                <a:latin typeface="LucidaSans"/>
              </a:rPr>
              <a:t>2</a:t>
            </a:r>
            <a:endParaRPr lang="ko-KR" altLang="en-US" dirty="0"/>
          </a:p>
        </p:txBody>
      </p:sp>
      <p:pic>
        <p:nvPicPr>
          <p:cNvPr id="16" name="그림 15">
            <a:extLst>
              <a:ext uri="{FF2B5EF4-FFF2-40B4-BE49-F238E27FC236}">
                <a16:creationId xmlns:a16="http://schemas.microsoft.com/office/drawing/2014/main" id="{83A57AA8-DB6D-8B46-F4CA-9A6C9AD1731F}"/>
              </a:ext>
            </a:extLst>
          </p:cNvPr>
          <p:cNvPicPr>
            <a:picLocks noChangeAspect="1"/>
          </p:cNvPicPr>
          <p:nvPr/>
        </p:nvPicPr>
        <p:blipFill>
          <a:blip r:embed="rId4"/>
          <a:stretch>
            <a:fillRect/>
          </a:stretch>
        </p:blipFill>
        <p:spPr>
          <a:xfrm>
            <a:off x="467544" y="929092"/>
            <a:ext cx="1723263" cy="1489853"/>
          </a:xfrm>
          <a:prstGeom prst="rect">
            <a:avLst/>
          </a:prstGeom>
        </p:spPr>
      </p:pic>
      <p:sp>
        <p:nvSpPr>
          <p:cNvPr id="17" name="TextBox 16">
            <a:extLst>
              <a:ext uri="{FF2B5EF4-FFF2-40B4-BE49-F238E27FC236}">
                <a16:creationId xmlns:a16="http://schemas.microsoft.com/office/drawing/2014/main" id="{35316F75-B2B2-1F68-FBE8-D23B00E871C9}"/>
              </a:ext>
            </a:extLst>
          </p:cNvPr>
          <p:cNvSpPr txBox="1"/>
          <p:nvPr/>
        </p:nvSpPr>
        <p:spPr>
          <a:xfrm>
            <a:off x="4493810" y="592495"/>
            <a:ext cx="4576916" cy="369332"/>
          </a:xfrm>
          <a:prstGeom prst="rect">
            <a:avLst/>
          </a:prstGeom>
          <a:noFill/>
        </p:spPr>
        <p:txBody>
          <a:bodyPr wrap="square">
            <a:spAutoFit/>
          </a:bodyPr>
          <a:lstStyle/>
          <a:p>
            <a:pPr marL="285750" indent="-285750">
              <a:buFont typeface="Wingdings" panose="05000000000000000000" pitchFamily="2" charset="2"/>
              <a:buChar char="ü"/>
            </a:pPr>
            <a:r>
              <a:rPr lang="sv-SE" altLang="ko-KR" sz="1800" b="0" i="0" u="none" strike="noStrike" baseline="0" dirty="0">
                <a:latin typeface="LucidaSans"/>
              </a:rPr>
              <a:t>Size distribution</a:t>
            </a:r>
            <a:endParaRPr lang="ko-KR" altLang="en-US" dirty="0"/>
          </a:p>
        </p:txBody>
      </p:sp>
      <p:sp>
        <p:nvSpPr>
          <p:cNvPr id="19" name="TextBox 18">
            <a:extLst>
              <a:ext uri="{FF2B5EF4-FFF2-40B4-BE49-F238E27FC236}">
                <a16:creationId xmlns:a16="http://schemas.microsoft.com/office/drawing/2014/main" id="{87B3842C-5201-4237-F234-2DBE0D3CCB99}"/>
              </a:ext>
            </a:extLst>
          </p:cNvPr>
          <p:cNvSpPr txBox="1"/>
          <p:nvPr/>
        </p:nvSpPr>
        <p:spPr>
          <a:xfrm>
            <a:off x="4910060" y="5021792"/>
            <a:ext cx="3744416" cy="646331"/>
          </a:xfrm>
          <a:prstGeom prst="rect">
            <a:avLst/>
          </a:prstGeom>
          <a:noFill/>
        </p:spPr>
        <p:txBody>
          <a:bodyPr wrap="square">
            <a:spAutoFit/>
          </a:bodyPr>
          <a:lstStyle/>
          <a:p>
            <a:pPr marL="285750" indent="-285750" algn="l">
              <a:buFont typeface="Arial" panose="020B0604020202020204" pitchFamily="34" charset="0"/>
              <a:buChar char="•"/>
            </a:pPr>
            <a:r>
              <a:rPr lang="en-US" altLang="ko-KR" sz="1800" b="0" i="0" u="none" strike="noStrike" baseline="0" dirty="0">
                <a:solidFill>
                  <a:srgbClr val="2F3031"/>
                </a:solidFill>
                <a:latin typeface="LucidaSans"/>
              </a:rPr>
              <a:t>Gaussian distribution</a:t>
            </a:r>
          </a:p>
          <a:p>
            <a:pPr marL="285750" indent="-285750" algn="l">
              <a:buFont typeface="Arial" panose="020B0604020202020204" pitchFamily="34" charset="0"/>
              <a:buChar char="•"/>
            </a:pPr>
            <a:r>
              <a:rPr lang="en-US" altLang="ko-KR" sz="1800" b="0" i="0" u="none" strike="noStrike" baseline="0" dirty="0">
                <a:solidFill>
                  <a:srgbClr val="2F3031"/>
                </a:solidFill>
                <a:latin typeface="LucidaSans"/>
              </a:rPr>
              <a:t>Distribution </a:t>
            </a:r>
            <a:r>
              <a:rPr lang="en-US" altLang="ko-KR" sz="1800" b="0" i="0" u="none" strike="noStrike" baseline="0" dirty="0">
                <a:solidFill>
                  <a:srgbClr val="2F3031"/>
                </a:solidFill>
                <a:latin typeface="Cambria Math" panose="02040503050406030204" pitchFamily="18" charset="0"/>
                <a:ea typeface="Cambria Math" panose="02040503050406030204" pitchFamily="18" charset="0"/>
              </a:rPr>
              <a:t>⇧ </a:t>
            </a:r>
            <a:r>
              <a:rPr lang="en-US" altLang="ko-KR" sz="1800" b="0" i="0" u="none" strike="noStrike" baseline="0" dirty="0">
                <a:solidFill>
                  <a:srgbClr val="2F3031"/>
                </a:solidFill>
                <a:latin typeface="Cambria Math" panose="02040503050406030204" pitchFamily="18" charset="0"/>
                <a:ea typeface="Cambria Math" panose="02040503050406030204" pitchFamily="18" charset="0"/>
                <a:sym typeface="Wingdings" panose="05000000000000000000" pitchFamily="2" charset="2"/>
              </a:rPr>
              <a:t> </a:t>
            </a:r>
            <a:r>
              <a:rPr lang="en-US" altLang="ko-KR" sz="1800" b="0" i="0" u="none" strike="noStrike" baseline="0" dirty="0">
                <a:solidFill>
                  <a:srgbClr val="2F3031"/>
                </a:solidFill>
                <a:latin typeface="LucidaSans"/>
              </a:rPr>
              <a:t>fringes missing</a:t>
            </a:r>
            <a:endParaRPr lang="ko-KR" altLang="en-US" dirty="0"/>
          </a:p>
        </p:txBody>
      </p:sp>
      <p:sp>
        <p:nvSpPr>
          <p:cNvPr id="20" name="타원 19">
            <a:extLst>
              <a:ext uri="{FF2B5EF4-FFF2-40B4-BE49-F238E27FC236}">
                <a16:creationId xmlns:a16="http://schemas.microsoft.com/office/drawing/2014/main" id="{4C1303BB-FBFB-34EF-8FC1-F71B1DE7DBF8}"/>
              </a:ext>
            </a:extLst>
          </p:cNvPr>
          <p:cNvSpPr/>
          <p:nvPr/>
        </p:nvSpPr>
        <p:spPr>
          <a:xfrm>
            <a:off x="1524909" y="1814816"/>
            <a:ext cx="216024" cy="40512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a:extLst>
              <a:ext uri="{FF2B5EF4-FFF2-40B4-BE49-F238E27FC236}">
                <a16:creationId xmlns:a16="http://schemas.microsoft.com/office/drawing/2014/main" id="{E1BAF397-06CD-731D-5EBF-F9C1EB2E571C}"/>
              </a:ext>
            </a:extLst>
          </p:cNvPr>
          <p:cNvSpPr/>
          <p:nvPr/>
        </p:nvSpPr>
        <p:spPr>
          <a:xfrm>
            <a:off x="422247" y="1964145"/>
            <a:ext cx="799691" cy="40512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슬라이드 번호 개체 틀 1">
            <a:extLst>
              <a:ext uri="{FF2B5EF4-FFF2-40B4-BE49-F238E27FC236}">
                <a16:creationId xmlns:a16="http://schemas.microsoft.com/office/drawing/2014/main" id="{70C3E95A-BFE9-26F9-19C3-C2134E429AC2}"/>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39</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046214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79512" y="24589"/>
            <a:ext cx="8820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400" dirty="0">
                <a:solidFill>
                  <a:schemeClr val="bg1"/>
                </a:solidFill>
                <a:latin typeface="Berlin Sans FB" panose="020E0602020502020306" pitchFamily="34" charset="0"/>
              </a:rPr>
              <a:t>Photon (</a:t>
            </a:r>
            <a:r>
              <a:rPr lang="en-US" altLang="ko-KR" sz="2000" dirty="0">
                <a:solidFill>
                  <a:schemeClr val="bg1"/>
                </a:solidFill>
                <a:latin typeface="Berlin Sans FB" panose="020E0602020502020306" pitchFamily="34" charset="0"/>
              </a:rPr>
              <a:t>Synchrotron Radiation</a:t>
            </a:r>
            <a:r>
              <a:rPr lang="en-US" altLang="ko-KR" sz="2400" dirty="0">
                <a:solidFill>
                  <a:schemeClr val="bg1"/>
                </a:solidFill>
                <a:latin typeface="Berlin Sans FB" panose="020E0602020502020306" pitchFamily="34" charset="0"/>
              </a:rPr>
              <a:t>) interaction with matter</a:t>
            </a:r>
          </a:p>
        </p:txBody>
      </p:sp>
      <p:pic>
        <p:nvPicPr>
          <p:cNvPr id="4" name="그림 3"/>
          <p:cNvPicPr>
            <a:picLocks noChangeAspect="1"/>
          </p:cNvPicPr>
          <p:nvPr/>
        </p:nvPicPr>
        <p:blipFill>
          <a:blip r:embed="rId2"/>
          <a:stretch>
            <a:fillRect/>
          </a:stretch>
        </p:blipFill>
        <p:spPr>
          <a:xfrm>
            <a:off x="179512" y="620688"/>
            <a:ext cx="8248729" cy="5406470"/>
          </a:xfrm>
          <a:prstGeom prst="rect">
            <a:avLst/>
          </a:prstGeom>
        </p:spPr>
      </p:pic>
      <p:sp>
        <p:nvSpPr>
          <p:cNvPr id="2" name="슬라이드 번호 개체 틀 1">
            <a:extLst>
              <a:ext uri="{FF2B5EF4-FFF2-40B4-BE49-F238E27FC236}">
                <a16:creationId xmlns:a16="http://schemas.microsoft.com/office/drawing/2014/main" id="{9EC4449A-595F-DF08-91EA-7AB63E8300E8}"/>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4</a:t>
            </a:fld>
            <a:r>
              <a:rPr lang="en-US" altLang="ko-KR" dirty="0"/>
              <a:t>/57</a:t>
            </a:r>
            <a:endParaRPr lang="ko-KR" altLang="en-US" dirty="0"/>
          </a:p>
        </p:txBody>
      </p:sp>
    </p:spTree>
    <p:extLst>
      <p:ext uri="{BB962C8B-B14F-4D97-AF65-F5344CB8AC3E}">
        <p14:creationId xmlns:p14="http://schemas.microsoft.com/office/powerpoint/2010/main" val="1448876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AD27763-3C10-C1B1-C250-1E2DC46A1472}"/>
              </a:ext>
            </a:extLst>
          </p:cNvPr>
          <p:cNvSpPr>
            <a:spLocks noGrp="1" noChangeArrowheads="1"/>
          </p:cNvSpPr>
          <p:nvPr>
            <p:ph type="title"/>
          </p:nvPr>
        </p:nvSpPr>
        <p:spPr>
          <a:xfrm>
            <a:off x="468313" y="1"/>
            <a:ext cx="8229600" cy="527050"/>
          </a:xfrm>
        </p:spPr>
        <p:txBody>
          <a:bodyPr/>
          <a:lstStyle/>
          <a:p>
            <a:pPr algn="l" eaLnBrk="1" hangingPunct="1"/>
            <a:r>
              <a:rPr lang="en-GB" altLang="ko-KR" sz="2400" dirty="0">
                <a:solidFill>
                  <a:schemeClr val="bg1"/>
                </a:solidFill>
                <a:latin typeface="Berlin Sans FB" panose="020E0602020502020306" pitchFamily="34" charset="0"/>
              </a:rPr>
              <a:t>Size: Radius of gyration?</a:t>
            </a:r>
          </a:p>
        </p:txBody>
      </p:sp>
      <p:sp>
        <p:nvSpPr>
          <p:cNvPr id="7" name="Rectangle 3">
            <a:extLst>
              <a:ext uri="{FF2B5EF4-FFF2-40B4-BE49-F238E27FC236}">
                <a16:creationId xmlns:a16="http://schemas.microsoft.com/office/drawing/2014/main" id="{2910000C-C7A3-9280-AD9A-4CAC03767F85}"/>
              </a:ext>
            </a:extLst>
          </p:cNvPr>
          <p:cNvSpPr txBox="1">
            <a:spLocks noChangeArrowheads="1"/>
          </p:cNvSpPr>
          <p:nvPr/>
        </p:nvSpPr>
        <p:spPr>
          <a:xfrm>
            <a:off x="250824" y="1125538"/>
            <a:ext cx="4599219" cy="3363912"/>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altLang="ko-KR" sz="2600" dirty="0">
                <a:latin typeface="Berlin Sans FB" panose="020E0602020502020306" pitchFamily="34" charset="0"/>
              </a:rPr>
              <a:t>Radius of gyration: </a:t>
            </a:r>
            <a:r>
              <a:rPr lang="en-GB" altLang="ko-KR" sz="2600" dirty="0" err="1">
                <a:latin typeface="Berlin Sans FB" panose="020E0602020502020306" pitchFamily="34" charset="0"/>
              </a:rPr>
              <a:t>R</a:t>
            </a:r>
            <a:r>
              <a:rPr lang="en-GB" altLang="ko-KR" sz="2600" baseline="-25000" dirty="0" err="1">
                <a:latin typeface="Berlin Sans FB" panose="020E0602020502020306" pitchFamily="34" charset="0"/>
              </a:rPr>
              <a:t>g</a:t>
            </a:r>
            <a:endParaRPr lang="en-GB" altLang="ko-KR" sz="2600" baseline="-25000" dirty="0">
              <a:latin typeface="Berlin Sans FB" panose="020E0602020502020306" pitchFamily="34" charset="0"/>
            </a:endParaRPr>
          </a:p>
          <a:p>
            <a:endParaRPr lang="en-GB" altLang="ko-KR" sz="2600" dirty="0">
              <a:latin typeface="Berlin Sans FB" panose="020E0602020502020306" pitchFamily="34" charset="0"/>
            </a:endParaRPr>
          </a:p>
          <a:p>
            <a:r>
              <a:rPr lang="en-GB" altLang="ko-KR" sz="2600" dirty="0">
                <a:latin typeface="Berlin Sans FB" panose="020E0602020502020306" pitchFamily="34" charset="0"/>
              </a:rPr>
              <a:t>R</a:t>
            </a:r>
            <a:r>
              <a:rPr lang="en-GB" altLang="ko-KR" sz="2600" baseline="-25000" dirty="0">
                <a:latin typeface="Berlin Sans FB" panose="020E0602020502020306" pitchFamily="34" charset="0"/>
              </a:rPr>
              <a:t>g</a:t>
            </a:r>
            <a:r>
              <a:rPr lang="en-GB" altLang="ko-KR" sz="2600" baseline="30000" dirty="0">
                <a:latin typeface="Berlin Sans FB" panose="020E0602020502020306" pitchFamily="34" charset="0"/>
              </a:rPr>
              <a:t>2</a:t>
            </a:r>
            <a:r>
              <a:rPr lang="en-GB" altLang="ko-KR" sz="2600" dirty="0">
                <a:latin typeface="Berlin Sans FB" panose="020E0602020502020306" pitchFamily="34" charset="0"/>
              </a:rPr>
              <a:t> is the average squared distance of the scatterers from the centre of the object</a:t>
            </a:r>
          </a:p>
        </p:txBody>
      </p:sp>
      <p:sp>
        <p:nvSpPr>
          <p:cNvPr id="8" name="Rectangle 34">
            <a:extLst>
              <a:ext uri="{FF2B5EF4-FFF2-40B4-BE49-F238E27FC236}">
                <a16:creationId xmlns:a16="http://schemas.microsoft.com/office/drawing/2014/main" id="{9A8D2513-596B-3153-C9B0-728578E34A01}"/>
              </a:ext>
            </a:extLst>
          </p:cNvPr>
          <p:cNvSpPr>
            <a:spLocks noChangeArrowheads="1"/>
          </p:cNvSpPr>
          <p:nvPr/>
        </p:nvSpPr>
        <p:spPr bwMode="auto">
          <a:xfrm>
            <a:off x="258763" y="4041297"/>
            <a:ext cx="6365875"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buFontTx/>
              <a:buNone/>
            </a:pPr>
            <a:r>
              <a:rPr kumimoji="0" lang="en-GB" altLang="ko-KR" sz="2600" u="none" dirty="0">
                <a:latin typeface="Berlin Sans FB" panose="020E0602020502020306" pitchFamily="34" charset="0"/>
              </a:rPr>
              <a:t>Ex)</a:t>
            </a:r>
          </a:p>
          <a:p>
            <a:pPr eaLnBrk="1" latinLnBrk="0" hangingPunct="1">
              <a:buFontTx/>
              <a:buNone/>
            </a:pPr>
            <a:r>
              <a:rPr kumimoji="0" lang="en-GB" altLang="ko-KR" sz="2600" u="none" dirty="0">
                <a:latin typeface="Berlin Sans FB" panose="020E0602020502020306" pitchFamily="34" charset="0"/>
              </a:rPr>
              <a:t>R</a:t>
            </a:r>
            <a:r>
              <a:rPr kumimoji="0" lang="en-GB" altLang="ko-KR" sz="2600" u="none" baseline="-25000" dirty="0">
                <a:latin typeface="Berlin Sans FB" panose="020E0602020502020306" pitchFamily="34" charset="0"/>
              </a:rPr>
              <a:t>g</a:t>
            </a:r>
            <a:r>
              <a:rPr kumimoji="0" lang="en-GB" altLang="ko-KR" sz="2600" u="none" baseline="30000" dirty="0">
                <a:latin typeface="Berlin Sans FB" panose="020E0602020502020306" pitchFamily="34" charset="0"/>
              </a:rPr>
              <a:t>2</a:t>
            </a:r>
            <a:r>
              <a:rPr kumimoji="0" lang="en-GB" altLang="ko-KR" sz="2600" u="none" dirty="0">
                <a:latin typeface="Berlin Sans FB" panose="020E0602020502020306" pitchFamily="34" charset="0"/>
              </a:rPr>
              <a:t> =(1</a:t>
            </a:r>
            <a:r>
              <a:rPr kumimoji="0" lang="en-GB" altLang="ko-KR" sz="2600" u="none" baseline="30000" dirty="0">
                <a:latin typeface="Berlin Sans FB" panose="020E0602020502020306" pitchFamily="34" charset="0"/>
              </a:rPr>
              <a:t>2</a:t>
            </a:r>
            <a:r>
              <a:rPr kumimoji="0" lang="en-GB" altLang="ko-KR" sz="2600" u="none" dirty="0">
                <a:latin typeface="Berlin Sans FB" panose="020E0602020502020306" pitchFamily="34" charset="0"/>
              </a:rPr>
              <a:t>+ 1</a:t>
            </a:r>
            <a:r>
              <a:rPr kumimoji="0" lang="en-GB" altLang="ko-KR" sz="2600" u="none" baseline="30000" dirty="0">
                <a:latin typeface="Berlin Sans FB" panose="020E0602020502020306" pitchFamily="34" charset="0"/>
              </a:rPr>
              <a:t>2</a:t>
            </a:r>
            <a:r>
              <a:rPr kumimoji="0" lang="en-GB" altLang="ko-KR" sz="2600" u="none" dirty="0">
                <a:latin typeface="Berlin Sans FB" panose="020E0602020502020306" pitchFamily="34" charset="0"/>
              </a:rPr>
              <a:t>+ 1</a:t>
            </a:r>
            <a:r>
              <a:rPr kumimoji="0" lang="en-GB" altLang="ko-KR" sz="2600" u="none" baseline="30000" dirty="0">
                <a:latin typeface="Berlin Sans FB" panose="020E0602020502020306" pitchFamily="34" charset="0"/>
              </a:rPr>
              <a:t>2</a:t>
            </a:r>
            <a:r>
              <a:rPr kumimoji="0" lang="en-GB" altLang="ko-KR" sz="2600" u="none" dirty="0">
                <a:latin typeface="Berlin Sans FB" panose="020E0602020502020306" pitchFamily="34" charset="0"/>
              </a:rPr>
              <a:t>+ 2</a:t>
            </a:r>
            <a:r>
              <a:rPr kumimoji="0" lang="en-GB" altLang="ko-KR" sz="2600" u="none" baseline="30000" dirty="0">
                <a:latin typeface="Berlin Sans FB" panose="020E0602020502020306" pitchFamily="34" charset="0"/>
              </a:rPr>
              <a:t>2</a:t>
            </a:r>
            <a:r>
              <a:rPr kumimoji="0" lang="en-GB" altLang="ko-KR" sz="2600" u="none" dirty="0">
                <a:latin typeface="Berlin Sans FB" panose="020E0602020502020306" pitchFamily="34" charset="0"/>
              </a:rPr>
              <a:t>+ 2</a:t>
            </a:r>
            <a:r>
              <a:rPr kumimoji="0" lang="en-GB" altLang="ko-KR" sz="2600" u="none" baseline="30000" dirty="0">
                <a:latin typeface="Berlin Sans FB" panose="020E0602020502020306" pitchFamily="34" charset="0"/>
              </a:rPr>
              <a:t>2</a:t>
            </a:r>
            <a:r>
              <a:rPr kumimoji="0" lang="en-GB" altLang="ko-KR" sz="2600" u="none" dirty="0">
                <a:latin typeface="Berlin Sans FB" panose="020E0602020502020306" pitchFamily="34" charset="0"/>
              </a:rPr>
              <a:t>+ 3</a:t>
            </a:r>
            <a:r>
              <a:rPr kumimoji="0" lang="en-GB" altLang="ko-KR" sz="2600" u="none" baseline="30000" dirty="0">
                <a:latin typeface="Berlin Sans FB" panose="020E0602020502020306" pitchFamily="34" charset="0"/>
              </a:rPr>
              <a:t>2</a:t>
            </a:r>
            <a:r>
              <a:rPr kumimoji="0" lang="en-GB" altLang="ko-KR" sz="2600" u="none" dirty="0">
                <a:latin typeface="Berlin Sans FB" panose="020E0602020502020306" pitchFamily="34" charset="0"/>
              </a:rPr>
              <a:t> )/6=20/6</a:t>
            </a:r>
          </a:p>
          <a:p>
            <a:pPr eaLnBrk="1" latinLnBrk="0" hangingPunct="1">
              <a:buFontTx/>
              <a:buNone/>
            </a:pPr>
            <a:r>
              <a:rPr kumimoji="0" lang="en-GB" altLang="ko-KR" sz="2600" u="none" dirty="0" err="1">
                <a:latin typeface="Berlin Sans FB" panose="020E0602020502020306" pitchFamily="34" charset="0"/>
              </a:rPr>
              <a:t>R</a:t>
            </a:r>
            <a:r>
              <a:rPr kumimoji="0" lang="en-GB" altLang="ko-KR" sz="2600" u="none" baseline="-25000" dirty="0" err="1">
                <a:latin typeface="Berlin Sans FB" panose="020E0602020502020306" pitchFamily="34" charset="0"/>
              </a:rPr>
              <a:t>g</a:t>
            </a:r>
            <a:r>
              <a:rPr kumimoji="0" lang="en-GB" altLang="ko-KR" sz="2600" u="none" dirty="0">
                <a:latin typeface="Berlin Sans FB" panose="020E0602020502020306" pitchFamily="34" charset="0"/>
              </a:rPr>
              <a:t>=</a:t>
            </a:r>
            <a:r>
              <a:rPr kumimoji="0" lang="en-GB" altLang="ko-KR" sz="2600" u="none" dirty="0">
                <a:latin typeface="Berlin Sans FB" panose="020E0602020502020306" pitchFamily="34" charset="0"/>
                <a:cs typeface="Arial" panose="020B0604020202020204" pitchFamily="34" charset="0"/>
              </a:rPr>
              <a:t>√3.333 = 1.82</a:t>
            </a:r>
          </a:p>
        </p:txBody>
      </p:sp>
      <p:grpSp>
        <p:nvGrpSpPr>
          <p:cNvPr id="9" name="Group 36">
            <a:extLst>
              <a:ext uri="{FF2B5EF4-FFF2-40B4-BE49-F238E27FC236}">
                <a16:creationId xmlns:a16="http://schemas.microsoft.com/office/drawing/2014/main" id="{62D73FFB-E36D-DF71-DAD4-466A068090F3}"/>
              </a:ext>
            </a:extLst>
          </p:cNvPr>
          <p:cNvGrpSpPr>
            <a:grpSpLocks/>
          </p:cNvGrpSpPr>
          <p:nvPr/>
        </p:nvGrpSpPr>
        <p:grpSpPr bwMode="auto">
          <a:xfrm>
            <a:off x="6011863" y="692150"/>
            <a:ext cx="2713037" cy="2225675"/>
            <a:chOff x="3335" y="1627"/>
            <a:chExt cx="1709" cy="1402"/>
          </a:xfrm>
        </p:grpSpPr>
        <p:grpSp>
          <p:nvGrpSpPr>
            <p:cNvPr id="10" name="Group 4">
              <a:extLst>
                <a:ext uri="{FF2B5EF4-FFF2-40B4-BE49-F238E27FC236}">
                  <a16:creationId xmlns:a16="http://schemas.microsoft.com/office/drawing/2014/main" id="{AEBE05E4-EECA-39F6-76E9-301F62437463}"/>
                </a:ext>
              </a:extLst>
            </p:cNvPr>
            <p:cNvGrpSpPr>
              <a:grpSpLocks/>
            </p:cNvGrpSpPr>
            <p:nvPr/>
          </p:nvGrpSpPr>
          <p:grpSpPr bwMode="auto">
            <a:xfrm>
              <a:off x="3606" y="1933"/>
              <a:ext cx="136" cy="136"/>
              <a:chOff x="3606" y="1933"/>
              <a:chExt cx="136" cy="136"/>
            </a:xfrm>
          </p:grpSpPr>
          <p:sp>
            <p:nvSpPr>
              <p:cNvPr id="39" name="Oval 5">
                <a:extLst>
                  <a:ext uri="{FF2B5EF4-FFF2-40B4-BE49-F238E27FC236}">
                    <a16:creationId xmlns:a16="http://schemas.microsoft.com/office/drawing/2014/main" id="{A0F79B89-5A25-7743-2B8A-EB02A8C8BC28}"/>
                  </a:ext>
                </a:extLst>
              </p:cNvPr>
              <p:cNvSpPr>
                <a:spLocks noChangeArrowheads="1"/>
              </p:cNvSpPr>
              <p:nvPr/>
            </p:nvSpPr>
            <p:spPr bwMode="auto">
              <a:xfrm>
                <a:off x="3606" y="1933"/>
                <a:ext cx="136" cy="1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sp>
            <p:nvSpPr>
              <p:cNvPr id="40" name="Oval 6">
                <a:extLst>
                  <a:ext uri="{FF2B5EF4-FFF2-40B4-BE49-F238E27FC236}">
                    <a16:creationId xmlns:a16="http://schemas.microsoft.com/office/drawing/2014/main" id="{27F0A37D-BD00-A05C-9044-0775847992EB}"/>
                  </a:ext>
                </a:extLst>
              </p:cNvPr>
              <p:cNvSpPr>
                <a:spLocks noChangeArrowheads="1"/>
              </p:cNvSpPr>
              <p:nvPr/>
            </p:nvSpPr>
            <p:spPr bwMode="auto">
              <a:xfrm>
                <a:off x="3665" y="1957"/>
                <a:ext cx="46"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grpSp>
        <p:grpSp>
          <p:nvGrpSpPr>
            <p:cNvPr id="11" name="Group 7">
              <a:extLst>
                <a:ext uri="{FF2B5EF4-FFF2-40B4-BE49-F238E27FC236}">
                  <a16:creationId xmlns:a16="http://schemas.microsoft.com/office/drawing/2014/main" id="{9E514D0B-B5C2-8FA8-9810-44D92A89A60A}"/>
                </a:ext>
              </a:extLst>
            </p:cNvPr>
            <p:cNvGrpSpPr>
              <a:grpSpLocks/>
            </p:cNvGrpSpPr>
            <p:nvPr/>
          </p:nvGrpSpPr>
          <p:grpSpPr bwMode="auto">
            <a:xfrm>
              <a:off x="3594" y="2219"/>
              <a:ext cx="136" cy="136"/>
              <a:chOff x="3606" y="1933"/>
              <a:chExt cx="136" cy="136"/>
            </a:xfrm>
          </p:grpSpPr>
          <p:sp>
            <p:nvSpPr>
              <p:cNvPr id="37" name="Oval 8">
                <a:extLst>
                  <a:ext uri="{FF2B5EF4-FFF2-40B4-BE49-F238E27FC236}">
                    <a16:creationId xmlns:a16="http://schemas.microsoft.com/office/drawing/2014/main" id="{1E19C83F-8447-294A-45F2-D0354128520E}"/>
                  </a:ext>
                </a:extLst>
              </p:cNvPr>
              <p:cNvSpPr>
                <a:spLocks noChangeArrowheads="1"/>
              </p:cNvSpPr>
              <p:nvPr/>
            </p:nvSpPr>
            <p:spPr bwMode="auto">
              <a:xfrm>
                <a:off x="3606" y="1933"/>
                <a:ext cx="136" cy="1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sp>
            <p:nvSpPr>
              <p:cNvPr id="38" name="Oval 9">
                <a:extLst>
                  <a:ext uri="{FF2B5EF4-FFF2-40B4-BE49-F238E27FC236}">
                    <a16:creationId xmlns:a16="http://schemas.microsoft.com/office/drawing/2014/main" id="{F591EBC7-D045-732D-31B5-0C6A9F3AE408}"/>
                  </a:ext>
                </a:extLst>
              </p:cNvPr>
              <p:cNvSpPr>
                <a:spLocks noChangeArrowheads="1"/>
              </p:cNvSpPr>
              <p:nvPr/>
            </p:nvSpPr>
            <p:spPr bwMode="auto">
              <a:xfrm>
                <a:off x="3665" y="1957"/>
                <a:ext cx="46"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grpSp>
        <p:grpSp>
          <p:nvGrpSpPr>
            <p:cNvPr id="12" name="Group 10">
              <a:extLst>
                <a:ext uri="{FF2B5EF4-FFF2-40B4-BE49-F238E27FC236}">
                  <a16:creationId xmlns:a16="http://schemas.microsoft.com/office/drawing/2014/main" id="{8BA5F951-6FCB-9F9F-0CD1-4EE20492DB6A}"/>
                </a:ext>
              </a:extLst>
            </p:cNvPr>
            <p:cNvGrpSpPr>
              <a:grpSpLocks/>
            </p:cNvGrpSpPr>
            <p:nvPr/>
          </p:nvGrpSpPr>
          <p:grpSpPr bwMode="auto">
            <a:xfrm>
              <a:off x="3749" y="2746"/>
              <a:ext cx="136" cy="136"/>
              <a:chOff x="3606" y="1933"/>
              <a:chExt cx="136" cy="136"/>
            </a:xfrm>
          </p:grpSpPr>
          <p:sp>
            <p:nvSpPr>
              <p:cNvPr id="35" name="Oval 11">
                <a:extLst>
                  <a:ext uri="{FF2B5EF4-FFF2-40B4-BE49-F238E27FC236}">
                    <a16:creationId xmlns:a16="http://schemas.microsoft.com/office/drawing/2014/main" id="{B87AB933-E30C-CC1D-EED9-2A68ACD75AAA}"/>
                  </a:ext>
                </a:extLst>
              </p:cNvPr>
              <p:cNvSpPr>
                <a:spLocks noChangeArrowheads="1"/>
              </p:cNvSpPr>
              <p:nvPr/>
            </p:nvSpPr>
            <p:spPr bwMode="auto">
              <a:xfrm>
                <a:off x="3606" y="1933"/>
                <a:ext cx="136" cy="1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sp>
            <p:nvSpPr>
              <p:cNvPr id="36" name="Oval 12">
                <a:extLst>
                  <a:ext uri="{FF2B5EF4-FFF2-40B4-BE49-F238E27FC236}">
                    <a16:creationId xmlns:a16="http://schemas.microsoft.com/office/drawing/2014/main" id="{8DA5B456-09AC-7767-6DDA-59EDB6FDB782}"/>
                  </a:ext>
                </a:extLst>
              </p:cNvPr>
              <p:cNvSpPr>
                <a:spLocks noChangeArrowheads="1"/>
              </p:cNvSpPr>
              <p:nvPr/>
            </p:nvSpPr>
            <p:spPr bwMode="auto">
              <a:xfrm>
                <a:off x="3665" y="1957"/>
                <a:ext cx="46"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grpSp>
        <p:grpSp>
          <p:nvGrpSpPr>
            <p:cNvPr id="13" name="Group 13">
              <a:extLst>
                <a:ext uri="{FF2B5EF4-FFF2-40B4-BE49-F238E27FC236}">
                  <a16:creationId xmlns:a16="http://schemas.microsoft.com/office/drawing/2014/main" id="{8A5A3880-799E-DDC9-7EA6-536EDFB6F706}"/>
                </a:ext>
              </a:extLst>
            </p:cNvPr>
            <p:cNvGrpSpPr>
              <a:grpSpLocks/>
            </p:cNvGrpSpPr>
            <p:nvPr/>
          </p:nvGrpSpPr>
          <p:grpSpPr bwMode="auto">
            <a:xfrm>
              <a:off x="4265" y="2748"/>
              <a:ext cx="136" cy="136"/>
              <a:chOff x="3606" y="1933"/>
              <a:chExt cx="136" cy="136"/>
            </a:xfrm>
          </p:grpSpPr>
          <p:sp>
            <p:nvSpPr>
              <p:cNvPr id="33" name="Oval 14">
                <a:extLst>
                  <a:ext uri="{FF2B5EF4-FFF2-40B4-BE49-F238E27FC236}">
                    <a16:creationId xmlns:a16="http://schemas.microsoft.com/office/drawing/2014/main" id="{1CB540DB-181E-9BFD-F46D-F1DB9B4F9155}"/>
                  </a:ext>
                </a:extLst>
              </p:cNvPr>
              <p:cNvSpPr>
                <a:spLocks noChangeArrowheads="1"/>
              </p:cNvSpPr>
              <p:nvPr/>
            </p:nvSpPr>
            <p:spPr bwMode="auto">
              <a:xfrm>
                <a:off x="3606" y="1933"/>
                <a:ext cx="136" cy="1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sp>
            <p:nvSpPr>
              <p:cNvPr id="34" name="Oval 15">
                <a:extLst>
                  <a:ext uri="{FF2B5EF4-FFF2-40B4-BE49-F238E27FC236}">
                    <a16:creationId xmlns:a16="http://schemas.microsoft.com/office/drawing/2014/main" id="{656FB774-5610-090E-928D-4F9515F1ECAC}"/>
                  </a:ext>
                </a:extLst>
              </p:cNvPr>
              <p:cNvSpPr>
                <a:spLocks noChangeArrowheads="1"/>
              </p:cNvSpPr>
              <p:nvPr/>
            </p:nvSpPr>
            <p:spPr bwMode="auto">
              <a:xfrm>
                <a:off x="3665" y="1957"/>
                <a:ext cx="46"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grpSp>
        <p:grpSp>
          <p:nvGrpSpPr>
            <p:cNvPr id="14" name="Group 16">
              <a:extLst>
                <a:ext uri="{FF2B5EF4-FFF2-40B4-BE49-F238E27FC236}">
                  <a16:creationId xmlns:a16="http://schemas.microsoft.com/office/drawing/2014/main" id="{B07C2B39-12AA-EAD0-AA09-70DF7F3F7453}"/>
                </a:ext>
              </a:extLst>
            </p:cNvPr>
            <p:cNvGrpSpPr>
              <a:grpSpLocks/>
            </p:cNvGrpSpPr>
            <p:nvPr/>
          </p:nvGrpSpPr>
          <p:grpSpPr bwMode="auto">
            <a:xfrm>
              <a:off x="3554" y="2510"/>
              <a:ext cx="136" cy="136"/>
              <a:chOff x="3606" y="1933"/>
              <a:chExt cx="136" cy="136"/>
            </a:xfrm>
          </p:grpSpPr>
          <p:sp>
            <p:nvSpPr>
              <p:cNvPr id="31" name="Oval 17">
                <a:extLst>
                  <a:ext uri="{FF2B5EF4-FFF2-40B4-BE49-F238E27FC236}">
                    <a16:creationId xmlns:a16="http://schemas.microsoft.com/office/drawing/2014/main" id="{87C18505-14E5-7C34-9BEB-DEA7D6B81F2D}"/>
                  </a:ext>
                </a:extLst>
              </p:cNvPr>
              <p:cNvSpPr>
                <a:spLocks noChangeArrowheads="1"/>
              </p:cNvSpPr>
              <p:nvPr/>
            </p:nvSpPr>
            <p:spPr bwMode="auto">
              <a:xfrm>
                <a:off x="3606" y="1933"/>
                <a:ext cx="136" cy="1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sp>
            <p:nvSpPr>
              <p:cNvPr id="32" name="Oval 18">
                <a:extLst>
                  <a:ext uri="{FF2B5EF4-FFF2-40B4-BE49-F238E27FC236}">
                    <a16:creationId xmlns:a16="http://schemas.microsoft.com/office/drawing/2014/main" id="{BB049146-5443-A233-2230-BDBA7DAABB9F}"/>
                  </a:ext>
                </a:extLst>
              </p:cNvPr>
              <p:cNvSpPr>
                <a:spLocks noChangeArrowheads="1"/>
              </p:cNvSpPr>
              <p:nvPr/>
            </p:nvSpPr>
            <p:spPr bwMode="auto">
              <a:xfrm>
                <a:off x="3665" y="1957"/>
                <a:ext cx="46"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grpSp>
        <p:grpSp>
          <p:nvGrpSpPr>
            <p:cNvPr id="15" name="Group 19">
              <a:extLst>
                <a:ext uri="{FF2B5EF4-FFF2-40B4-BE49-F238E27FC236}">
                  <a16:creationId xmlns:a16="http://schemas.microsoft.com/office/drawing/2014/main" id="{E503979B-9BE3-99C7-6BC8-20D1EBDEC2D9}"/>
                </a:ext>
              </a:extLst>
            </p:cNvPr>
            <p:cNvGrpSpPr>
              <a:grpSpLocks/>
            </p:cNvGrpSpPr>
            <p:nvPr/>
          </p:nvGrpSpPr>
          <p:grpSpPr bwMode="auto">
            <a:xfrm>
              <a:off x="4652" y="2654"/>
              <a:ext cx="136" cy="136"/>
              <a:chOff x="3606" y="1933"/>
              <a:chExt cx="136" cy="136"/>
            </a:xfrm>
          </p:grpSpPr>
          <p:sp>
            <p:nvSpPr>
              <p:cNvPr id="29" name="Oval 20">
                <a:extLst>
                  <a:ext uri="{FF2B5EF4-FFF2-40B4-BE49-F238E27FC236}">
                    <a16:creationId xmlns:a16="http://schemas.microsoft.com/office/drawing/2014/main" id="{70053BEC-FD02-7ED5-4E13-B452B9D9F12D}"/>
                  </a:ext>
                </a:extLst>
              </p:cNvPr>
              <p:cNvSpPr>
                <a:spLocks noChangeArrowheads="1"/>
              </p:cNvSpPr>
              <p:nvPr/>
            </p:nvSpPr>
            <p:spPr bwMode="auto">
              <a:xfrm>
                <a:off x="3606" y="1933"/>
                <a:ext cx="136" cy="13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sp>
            <p:nvSpPr>
              <p:cNvPr id="30" name="Oval 21">
                <a:extLst>
                  <a:ext uri="{FF2B5EF4-FFF2-40B4-BE49-F238E27FC236}">
                    <a16:creationId xmlns:a16="http://schemas.microsoft.com/office/drawing/2014/main" id="{68F75522-B78A-F914-EABC-BEBDA3881187}"/>
                  </a:ext>
                </a:extLst>
              </p:cNvPr>
              <p:cNvSpPr>
                <a:spLocks noChangeArrowheads="1"/>
              </p:cNvSpPr>
              <p:nvPr/>
            </p:nvSpPr>
            <p:spPr bwMode="auto">
              <a:xfrm>
                <a:off x="3665" y="1957"/>
                <a:ext cx="46"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latin typeface="Berlin Sans FB" panose="020E0602020502020306" pitchFamily="34" charset="0"/>
                </a:endParaRPr>
              </a:p>
            </p:txBody>
          </p:sp>
        </p:grpSp>
        <p:sp>
          <p:nvSpPr>
            <p:cNvPr id="16" name="Line 22">
              <a:extLst>
                <a:ext uri="{FF2B5EF4-FFF2-40B4-BE49-F238E27FC236}">
                  <a16:creationId xmlns:a16="http://schemas.microsoft.com/office/drawing/2014/main" id="{D7763054-1C0E-9B2A-2B5D-99C34E378C3A}"/>
                </a:ext>
              </a:extLst>
            </p:cNvPr>
            <p:cNvSpPr>
              <a:spLocks noChangeShapeType="1"/>
            </p:cNvSpPr>
            <p:nvPr/>
          </p:nvSpPr>
          <p:spPr bwMode="auto">
            <a:xfrm>
              <a:off x="3930" y="2488"/>
              <a:ext cx="346" cy="2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sp>
          <p:nvSpPr>
            <p:cNvPr id="17" name="Line 23">
              <a:extLst>
                <a:ext uri="{FF2B5EF4-FFF2-40B4-BE49-F238E27FC236}">
                  <a16:creationId xmlns:a16="http://schemas.microsoft.com/office/drawing/2014/main" id="{7B1769B6-54D9-6DDB-04EC-28EB05998C3E}"/>
                </a:ext>
              </a:extLst>
            </p:cNvPr>
            <p:cNvSpPr>
              <a:spLocks noChangeShapeType="1"/>
            </p:cNvSpPr>
            <p:nvPr/>
          </p:nvSpPr>
          <p:spPr bwMode="auto">
            <a:xfrm flipH="1" flipV="1">
              <a:off x="3688" y="2061"/>
              <a:ext cx="250" cy="4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sp>
          <p:nvSpPr>
            <p:cNvPr id="18" name="Line 24">
              <a:extLst>
                <a:ext uri="{FF2B5EF4-FFF2-40B4-BE49-F238E27FC236}">
                  <a16:creationId xmlns:a16="http://schemas.microsoft.com/office/drawing/2014/main" id="{B675276B-53A1-BC07-9FA7-613BE0F46AB8}"/>
                </a:ext>
              </a:extLst>
            </p:cNvPr>
            <p:cNvSpPr>
              <a:spLocks noChangeShapeType="1"/>
            </p:cNvSpPr>
            <p:nvPr/>
          </p:nvSpPr>
          <p:spPr bwMode="auto">
            <a:xfrm flipH="1">
              <a:off x="3814" y="2501"/>
              <a:ext cx="123" cy="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sp>
          <p:nvSpPr>
            <p:cNvPr id="19" name="Line 25">
              <a:extLst>
                <a:ext uri="{FF2B5EF4-FFF2-40B4-BE49-F238E27FC236}">
                  <a16:creationId xmlns:a16="http://schemas.microsoft.com/office/drawing/2014/main" id="{508E69D1-5533-0806-5A89-35FBA8635113}"/>
                </a:ext>
              </a:extLst>
            </p:cNvPr>
            <p:cNvSpPr>
              <a:spLocks noChangeShapeType="1"/>
            </p:cNvSpPr>
            <p:nvPr/>
          </p:nvSpPr>
          <p:spPr bwMode="auto">
            <a:xfrm flipH="1" flipV="1">
              <a:off x="3721" y="2325"/>
              <a:ext cx="210" cy="1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sp>
          <p:nvSpPr>
            <p:cNvPr id="20" name="Line 26">
              <a:extLst>
                <a:ext uri="{FF2B5EF4-FFF2-40B4-BE49-F238E27FC236}">
                  <a16:creationId xmlns:a16="http://schemas.microsoft.com/office/drawing/2014/main" id="{DC9D9D86-7F66-6D1C-293A-3A6239A07334}"/>
                </a:ext>
              </a:extLst>
            </p:cNvPr>
            <p:cNvSpPr>
              <a:spLocks noChangeShapeType="1"/>
            </p:cNvSpPr>
            <p:nvPr/>
          </p:nvSpPr>
          <p:spPr bwMode="auto">
            <a:xfrm flipH="1">
              <a:off x="3673" y="2489"/>
              <a:ext cx="265" cy="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sp>
          <p:nvSpPr>
            <p:cNvPr id="21" name="Line 27">
              <a:extLst>
                <a:ext uri="{FF2B5EF4-FFF2-40B4-BE49-F238E27FC236}">
                  <a16:creationId xmlns:a16="http://schemas.microsoft.com/office/drawing/2014/main" id="{E085BE7C-1242-C243-E055-3BB43B789441}"/>
                </a:ext>
              </a:extLst>
            </p:cNvPr>
            <p:cNvSpPr>
              <a:spLocks noChangeShapeType="1"/>
            </p:cNvSpPr>
            <p:nvPr/>
          </p:nvSpPr>
          <p:spPr bwMode="auto">
            <a:xfrm>
              <a:off x="3946" y="2497"/>
              <a:ext cx="698" cy="2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sp>
          <p:nvSpPr>
            <p:cNvPr id="22" name="Text Box 28">
              <a:extLst>
                <a:ext uri="{FF2B5EF4-FFF2-40B4-BE49-F238E27FC236}">
                  <a16:creationId xmlns:a16="http://schemas.microsoft.com/office/drawing/2014/main" id="{8F97EF18-A775-D781-FC1C-338F0DFDD229}"/>
                </a:ext>
              </a:extLst>
            </p:cNvPr>
            <p:cNvSpPr txBox="1">
              <a:spLocks noChangeArrowheads="1"/>
            </p:cNvSpPr>
            <p:nvPr/>
          </p:nvSpPr>
          <p:spPr bwMode="auto">
            <a:xfrm>
              <a:off x="4001" y="2602"/>
              <a:ext cx="18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spcBef>
                  <a:spcPct val="0"/>
                </a:spcBef>
                <a:buFontTx/>
                <a:buNone/>
              </a:pPr>
              <a:r>
                <a:rPr kumimoji="0" lang="en-GB" altLang="ko-KR" sz="1800" u="none">
                  <a:latin typeface="Berlin Sans FB" panose="020E0602020502020306" pitchFamily="34" charset="0"/>
                </a:rPr>
                <a:t>2</a:t>
              </a:r>
            </a:p>
          </p:txBody>
        </p:sp>
        <p:sp>
          <p:nvSpPr>
            <p:cNvPr id="23" name="Text Box 29">
              <a:extLst>
                <a:ext uri="{FF2B5EF4-FFF2-40B4-BE49-F238E27FC236}">
                  <a16:creationId xmlns:a16="http://schemas.microsoft.com/office/drawing/2014/main" id="{6F55D6C9-F6E7-F3CB-66B1-70E6327BBD1F}"/>
                </a:ext>
              </a:extLst>
            </p:cNvPr>
            <p:cNvSpPr txBox="1">
              <a:spLocks noChangeArrowheads="1"/>
            </p:cNvSpPr>
            <p:nvPr/>
          </p:nvSpPr>
          <p:spPr bwMode="auto">
            <a:xfrm>
              <a:off x="3751" y="2122"/>
              <a:ext cx="18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spcBef>
                  <a:spcPct val="0"/>
                </a:spcBef>
                <a:buFontTx/>
                <a:buNone/>
              </a:pPr>
              <a:r>
                <a:rPr kumimoji="0" lang="en-GB" altLang="ko-KR" sz="1800" u="none">
                  <a:latin typeface="Berlin Sans FB" panose="020E0602020502020306" pitchFamily="34" charset="0"/>
                </a:rPr>
                <a:t>2</a:t>
              </a:r>
            </a:p>
          </p:txBody>
        </p:sp>
        <p:sp>
          <p:nvSpPr>
            <p:cNvPr id="24" name="Text Box 30">
              <a:extLst>
                <a:ext uri="{FF2B5EF4-FFF2-40B4-BE49-F238E27FC236}">
                  <a16:creationId xmlns:a16="http://schemas.microsoft.com/office/drawing/2014/main" id="{607DFE31-0130-ED02-64EB-BDD3021C7372}"/>
                </a:ext>
              </a:extLst>
            </p:cNvPr>
            <p:cNvSpPr txBox="1">
              <a:spLocks noChangeArrowheads="1"/>
            </p:cNvSpPr>
            <p:nvPr/>
          </p:nvSpPr>
          <p:spPr bwMode="auto">
            <a:xfrm>
              <a:off x="3698" y="2325"/>
              <a:ext cx="15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spcBef>
                  <a:spcPct val="0"/>
                </a:spcBef>
                <a:buFontTx/>
                <a:buNone/>
              </a:pPr>
              <a:r>
                <a:rPr kumimoji="0" lang="en-GB" altLang="ko-KR" sz="1800" u="none">
                  <a:latin typeface="Berlin Sans FB" panose="020E0602020502020306" pitchFamily="34" charset="0"/>
                </a:rPr>
                <a:t>1</a:t>
              </a:r>
            </a:p>
          </p:txBody>
        </p:sp>
        <p:sp>
          <p:nvSpPr>
            <p:cNvPr id="25" name="Text Box 31">
              <a:extLst>
                <a:ext uri="{FF2B5EF4-FFF2-40B4-BE49-F238E27FC236}">
                  <a16:creationId xmlns:a16="http://schemas.microsoft.com/office/drawing/2014/main" id="{A3DEBEBF-E320-4162-2F20-5D85DD210486}"/>
                </a:ext>
              </a:extLst>
            </p:cNvPr>
            <p:cNvSpPr txBox="1">
              <a:spLocks noChangeArrowheads="1"/>
            </p:cNvSpPr>
            <p:nvPr/>
          </p:nvSpPr>
          <p:spPr bwMode="auto">
            <a:xfrm>
              <a:off x="3705" y="2462"/>
              <a:ext cx="15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spcBef>
                  <a:spcPct val="0"/>
                </a:spcBef>
                <a:buFontTx/>
                <a:buNone/>
              </a:pPr>
              <a:r>
                <a:rPr kumimoji="0" lang="en-GB" altLang="ko-KR" sz="1800" u="none">
                  <a:latin typeface="Berlin Sans FB" panose="020E0602020502020306" pitchFamily="34" charset="0"/>
                </a:rPr>
                <a:t>1</a:t>
              </a:r>
            </a:p>
          </p:txBody>
        </p:sp>
        <p:sp>
          <p:nvSpPr>
            <p:cNvPr id="26" name="Text Box 32">
              <a:extLst>
                <a:ext uri="{FF2B5EF4-FFF2-40B4-BE49-F238E27FC236}">
                  <a16:creationId xmlns:a16="http://schemas.microsoft.com/office/drawing/2014/main" id="{31CAB82A-C942-3356-27EE-3B28EF2613B6}"/>
                </a:ext>
              </a:extLst>
            </p:cNvPr>
            <p:cNvSpPr txBox="1">
              <a:spLocks noChangeArrowheads="1"/>
            </p:cNvSpPr>
            <p:nvPr/>
          </p:nvSpPr>
          <p:spPr bwMode="auto">
            <a:xfrm>
              <a:off x="3820" y="2543"/>
              <a:ext cx="15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spcBef>
                  <a:spcPct val="0"/>
                </a:spcBef>
                <a:buFontTx/>
                <a:buNone/>
              </a:pPr>
              <a:r>
                <a:rPr kumimoji="0" lang="en-GB" altLang="ko-KR" sz="1800" u="none">
                  <a:latin typeface="Berlin Sans FB" panose="020E0602020502020306" pitchFamily="34" charset="0"/>
                </a:rPr>
                <a:t>1</a:t>
              </a:r>
            </a:p>
          </p:txBody>
        </p:sp>
        <p:sp>
          <p:nvSpPr>
            <p:cNvPr id="27" name="Text Box 33">
              <a:extLst>
                <a:ext uri="{FF2B5EF4-FFF2-40B4-BE49-F238E27FC236}">
                  <a16:creationId xmlns:a16="http://schemas.microsoft.com/office/drawing/2014/main" id="{96FB0731-69AD-DFFA-1359-20882E1009BF}"/>
                </a:ext>
              </a:extLst>
            </p:cNvPr>
            <p:cNvSpPr txBox="1">
              <a:spLocks noChangeArrowheads="1"/>
            </p:cNvSpPr>
            <p:nvPr/>
          </p:nvSpPr>
          <p:spPr bwMode="auto">
            <a:xfrm>
              <a:off x="4233" y="2399"/>
              <a:ext cx="18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spcBef>
                  <a:spcPct val="0"/>
                </a:spcBef>
                <a:buFontTx/>
                <a:buNone/>
              </a:pPr>
              <a:r>
                <a:rPr kumimoji="0" lang="en-GB" altLang="ko-KR" sz="1800" u="none">
                  <a:latin typeface="Berlin Sans FB" panose="020E0602020502020306" pitchFamily="34" charset="0"/>
                </a:rPr>
                <a:t>3</a:t>
              </a:r>
            </a:p>
          </p:txBody>
        </p:sp>
        <p:sp>
          <p:nvSpPr>
            <p:cNvPr id="28" name="Freeform 35">
              <a:extLst>
                <a:ext uri="{FF2B5EF4-FFF2-40B4-BE49-F238E27FC236}">
                  <a16:creationId xmlns:a16="http://schemas.microsoft.com/office/drawing/2014/main" id="{35F2F0DB-3C29-2D67-B03F-B4193AF4A744}"/>
                </a:ext>
              </a:extLst>
            </p:cNvPr>
            <p:cNvSpPr>
              <a:spLocks/>
            </p:cNvSpPr>
            <p:nvPr/>
          </p:nvSpPr>
          <p:spPr bwMode="auto">
            <a:xfrm>
              <a:off x="3335" y="1627"/>
              <a:ext cx="1709" cy="1402"/>
            </a:xfrm>
            <a:custGeom>
              <a:avLst/>
              <a:gdLst>
                <a:gd name="T0" fmla="*/ 679 w 1709"/>
                <a:gd name="T1" fmla="*/ 1397 h 1402"/>
                <a:gd name="T2" fmla="*/ 205 w 1709"/>
                <a:gd name="T3" fmla="*/ 1253 h 1402"/>
                <a:gd name="T4" fmla="*/ 1 w 1709"/>
                <a:gd name="T5" fmla="*/ 713 h 1402"/>
                <a:gd name="T6" fmla="*/ 199 w 1709"/>
                <a:gd name="T7" fmla="*/ 59 h 1402"/>
                <a:gd name="T8" fmla="*/ 655 w 1709"/>
                <a:gd name="T9" fmla="*/ 359 h 1402"/>
                <a:gd name="T10" fmla="*/ 685 w 1709"/>
                <a:gd name="T11" fmla="*/ 779 h 1402"/>
                <a:gd name="T12" fmla="*/ 1081 w 1709"/>
                <a:gd name="T13" fmla="*/ 755 h 1402"/>
                <a:gd name="T14" fmla="*/ 1543 w 1709"/>
                <a:gd name="T15" fmla="*/ 965 h 1402"/>
                <a:gd name="T16" fmla="*/ 1567 w 1709"/>
                <a:gd name="T17" fmla="*/ 1283 h 1402"/>
                <a:gd name="T18" fmla="*/ 679 w 1709"/>
                <a:gd name="T19" fmla="*/ 1397 h 14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09" h="1402">
                  <a:moveTo>
                    <a:pt x="679" y="1397"/>
                  </a:moveTo>
                  <a:cubicBezTo>
                    <a:pt x="452" y="1392"/>
                    <a:pt x="318" y="1367"/>
                    <a:pt x="205" y="1253"/>
                  </a:cubicBezTo>
                  <a:cubicBezTo>
                    <a:pt x="92" y="1139"/>
                    <a:pt x="2" y="912"/>
                    <a:pt x="1" y="713"/>
                  </a:cubicBezTo>
                  <a:cubicBezTo>
                    <a:pt x="0" y="514"/>
                    <a:pt x="90" y="118"/>
                    <a:pt x="199" y="59"/>
                  </a:cubicBezTo>
                  <a:cubicBezTo>
                    <a:pt x="308" y="0"/>
                    <a:pt x="574" y="239"/>
                    <a:pt x="655" y="359"/>
                  </a:cubicBezTo>
                  <a:cubicBezTo>
                    <a:pt x="736" y="479"/>
                    <a:pt x="614" y="713"/>
                    <a:pt x="685" y="779"/>
                  </a:cubicBezTo>
                  <a:cubicBezTo>
                    <a:pt x="756" y="845"/>
                    <a:pt x="938" y="724"/>
                    <a:pt x="1081" y="755"/>
                  </a:cubicBezTo>
                  <a:cubicBezTo>
                    <a:pt x="1224" y="786"/>
                    <a:pt x="1462" y="877"/>
                    <a:pt x="1543" y="965"/>
                  </a:cubicBezTo>
                  <a:cubicBezTo>
                    <a:pt x="1624" y="1053"/>
                    <a:pt x="1709" y="1208"/>
                    <a:pt x="1567" y="1283"/>
                  </a:cubicBezTo>
                  <a:cubicBezTo>
                    <a:pt x="1425" y="1358"/>
                    <a:pt x="906" y="1402"/>
                    <a:pt x="679" y="1397"/>
                  </a:cubicBez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grpSp>
      <p:graphicFrame>
        <p:nvGraphicFramePr>
          <p:cNvPr id="41" name="Object 37">
            <a:extLst>
              <a:ext uri="{FF2B5EF4-FFF2-40B4-BE49-F238E27FC236}">
                <a16:creationId xmlns:a16="http://schemas.microsoft.com/office/drawing/2014/main" id="{BAAEE646-5538-E4FF-7407-60E3F75CCD1E}"/>
              </a:ext>
            </a:extLst>
          </p:cNvPr>
          <p:cNvGraphicFramePr>
            <a:graphicFrameLocks noChangeAspect="1"/>
          </p:cNvGraphicFramePr>
          <p:nvPr>
            <p:extLst>
              <p:ext uri="{D42A27DB-BD31-4B8C-83A1-F6EECF244321}">
                <p14:modId xmlns:p14="http://schemas.microsoft.com/office/powerpoint/2010/main" val="753406630"/>
              </p:ext>
            </p:extLst>
          </p:nvPr>
        </p:nvGraphicFramePr>
        <p:xfrm>
          <a:off x="5411787" y="3889376"/>
          <a:ext cx="3140075" cy="1884362"/>
        </p:xfrm>
        <a:graphic>
          <a:graphicData uri="http://schemas.openxmlformats.org/presentationml/2006/ole">
            <mc:AlternateContent xmlns:mc="http://schemas.openxmlformats.org/markup-compatibility/2006">
              <mc:Choice xmlns:v="urn:schemas-microsoft-com:vml" Requires="v">
                <p:oleObj name="Equation" r:id="rId2" imgW="1143000" imgH="685800" progId="Equation.3">
                  <p:embed/>
                </p:oleObj>
              </mc:Choice>
              <mc:Fallback>
                <p:oleObj name="Equation" r:id="rId2" imgW="1143000" imgH="685800" progId="Equation.3">
                  <p:embed/>
                  <p:pic>
                    <p:nvPicPr>
                      <p:cNvPr id="38918" name="Object 37">
                        <a:extLst>
                          <a:ext uri="{FF2B5EF4-FFF2-40B4-BE49-F238E27FC236}">
                            <a16:creationId xmlns:a16="http://schemas.microsoft.com/office/drawing/2014/main" id="{5A6BE428-27CE-2547-6564-05865BDCF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787" y="3889376"/>
                        <a:ext cx="3140075" cy="188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2" name="Line 38">
            <a:extLst>
              <a:ext uri="{FF2B5EF4-FFF2-40B4-BE49-F238E27FC236}">
                <a16:creationId xmlns:a16="http://schemas.microsoft.com/office/drawing/2014/main" id="{A49E6030-04C1-4744-4D09-59843B5DE4FF}"/>
              </a:ext>
            </a:extLst>
          </p:cNvPr>
          <p:cNvSpPr>
            <a:spLocks noChangeShapeType="1"/>
          </p:cNvSpPr>
          <p:nvPr/>
        </p:nvSpPr>
        <p:spPr bwMode="auto">
          <a:xfrm flipV="1">
            <a:off x="7126287" y="5514976"/>
            <a:ext cx="87313" cy="64928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sp>
        <p:nvSpPr>
          <p:cNvPr id="43" name="Text Box 39">
            <a:extLst>
              <a:ext uri="{FF2B5EF4-FFF2-40B4-BE49-F238E27FC236}">
                <a16:creationId xmlns:a16="http://schemas.microsoft.com/office/drawing/2014/main" id="{78E6C91A-F354-1066-D2E3-9A152AC75B00}"/>
              </a:ext>
            </a:extLst>
          </p:cNvPr>
          <p:cNvSpPr txBox="1">
            <a:spLocks noChangeArrowheads="1"/>
          </p:cNvSpPr>
          <p:nvPr/>
        </p:nvSpPr>
        <p:spPr bwMode="auto">
          <a:xfrm>
            <a:off x="5973762" y="6091238"/>
            <a:ext cx="27991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spcBef>
                <a:spcPct val="0"/>
              </a:spcBef>
              <a:buFontTx/>
              <a:buNone/>
            </a:pPr>
            <a:r>
              <a:rPr kumimoji="0" lang="en-GB" altLang="ko-KR" sz="2000" u="none">
                <a:solidFill>
                  <a:srgbClr val="FF0000"/>
                </a:solidFill>
                <a:latin typeface="Berlin Sans FB" panose="020E0602020502020306" pitchFamily="34" charset="0"/>
              </a:rPr>
              <a:t>Scattering length density</a:t>
            </a:r>
          </a:p>
        </p:txBody>
      </p:sp>
      <p:sp>
        <p:nvSpPr>
          <p:cNvPr id="44" name="Text Box 40">
            <a:extLst>
              <a:ext uri="{FF2B5EF4-FFF2-40B4-BE49-F238E27FC236}">
                <a16:creationId xmlns:a16="http://schemas.microsoft.com/office/drawing/2014/main" id="{92A20A9A-CA3D-B9E1-A391-EC81958FADEF}"/>
              </a:ext>
            </a:extLst>
          </p:cNvPr>
          <p:cNvSpPr txBox="1">
            <a:spLocks noChangeArrowheads="1"/>
          </p:cNvSpPr>
          <p:nvPr/>
        </p:nvSpPr>
        <p:spPr bwMode="auto">
          <a:xfrm>
            <a:off x="5272203" y="3349537"/>
            <a:ext cx="38827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latinLnBrk="0" hangingPunct="1">
              <a:spcBef>
                <a:spcPct val="0"/>
              </a:spcBef>
              <a:buFontTx/>
              <a:buNone/>
            </a:pPr>
            <a:r>
              <a:rPr kumimoji="0" lang="en-GB" altLang="ko-KR" sz="2000" u="none" dirty="0">
                <a:solidFill>
                  <a:srgbClr val="FF0000"/>
                </a:solidFill>
                <a:latin typeface="Berlin Sans FB" panose="020E0602020502020306" pitchFamily="34" charset="0"/>
              </a:rPr>
              <a:t>Position vector from centre of mass</a:t>
            </a:r>
          </a:p>
        </p:txBody>
      </p:sp>
      <p:sp>
        <p:nvSpPr>
          <p:cNvPr id="45" name="Line 41">
            <a:extLst>
              <a:ext uri="{FF2B5EF4-FFF2-40B4-BE49-F238E27FC236}">
                <a16:creationId xmlns:a16="http://schemas.microsoft.com/office/drawing/2014/main" id="{00D416B7-2800-4F5C-3D74-522E76F52581}"/>
              </a:ext>
            </a:extLst>
          </p:cNvPr>
          <p:cNvSpPr>
            <a:spLocks noChangeShapeType="1"/>
          </p:cNvSpPr>
          <p:nvPr/>
        </p:nvSpPr>
        <p:spPr bwMode="auto">
          <a:xfrm>
            <a:off x="7486650" y="3714751"/>
            <a:ext cx="215900" cy="431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latin typeface="Berlin Sans FB" panose="020E0602020502020306" pitchFamily="34" charset="0"/>
            </a:endParaRPr>
          </a:p>
        </p:txBody>
      </p:sp>
      <p:sp>
        <p:nvSpPr>
          <p:cNvPr id="46" name="슬라이드 번호 개체 틀 1">
            <a:extLst>
              <a:ext uri="{FF2B5EF4-FFF2-40B4-BE49-F238E27FC236}">
                <a16:creationId xmlns:a16="http://schemas.microsoft.com/office/drawing/2014/main" id="{D35BDE3F-21CE-1CBB-52B9-0006CE46CEFD}"/>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40</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57984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76CAD45-9B3F-93CC-9C0B-6A9943AE19D6}"/>
              </a:ext>
            </a:extLst>
          </p:cNvPr>
          <p:cNvSpPr>
            <a:spLocks noGrp="1" noChangeArrowheads="1"/>
          </p:cNvSpPr>
          <p:nvPr>
            <p:ph type="title"/>
          </p:nvPr>
        </p:nvSpPr>
        <p:spPr>
          <a:xfrm>
            <a:off x="457200" y="15081"/>
            <a:ext cx="8229600" cy="706437"/>
          </a:xfrm>
        </p:spPr>
        <p:txBody>
          <a:bodyPr/>
          <a:lstStyle/>
          <a:p>
            <a:pPr algn="l" eaLnBrk="1" hangingPunct="1"/>
            <a:r>
              <a:rPr lang="en-GB" altLang="ko-KR" sz="2400" dirty="0">
                <a:solidFill>
                  <a:schemeClr val="bg1"/>
                </a:solidFill>
                <a:latin typeface="Berlin Sans FB" panose="020E0602020502020306" pitchFamily="34" charset="0"/>
              </a:rPr>
              <a:t>How to find out </a:t>
            </a:r>
            <a:r>
              <a:rPr lang="en-GB" altLang="ko-KR" sz="2400" dirty="0" err="1">
                <a:solidFill>
                  <a:schemeClr val="bg1"/>
                </a:solidFill>
                <a:latin typeface="Berlin Sans FB" panose="020E0602020502020306" pitchFamily="34" charset="0"/>
              </a:rPr>
              <a:t>R</a:t>
            </a:r>
            <a:r>
              <a:rPr lang="en-GB" altLang="ko-KR" sz="2400" baseline="-25000" dirty="0" err="1">
                <a:solidFill>
                  <a:schemeClr val="bg1"/>
                </a:solidFill>
                <a:latin typeface="Berlin Sans FB" panose="020E0602020502020306" pitchFamily="34" charset="0"/>
              </a:rPr>
              <a:t>g</a:t>
            </a:r>
            <a:r>
              <a:rPr lang="en-GB" altLang="ko-KR" sz="2400" baseline="-25000" dirty="0">
                <a:solidFill>
                  <a:schemeClr val="bg1"/>
                </a:solidFill>
                <a:latin typeface="Berlin Sans FB" panose="020E0602020502020306" pitchFamily="34" charset="0"/>
              </a:rPr>
              <a:t> </a:t>
            </a:r>
            <a:r>
              <a:rPr lang="en-GB" altLang="ko-KR" sz="2400" dirty="0">
                <a:solidFill>
                  <a:schemeClr val="bg1"/>
                </a:solidFill>
                <a:latin typeface="Berlin Sans FB" panose="020E0602020502020306" pitchFamily="34" charset="0"/>
              </a:rPr>
              <a:t>: Guinier Law</a:t>
            </a:r>
          </a:p>
        </p:txBody>
      </p:sp>
      <p:sp>
        <p:nvSpPr>
          <p:cNvPr id="7" name="Rectangle 3">
            <a:extLst>
              <a:ext uri="{FF2B5EF4-FFF2-40B4-BE49-F238E27FC236}">
                <a16:creationId xmlns:a16="http://schemas.microsoft.com/office/drawing/2014/main" id="{FD2CCA1A-11DA-A855-15C7-F4201D3BD499}"/>
              </a:ext>
            </a:extLst>
          </p:cNvPr>
          <p:cNvSpPr txBox="1">
            <a:spLocks noChangeArrowheads="1"/>
          </p:cNvSpPr>
          <p:nvPr/>
        </p:nvSpPr>
        <p:spPr>
          <a:xfrm>
            <a:off x="251520" y="753340"/>
            <a:ext cx="3457575" cy="66833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GB" altLang="ko-KR" sz="2400" dirty="0">
                <a:latin typeface="Berlin Sans FB" panose="020E0602020502020306" pitchFamily="34" charset="0"/>
              </a:rPr>
              <a:t>For </a:t>
            </a:r>
            <a:r>
              <a:rPr lang="en-GB" altLang="ko-KR" sz="2400" dirty="0" err="1">
                <a:latin typeface="Berlin Sans FB" panose="020E0602020502020306" pitchFamily="34" charset="0"/>
              </a:rPr>
              <a:t>q</a:t>
            </a:r>
            <a:r>
              <a:rPr lang="en-GB" altLang="ko-KR" sz="2400" dirty="0" err="1">
                <a:latin typeface="Cambria Math" panose="02040503050406030204" pitchFamily="18" charset="0"/>
                <a:ea typeface="Cambria Math" panose="02040503050406030204" pitchFamily="18" charset="0"/>
              </a:rPr>
              <a:t>∙</a:t>
            </a:r>
            <a:r>
              <a:rPr lang="en-GB" altLang="ko-KR" sz="2400" dirty="0" err="1">
                <a:latin typeface="Berlin Sans FB" panose="020E0602020502020306" pitchFamily="34" charset="0"/>
              </a:rPr>
              <a:t>R</a:t>
            </a:r>
            <a:r>
              <a:rPr lang="en-GB" altLang="ko-KR" sz="2400" baseline="-25000" dirty="0" err="1">
                <a:latin typeface="Berlin Sans FB" panose="020E0602020502020306" pitchFamily="34" charset="0"/>
              </a:rPr>
              <a:t>g</a:t>
            </a:r>
            <a:r>
              <a:rPr lang="en-GB" altLang="ko-KR" sz="2400" baseline="-25000" dirty="0">
                <a:latin typeface="Berlin Sans FB" panose="020E0602020502020306" pitchFamily="34" charset="0"/>
              </a:rPr>
              <a:t> </a:t>
            </a:r>
            <a:r>
              <a:rPr lang="en-GB" altLang="ko-KR" sz="2400" dirty="0">
                <a:latin typeface="Berlin Sans FB" panose="020E0602020502020306" pitchFamily="34" charset="0"/>
              </a:rPr>
              <a:t>&lt; 1.3 (Typically)</a:t>
            </a:r>
            <a:endParaRPr lang="en-GB" altLang="ko-KR" sz="2400" baseline="-25000" dirty="0">
              <a:latin typeface="Berlin Sans FB" panose="020E0602020502020306" pitchFamily="34" charset="0"/>
            </a:endParaRPr>
          </a:p>
          <a:p>
            <a:pPr>
              <a:buFontTx/>
              <a:buNone/>
            </a:pPr>
            <a:endParaRPr lang="en-GB" altLang="ko-KR" sz="2400" dirty="0">
              <a:latin typeface="Berlin Sans FB" panose="020E0602020502020306" pitchFamily="34" charset="0"/>
            </a:endParaRPr>
          </a:p>
          <a:p>
            <a:pPr>
              <a:buFontTx/>
              <a:buNone/>
            </a:pPr>
            <a:endParaRPr lang="ko-KR" altLang="en-GB" sz="2400" dirty="0">
              <a:latin typeface="Berlin Sans FB" panose="020E0602020502020306" pitchFamily="34"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46C71EF7-F5E9-D060-ACF5-7613A4E2BD9E}"/>
                  </a:ext>
                </a:extLst>
              </p:cNvPr>
              <p:cNvSpPr>
                <a:spLocks noChangeArrowheads="1"/>
              </p:cNvSpPr>
              <p:nvPr/>
            </p:nvSpPr>
            <p:spPr bwMode="auto">
              <a:xfrm>
                <a:off x="180083" y="2264640"/>
                <a:ext cx="5905500" cy="165576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lstStyle>
                <a:lvl1pPr marL="342900" indent="-342900"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buFont typeface="Wingdings" panose="05000000000000000000" pitchFamily="2" charset="2"/>
                  <a:buChar char="ü"/>
                </a:pPr>
                <a:r>
                  <a:rPr lang="en-GB" altLang="ko-KR" sz="2400" u="none" dirty="0">
                    <a:solidFill>
                      <a:srgbClr val="FF0000"/>
                    </a:solidFill>
                    <a:latin typeface="Berlin Sans FB" panose="020E0602020502020306" pitchFamily="34" charset="0"/>
                  </a:rPr>
                  <a:t>Plot </a:t>
                </a:r>
                <a:r>
                  <a:rPr lang="en-GB" altLang="ko-KR" sz="2400" u="none" dirty="0" err="1">
                    <a:solidFill>
                      <a:srgbClr val="FF0000"/>
                    </a:solidFill>
                    <a:latin typeface="Berlin Sans FB" panose="020E0602020502020306" pitchFamily="34" charset="0"/>
                  </a:rPr>
                  <a:t>ln</a:t>
                </a:r>
                <a:r>
                  <a:rPr lang="en-GB" altLang="ko-KR" sz="2400" i="1" u="none" dirty="0" err="1">
                    <a:solidFill>
                      <a:srgbClr val="FF0000"/>
                    </a:solidFill>
                    <a:latin typeface="Berlin Sans FB" panose="020E0602020502020306" pitchFamily="34" charset="0"/>
                  </a:rPr>
                  <a:t>I</a:t>
                </a:r>
                <a:r>
                  <a:rPr lang="en-GB" altLang="ko-KR" sz="2400" u="none" dirty="0">
                    <a:solidFill>
                      <a:srgbClr val="FF0000"/>
                    </a:solidFill>
                    <a:latin typeface="Berlin Sans FB" panose="020E0602020502020306" pitchFamily="34" charset="0"/>
                  </a:rPr>
                  <a:t> vs </a:t>
                </a:r>
                <a:r>
                  <a:rPr lang="en-GB" altLang="ko-KR" sz="2400" i="1" u="none" dirty="0">
                    <a:solidFill>
                      <a:srgbClr val="FF0000"/>
                    </a:solidFill>
                    <a:latin typeface="Berlin Sans FB" panose="020E0602020502020306" pitchFamily="34" charset="0"/>
                  </a:rPr>
                  <a:t>q</a:t>
                </a:r>
                <a:r>
                  <a:rPr lang="en-GB" altLang="ko-KR" sz="2400" u="none" baseline="30000" dirty="0">
                    <a:solidFill>
                      <a:srgbClr val="FF0000"/>
                    </a:solidFill>
                    <a:latin typeface="Berlin Sans FB" panose="020E0602020502020306" pitchFamily="34" charset="0"/>
                  </a:rPr>
                  <a:t>2</a:t>
                </a:r>
              </a:p>
              <a:p>
                <a:pPr marL="0" indent="0" eaLnBrk="1" hangingPunct="1">
                  <a:buNone/>
                </a:pPr>
                <a:r>
                  <a:rPr lang="en-GB" altLang="ko-KR" sz="2400" u="none" dirty="0">
                    <a:latin typeface="Berlin Sans FB" panose="020E0602020502020306" pitchFamily="34" charset="0"/>
                    <a:cs typeface="Arial" panose="020B0604020202020204" pitchFamily="34" charset="0"/>
                  </a:rPr>
                  <a:t>→ Straight line, slope –</a:t>
                </a:r>
                <a14:m>
                  <m:oMath xmlns:m="http://schemas.openxmlformats.org/officeDocument/2006/math">
                    <m:sSup>
                      <m:sSupPr>
                        <m:ctrlPr>
                          <a:rPr lang="ko-KR" altLang="en-US" sz="2400" i="1" smtClean="0">
                            <a:solidFill>
                              <a:srgbClr val="000000"/>
                            </a:solidFill>
                            <a:latin typeface="Cambria Math" panose="02040503050406030204" pitchFamily="18" charset="0"/>
                          </a:rPr>
                        </m:ctrlPr>
                      </m:sSupPr>
                      <m:e>
                        <m:sSub>
                          <m:sSubPr>
                            <m:ctrlPr>
                              <a:rPr lang="ko-KR" altLang="en-US" sz="2400" i="1">
                                <a:solidFill>
                                  <a:srgbClr val="000000"/>
                                </a:solidFill>
                                <a:latin typeface="Cambria Math" panose="02040503050406030204" pitchFamily="18" charset="0"/>
                              </a:rPr>
                            </m:ctrlPr>
                          </m:sSubPr>
                          <m:e>
                            <m:r>
                              <a:rPr lang="ko-KR" altLang="en-US" sz="2400" i="1">
                                <a:solidFill>
                                  <a:srgbClr val="000000"/>
                                </a:solidFill>
                                <a:latin typeface="Cambria Math" panose="02040503050406030204" pitchFamily="18" charset="0"/>
                              </a:rPr>
                              <m:t>𝑅</m:t>
                            </m:r>
                          </m:e>
                          <m:sub>
                            <m:r>
                              <a:rPr lang="ko-KR" altLang="en-US" sz="2400" i="1">
                                <a:solidFill>
                                  <a:srgbClr val="000000"/>
                                </a:solidFill>
                                <a:latin typeface="Cambria Math" panose="02040503050406030204" pitchFamily="18" charset="0"/>
                              </a:rPr>
                              <m:t>𝑔</m:t>
                            </m:r>
                          </m:sub>
                        </m:sSub>
                      </m:e>
                      <m:sup>
                        <m:r>
                          <a:rPr lang="ko-KR" altLang="en-US" sz="2400" i="1">
                            <a:solidFill>
                              <a:srgbClr val="000000"/>
                            </a:solidFill>
                            <a:latin typeface="Cambria Math" panose="02040503050406030204" pitchFamily="18" charset="0"/>
                          </a:rPr>
                          <m:t>2</m:t>
                        </m:r>
                      </m:sup>
                    </m:sSup>
                  </m:oMath>
                </a14:m>
                <a:r>
                  <a:rPr lang="en-GB" altLang="ko-KR" sz="2400" u="none" dirty="0">
                    <a:latin typeface="Berlin Sans FB" panose="020E0602020502020306" pitchFamily="34" charset="0"/>
                    <a:cs typeface="Arial" panose="020B0604020202020204" pitchFamily="34" charset="0"/>
                  </a:rPr>
                  <a:t>/3</a:t>
                </a:r>
              </a:p>
              <a:p>
                <a:pPr marL="0" indent="0" eaLnBrk="1" hangingPunct="1">
                  <a:buNone/>
                </a:pPr>
                <a:r>
                  <a:rPr lang="en-GB" altLang="ko-KR" sz="2400" u="none" dirty="0">
                    <a:latin typeface="Berlin Sans FB" panose="020E0602020502020306" pitchFamily="34" charset="0"/>
                    <a:cs typeface="Arial" panose="020B0604020202020204" pitchFamily="34" charset="0"/>
                  </a:rPr>
                  <a:t>→</a:t>
                </a:r>
                <a:r>
                  <a:rPr lang="en-GB" altLang="ko-KR" sz="2400" u="none" dirty="0">
                    <a:latin typeface="Berlin Sans FB" panose="020E0602020502020306" pitchFamily="34" charset="0"/>
                    <a:cs typeface="Arial" panose="020B0604020202020204" pitchFamily="34" charset="0"/>
                    <a:sym typeface="Wingdings" panose="05000000000000000000" pitchFamily="2" charset="2"/>
                  </a:rPr>
                  <a:t> </a:t>
                </a:r>
                <a:r>
                  <a:rPr lang="en-US" altLang="ko-KR" sz="2400" u="none" dirty="0">
                    <a:latin typeface="Berlin Sans FB" panose="020E0602020502020306" pitchFamily="34" charset="0"/>
                    <a:cs typeface="Arial" panose="020B0604020202020204" pitchFamily="34" charset="0"/>
                    <a:sym typeface="Wingdings" panose="05000000000000000000" pitchFamily="2" charset="2"/>
                  </a:rPr>
                  <a:t>True for all shapes (but works best for spheres)</a:t>
                </a:r>
                <a:endParaRPr lang="en-GB" altLang="ko-KR" sz="2400" u="none" dirty="0">
                  <a:latin typeface="Berlin Sans FB" panose="020E0602020502020306" pitchFamily="34" charset="0"/>
                  <a:cs typeface="Arial" panose="020B0604020202020204" pitchFamily="34" charset="0"/>
                  <a:sym typeface="Wingdings" panose="05000000000000000000" pitchFamily="2" charset="2"/>
                </a:endParaRPr>
              </a:p>
            </p:txBody>
          </p:sp>
        </mc:Choice>
        <mc:Fallback xmlns="">
          <p:sp>
            <p:nvSpPr>
              <p:cNvPr id="8" name="Rectangle 7">
                <a:extLst>
                  <a:ext uri="{FF2B5EF4-FFF2-40B4-BE49-F238E27FC236}">
                    <a16:creationId xmlns:a16="http://schemas.microsoft.com/office/drawing/2014/main" id="{46C71EF7-F5E9-D060-ACF5-7613A4E2BD9E}"/>
                  </a:ext>
                </a:extLst>
              </p:cNvPr>
              <p:cNvSpPr>
                <a:spLocks noRot="1" noChangeAspect="1" noMove="1" noResize="1" noEditPoints="1" noAdjustHandles="1" noChangeArrowheads="1" noChangeShapeType="1" noTextEdit="1"/>
              </p:cNvSpPr>
              <p:nvPr/>
            </p:nvSpPr>
            <p:spPr bwMode="auto">
              <a:xfrm>
                <a:off x="180083" y="2264640"/>
                <a:ext cx="5905500" cy="1655763"/>
              </a:xfrm>
              <a:prstGeom prst="rect">
                <a:avLst/>
              </a:prstGeom>
              <a:blipFill>
                <a:blip r:embed="rId2"/>
                <a:stretch>
                  <a:fillRect l="-1653" t="-2941" b="-154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0" name="Object 4">
                <a:extLst>
                  <a:ext uri="{FF2B5EF4-FFF2-40B4-BE49-F238E27FC236}">
                    <a16:creationId xmlns:a16="http://schemas.microsoft.com/office/drawing/2014/main" id="{05834696-FC9C-FD97-651F-5E42850DA999}"/>
                  </a:ext>
                </a:extLst>
              </p:cNvPr>
              <p:cNvSpPr txBox="1"/>
              <p:nvPr/>
            </p:nvSpPr>
            <p:spPr bwMode="auto">
              <a:xfrm>
                <a:off x="539552" y="1269274"/>
                <a:ext cx="6912768" cy="81438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2400" i="1" smtClean="0">
                          <a:solidFill>
                            <a:srgbClr val="000000"/>
                          </a:solidFill>
                          <a:latin typeface="Cambria Math" panose="02040503050406030204" pitchFamily="18" charset="0"/>
                        </a:rPr>
                        <m:t>𝐼</m:t>
                      </m:r>
                      <m:r>
                        <a:rPr lang="ko-KR" altLang="en-US" sz="2400" i="1" smtClean="0">
                          <a:solidFill>
                            <a:srgbClr val="000000"/>
                          </a:solidFill>
                          <a:latin typeface="Cambria Math" panose="02040503050406030204" pitchFamily="18" charset="0"/>
                        </a:rPr>
                        <m:t>=</m:t>
                      </m:r>
                      <m:sSub>
                        <m:sSubPr>
                          <m:ctrlPr>
                            <a:rPr lang="ko-KR" altLang="en-US" sz="2400" i="1">
                              <a:solidFill>
                                <a:srgbClr val="000000"/>
                              </a:solidFill>
                              <a:latin typeface="Cambria Math" panose="02040503050406030204" pitchFamily="18" charset="0"/>
                            </a:rPr>
                          </m:ctrlPr>
                        </m:sSubPr>
                        <m:e>
                          <m:r>
                            <a:rPr lang="ko-KR" altLang="en-US" sz="2400" i="1">
                              <a:solidFill>
                                <a:srgbClr val="000000"/>
                              </a:solidFill>
                              <a:latin typeface="Cambria Math" panose="02040503050406030204" pitchFamily="18" charset="0"/>
                            </a:rPr>
                            <m:t>𝐼</m:t>
                          </m:r>
                        </m:e>
                        <m:sub>
                          <m:r>
                            <a:rPr lang="ko-KR" altLang="en-US" sz="2400" i="1">
                              <a:solidFill>
                                <a:srgbClr val="000000"/>
                              </a:solidFill>
                              <a:latin typeface="Cambria Math" panose="02040503050406030204" pitchFamily="18" charset="0"/>
                            </a:rPr>
                            <m:t>0</m:t>
                          </m:r>
                        </m:sub>
                      </m:sSub>
                      <m:func>
                        <m:funcPr>
                          <m:ctrlPr>
                            <a:rPr lang="ko-KR" altLang="en-US" sz="2400" i="1">
                              <a:solidFill>
                                <a:srgbClr val="000000"/>
                              </a:solidFill>
                              <a:latin typeface="Cambria Math" panose="02040503050406030204" pitchFamily="18" charset="0"/>
                            </a:rPr>
                          </m:ctrlPr>
                        </m:funcPr>
                        <m:fName>
                          <m:r>
                            <m:rPr>
                              <m:sty m:val="p"/>
                            </m:rPr>
                            <a:rPr lang="ko-KR" altLang="en-US" sz="2400" i="0">
                              <a:solidFill>
                                <a:srgbClr val="000000"/>
                              </a:solidFill>
                              <a:latin typeface="Cambria Math" panose="02040503050406030204" pitchFamily="18" charset="0"/>
                            </a:rPr>
                            <m:t>exp</m:t>
                          </m:r>
                        </m:fName>
                        <m:e>
                          <m:r>
                            <a:rPr lang="ko-KR" altLang="en-US" sz="2400" i="1">
                              <a:solidFill>
                                <a:srgbClr val="000000"/>
                              </a:solidFill>
                              <a:latin typeface="Cambria Math" panose="02040503050406030204" pitchFamily="18" charset="0"/>
                            </a:rPr>
                            <m:t>(</m:t>
                          </m:r>
                        </m:e>
                      </m:func>
                      <m:r>
                        <a:rPr lang="ko-KR" altLang="en-US" sz="2400" i="1">
                          <a:solidFill>
                            <a:srgbClr val="000000"/>
                          </a:solidFill>
                          <a:latin typeface="Cambria Math" panose="02040503050406030204" pitchFamily="18" charset="0"/>
                        </a:rPr>
                        <m:t>−</m:t>
                      </m:r>
                      <m:f>
                        <m:fPr>
                          <m:ctrlPr>
                            <a:rPr lang="ko-KR" altLang="en-US" sz="2400" i="1">
                              <a:solidFill>
                                <a:srgbClr val="000000"/>
                              </a:solidFill>
                              <a:latin typeface="Cambria Math" panose="02040503050406030204" pitchFamily="18" charset="0"/>
                            </a:rPr>
                          </m:ctrlPr>
                        </m:fPr>
                        <m:num>
                          <m:r>
                            <a:rPr lang="ko-KR" altLang="en-US" sz="2400" i="1">
                              <a:solidFill>
                                <a:srgbClr val="000000"/>
                              </a:solidFill>
                              <a:latin typeface="Cambria Math" panose="02040503050406030204" pitchFamily="18" charset="0"/>
                            </a:rPr>
                            <m:t>1</m:t>
                          </m:r>
                        </m:num>
                        <m:den>
                          <m:r>
                            <a:rPr lang="ko-KR" altLang="en-US" sz="2400" i="1">
                              <a:solidFill>
                                <a:srgbClr val="000000"/>
                              </a:solidFill>
                              <a:latin typeface="Cambria Math" panose="02040503050406030204" pitchFamily="18" charset="0"/>
                            </a:rPr>
                            <m:t>3</m:t>
                          </m:r>
                        </m:den>
                      </m:f>
                      <m:sSup>
                        <m:sSupPr>
                          <m:ctrlPr>
                            <a:rPr lang="ko-KR" altLang="en-US" sz="2400" i="1">
                              <a:solidFill>
                                <a:srgbClr val="000000"/>
                              </a:solidFill>
                              <a:latin typeface="Cambria Math" panose="02040503050406030204" pitchFamily="18" charset="0"/>
                            </a:rPr>
                          </m:ctrlPr>
                        </m:sSupPr>
                        <m:e>
                          <m:r>
                            <a:rPr lang="ko-KR" altLang="en-US" sz="2400" i="1">
                              <a:solidFill>
                                <a:srgbClr val="000000"/>
                              </a:solidFill>
                              <a:latin typeface="Cambria Math" panose="02040503050406030204" pitchFamily="18" charset="0"/>
                            </a:rPr>
                            <m:t>𝑞</m:t>
                          </m:r>
                        </m:e>
                        <m:sup>
                          <m:r>
                            <a:rPr lang="ko-KR" altLang="en-US" sz="2400" i="1">
                              <a:solidFill>
                                <a:srgbClr val="000000"/>
                              </a:solidFill>
                              <a:latin typeface="Cambria Math" panose="02040503050406030204" pitchFamily="18" charset="0"/>
                            </a:rPr>
                            <m:t>2</m:t>
                          </m:r>
                        </m:sup>
                      </m:sSup>
                      <m:sSup>
                        <m:sSupPr>
                          <m:ctrlPr>
                            <a:rPr lang="ko-KR" altLang="en-US" sz="2400" i="1">
                              <a:solidFill>
                                <a:srgbClr val="000000"/>
                              </a:solidFill>
                              <a:latin typeface="Cambria Math" panose="02040503050406030204" pitchFamily="18" charset="0"/>
                            </a:rPr>
                          </m:ctrlPr>
                        </m:sSupPr>
                        <m:e>
                          <m:sSub>
                            <m:sSubPr>
                              <m:ctrlPr>
                                <a:rPr lang="ko-KR" altLang="en-US" sz="2400" i="1">
                                  <a:solidFill>
                                    <a:srgbClr val="000000"/>
                                  </a:solidFill>
                                  <a:latin typeface="Cambria Math" panose="02040503050406030204" pitchFamily="18" charset="0"/>
                                </a:rPr>
                              </m:ctrlPr>
                            </m:sSubPr>
                            <m:e>
                              <m:r>
                                <a:rPr lang="ko-KR" altLang="en-US" sz="2400" i="1">
                                  <a:solidFill>
                                    <a:srgbClr val="000000"/>
                                  </a:solidFill>
                                  <a:latin typeface="Cambria Math" panose="02040503050406030204" pitchFamily="18" charset="0"/>
                                </a:rPr>
                                <m:t>𝑅</m:t>
                              </m:r>
                            </m:e>
                            <m:sub>
                              <m:r>
                                <a:rPr lang="ko-KR" altLang="en-US" sz="2400" i="1">
                                  <a:solidFill>
                                    <a:srgbClr val="000000"/>
                                  </a:solidFill>
                                  <a:latin typeface="Cambria Math" panose="02040503050406030204" pitchFamily="18" charset="0"/>
                                </a:rPr>
                                <m:t>𝑔</m:t>
                              </m:r>
                            </m:sub>
                          </m:sSub>
                        </m:e>
                        <m:sup>
                          <m:r>
                            <a:rPr lang="ko-KR" altLang="en-US" sz="2400" i="1">
                              <a:solidFill>
                                <a:srgbClr val="000000"/>
                              </a:solidFill>
                              <a:latin typeface="Cambria Math" panose="02040503050406030204" pitchFamily="18" charset="0"/>
                            </a:rPr>
                            <m:t>2</m:t>
                          </m:r>
                        </m:sup>
                      </m:sSup>
                      <m:r>
                        <a:rPr lang="ko-KR" altLang="en-US" sz="2400" i="1">
                          <a:solidFill>
                            <a:srgbClr val="000000"/>
                          </a:solidFill>
                          <a:latin typeface="Cambria Math" panose="02040503050406030204" pitchFamily="18" charset="0"/>
                        </a:rPr>
                        <m:t>)</m:t>
                      </m:r>
                      <m:r>
                        <a:rPr lang="en-US" altLang="ko-KR" sz="2400" b="0" i="1" smtClean="0">
                          <a:solidFill>
                            <a:srgbClr val="000000"/>
                          </a:solidFill>
                          <a:latin typeface="Cambria Math" panose="02040503050406030204" pitchFamily="18" charset="0"/>
                        </a:rPr>
                        <m:t> →</m:t>
                      </m:r>
                      <m:func>
                        <m:funcPr>
                          <m:ctrlPr>
                            <a:rPr lang="ko-KR" altLang="en-US" sz="2400" i="1" smtClean="0">
                              <a:solidFill>
                                <a:srgbClr val="FF0000"/>
                              </a:solidFill>
                              <a:latin typeface="Cambria Math" panose="02040503050406030204" pitchFamily="18" charset="0"/>
                            </a:rPr>
                          </m:ctrlPr>
                        </m:funcPr>
                        <m:fName>
                          <m:r>
                            <m:rPr>
                              <m:sty m:val="p"/>
                            </m:rPr>
                            <a:rPr lang="ko-KR" altLang="en-US" sz="2400">
                              <a:solidFill>
                                <a:srgbClr val="FF0000"/>
                              </a:solidFill>
                              <a:latin typeface="Cambria Math" panose="02040503050406030204" pitchFamily="18" charset="0"/>
                            </a:rPr>
                            <m:t>ln</m:t>
                          </m:r>
                        </m:fName>
                        <m:e>
                          <m:r>
                            <a:rPr lang="ko-KR" altLang="en-US" sz="2400" i="1">
                              <a:solidFill>
                                <a:srgbClr val="FF0000"/>
                              </a:solidFill>
                              <a:latin typeface="Cambria Math" panose="02040503050406030204" pitchFamily="18" charset="0"/>
                            </a:rPr>
                            <m:t>𝐼</m:t>
                          </m:r>
                        </m:e>
                      </m:func>
                      <m:r>
                        <a:rPr lang="ko-KR" altLang="en-US" sz="2400" i="1">
                          <a:solidFill>
                            <a:srgbClr val="000000"/>
                          </a:solidFill>
                          <a:latin typeface="Cambria Math" panose="02040503050406030204" pitchFamily="18" charset="0"/>
                        </a:rPr>
                        <m:t>=</m:t>
                      </m:r>
                      <m:func>
                        <m:funcPr>
                          <m:ctrlPr>
                            <a:rPr lang="ko-KR" altLang="en-US" sz="2400" i="1">
                              <a:solidFill>
                                <a:srgbClr val="000000"/>
                              </a:solidFill>
                              <a:latin typeface="Cambria Math" panose="02040503050406030204" pitchFamily="18" charset="0"/>
                            </a:rPr>
                          </m:ctrlPr>
                        </m:funcPr>
                        <m:fName>
                          <m:r>
                            <m:rPr>
                              <m:sty m:val="p"/>
                            </m:rPr>
                            <a:rPr lang="ko-KR" altLang="en-US" sz="2400">
                              <a:solidFill>
                                <a:srgbClr val="000000"/>
                              </a:solidFill>
                              <a:latin typeface="Cambria Math" panose="02040503050406030204" pitchFamily="18" charset="0"/>
                            </a:rPr>
                            <m:t>ln</m:t>
                          </m:r>
                        </m:fName>
                        <m:e>
                          <m:sSub>
                            <m:sSubPr>
                              <m:ctrlPr>
                                <a:rPr lang="ko-KR" altLang="en-US" sz="2400" i="1">
                                  <a:solidFill>
                                    <a:srgbClr val="000000"/>
                                  </a:solidFill>
                                  <a:latin typeface="Cambria Math" panose="02040503050406030204" pitchFamily="18" charset="0"/>
                                </a:rPr>
                              </m:ctrlPr>
                            </m:sSubPr>
                            <m:e>
                              <m:r>
                                <a:rPr lang="ko-KR" altLang="en-US" sz="2400" i="1">
                                  <a:solidFill>
                                    <a:srgbClr val="000000"/>
                                  </a:solidFill>
                                  <a:latin typeface="Cambria Math" panose="02040503050406030204" pitchFamily="18" charset="0"/>
                                </a:rPr>
                                <m:t>𝐼</m:t>
                              </m:r>
                            </m:e>
                            <m:sub>
                              <m:r>
                                <a:rPr lang="ko-KR" altLang="en-US" sz="2400" i="1">
                                  <a:solidFill>
                                    <a:srgbClr val="000000"/>
                                  </a:solidFill>
                                  <a:latin typeface="Cambria Math" panose="02040503050406030204" pitchFamily="18" charset="0"/>
                                </a:rPr>
                                <m:t>0</m:t>
                              </m:r>
                            </m:sub>
                          </m:sSub>
                        </m:e>
                      </m:func>
                      <m:r>
                        <a:rPr lang="ko-KR" altLang="en-US" sz="2400" i="1">
                          <a:solidFill>
                            <a:srgbClr val="000000"/>
                          </a:solidFill>
                          <a:latin typeface="Cambria Math" panose="02040503050406030204" pitchFamily="18" charset="0"/>
                        </a:rPr>
                        <m:t>−</m:t>
                      </m:r>
                      <m:f>
                        <m:fPr>
                          <m:ctrlPr>
                            <a:rPr lang="ko-KR" altLang="en-US" sz="2400" i="1">
                              <a:solidFill>
                                <a:srgbClr val="000000"/>
                              </a:solidFill>
                              <a:latin typeface="Cambria Math" panose="02040503050406030204" pitchFamily="18" charset="0"/>
                            </a:rPr>
                          </m:ctrlPr>
                        </m:fPr>
                        <m:num>
                          <m:r>
                            <a:rPr lang="ko-KR" altLang="en-US" sz="2400" i="1">
                              <a:solidFill>
                                <a:srgbClr val="000000"/>
                              </a:solidFill>
                              <a:latin typeface="Cambria Math" panose="02040503050406030204" pitchFamily="18" charset="0"/>
                            </a:rPr>
                            <m:t>1</m:t>
                          </m:r>
                        </m:num>
                        <m:den>
                          <m:r>
                            <a:rPr lang="ko-KR" altLang="en-US" sz="2400" i="1">
                              <a:solidFill>
                                <a:srgbClr val="000000"/>
                              </a:solidFill>
                              <a:latin typeface="Cambria Math" panose="02040503050406030204" pitchFamily="18" charset="0"/>
                            </a:rPr>
                            <m:t>3</m:t>
                          </m:r>
                        </m:den>
                      </m:f>
                      <m:sSup>
                        <m:sSupPr>
                          <m:ctrlPr>
                            <a:rPr lang="ko-KR" altLang="en-US" sz="2400" i="1" smtClean="0">
                              <a:solidFill>
                                <a:srgbClr val="FF0000"/>
                              </a:solidFill>
                              <a:latin typeface="Cambria Math" panose="02040503050406030204" pitchFamily="18" charset="0"/>
                            </a:rPr>
                          </m:ctrlPr>
                        </m:sSupPr>
                        <m:e>
                          <m:r>
                            <a:rPr lang="ko-KR" altLang="en-US" sz="2400" i="1">
                              <a:solidFill>
                                <a:srgbClr val="FF0000"/>
                              </a:solidFill>
                              <a:latin typeface="Cambria Math" panose="02040503050406030204" pitchFamily="18" charset="0"/>
                            </a:rPr>
                            <m:t>𝑞</m:t>
                          </m:r>
                        </m:e>
                        <m:sup>
                          <m:r>
                            <a:rPr lang="ko-KR" altLang="en-US" sz="2400" i="1">
                              <a:solidFill>
                                <a:srgbClr val="FF0000"/>
                              </a:solidFill>
                              <a:latin typeface="Cambria Math" panose="02040503050406030204" pitchFamily="18" charset="0"/>
                            </a:rPr>
                            <m:t>2</m:t>
                          </m:r>
                        </m:sup>
                      </m:sSup>
                      <m:sSup>
                        <m:sSupPr>
                          <m:ctrlPr>
                            <a:rPr lang="ko-KR" altLang="en-US" sz="2400" i="1">
                              <a:solidFill>
                                <a:srgbClr val="000000"/>
                              </a:solidFill>
                              <a:latin typeface="Cambria Math" panose="02040503050406030204" pitchFamily="18" charset="0"/>
                            </a:rPr>
                          </m:ctrlPr>
                        </m:sSupPr>
                        <m:e>
                          <m:sSub>
                            <m:sSubPr>
                              <m:ctrlPr>
                                <a:rPr lang="ko-KR" altLang="en-US" sz="2400" i="1">
                                  <a:solidFill>
                                    <a:srgbClr val="000000"/>
                                  </a:solidFill>
                                  <a:latin typeface="Cambria Math" panose="02040503050406030204" pitchFamily="18" charset="0"/>
                                </a:rPr>
                              </m:ctrlPr>
                            </m:sSubPr>
                            <m:e>
                              <m:r>
                                <a:rPr lang="ko-KR" altLang="en-US" sz="2400" i="1">
                                  <a:solidFill>
                                    <a:srgbClr val="000000"/>
                                  </a:solidFill>
                                  <a:latin typeface="Cambria Math" panose="02040503050406030204" pitchFamily="18" charset="0"/>
                                </a:rPr>
                                <m:t>𝑅</m:t>
                              </m:r>
                            </m:e>
                            <m:sub>
                              <m:r>
                                <a:rPr lang="ko-KR" altLang="en-US" sz="2400" i="1">
                                  <a:solidFill>
                                    <a:srgbClr val="000000"/>
                                  </a:solidFill>
                                  <a:latin typeface="Cambria Math" panose="02040503050406030204" pitchFamily="18" charset="0"/>
                                </a:rPr>
                                <m:t>𝑔</m:t>
                              </m:r>
                            </m:sub>
                          </m:sSub>
                        </m:e>
                        <m:sup>
                          <m:r>
                            <a:rPr lang="ko-KR" altLang="en-US" sz="2400" i="1">
                              <a:solidFill>
                                <a:srgbClr val="000000"/>
                              </a:solidFill>
                              <a:latin typeface="Cambria Math" panose="02040503050406030204" pitchFamily="18" charset="0"/>
                            </a:rPr>
                            <m:t>2</m:t>
                          </m:r>
                        </m:sup>
                      </m:sSup>
                    </m:oMath>
                  </m:oMathPara>
                </a14:m>
                <a:endParaRPr lang="ko-KR" altLang="en-US" sz="2400" dirty="0"/>
              </a:p>
            </p:txBody>
          </p:sp>
        </mc:Choice>
        <mc:Fallback xmlns="">
          <p:sp>
            <p:nvSpPr>
              <p:cNvPr id="10" name="Object 4">
                <a:extLst>
                  <a:ext uri="{FF2B5EF4-FFF2-40B4-BE49-F238E27FC236}">
                    <a16:creationId xmlns:a16="http://schemas.microsoft.com/office/drawing/2014/main" id="{05834696-FC9C-FD97-651F-5E42850DA999}"/>
                  </a:ext>
                </a:extLst>
              </p:cNvPr>
              <p:cNvSpPr txBox="1">
                <a:spLocks noRot="1" noChangeAspect="1" noMove="1" noResize="1" noEditPoints="1" noAdjustHandles="1" noChangeArrowheads="1" noChangeShapeType="1" noTextEdit="1"/>
              </p:cNvSpPr>
              <p:nvPr/>
            </p:nvSpPr>
            <p:spPr bwMode="auto">
              <a:xfrm>
                <a:off x="539552" y="1269274"/>
                <a:ext cx="6912768" cy="814388"/>
              </a:xfrm>
              <a:prstGeom prst="rect">
                <a:avLst/>
              </a:prstGeom>
              <a:blipFill>
                <a:blip r:embed="rId3"/>
                <a:stretch>
                  <a:fillRect/>
                </a:stretch>
              </a:blipFill>
              <a:ln>
                <a:noFill/>
              </a:ln>
              <a:effectLst/>
            </p:spPr>
            <p:txBody>
              <a:bodyPr/>
              <a:lstStyle/>
              <a:p>
                <a:r>
                  <a:rPr lang="ko-KR" altLang="en-US">
                    <a:noFill/>
                  </a:rPr>
                  <a:t> </a:t>
                </a:r>
              </a:p>
            </p:txBody>
          </p:sp>
        </mc:Fallback>
      </mc:AlternateContent>
      <p:sp>
        <p:nvSpPr>
          <p:cNvPr id="13" name="Rectangle 9">
            <a:extLst>
              <a:ext uri="{FF2B5EF4-FFF2-40B4-BE49-F238E27FC236}">
                <a16:creationId xmlns:a16="http://schemas.microsoft.com/office/drawing/2014/main" id="{BBCB0F53-90AE-C0FE-9412-7CCED558899C}"/>
              </a:ext>
            </a:extLst>
          </p:cNvPr>
          <p:cNvSpPr>
            <a:spLocks noChangeArrowheads="1"/>
          </p:cNvSpPr>
          <p:nvPr/>
        </p:nvSpPr>
        <p:spPr bwMode="auto">
          <a:xfrm>
            <a:off x="469008" y="4714153"/>
            <a:ext cx="8229600" cy="143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r>
              <a:rPr lang="en-GB" altLang="ko-KR" sz="2400" u="none" dirty="0">
                <a:latin typeface="Berlin Sans FB" panose="020E0602020502020306" pitchFamily="34" charset="0"/>
              </a:rPr>
              <a:t>Solid sphere radius R: </a:t>
            </a:r>
            <a:r>
              <a:rPr lang="en-GB" altLang="ko-KR" sz="2400" u="none" dirty="0" err="1">
                <a:latin typeface="Berlin Sans FB" panose="020E0602020502020306" pitchFamily="34" charset="0"/>
              </a:rPr>
              <a:t>R</a:t>
            </a:r>
            <a:r>
              <a:rPr lang="en-GB" altLang="ko-KR" sz="2400" u="none" baseline="-25000" dirty="0" err="1">
                <a:latin typeface="Berlin Sans FB" panose="020E0602020502020306" pitchFamily="34" charset="0"/>
              </a:rPr>
              <a:t>g</a:t>
            </a:r>
            <a:r>
              <a:rPr lang="en-GB" altLang="ko-KR" sz="2400" u="none" dirty="0">
                <a:latin typeface="Berlin Sans FB" panose="020E0602020502020306" pitchFamily="34" charset="0"/>
              </a:rPr>
              <a:t> = </a:t>
            </a:r>
            <a:r>
              <a:rPr lang="en-GB" altLang="ko-KR" sz="2400" u="none" dirty="0">
                <a:latin typeface="Berlin Sans FB" panose="020E0602020502020306" pitchFamily="34" charset="0"/>
                <a:cs typeface="Arial" panose="020B0604020202020204" pitchFamily="34" charset="0"/>
              </a:rPr>
              <a:t>√(3/5) R</a:t>
            </a:r>
          </a:p>
          <a:p>
            <a:pPr eaLnBrk="1" hangingPunct="1"/>
            <a:r>
              <a:rPr lang="en-GB" altLang="ko-KR" sz="2400" u="none" dirty="0">
                <a:latin typeface="Berlin Sans FB" panose="020E0602020502020306" pitchFamily="34" charset="0"/>
              </a:rPr>
              <a:t>Thin rod length L: </a:t>
            </a:r>
            <a:r>
              <a:rPr lang="en-GB" altLang="ko-KR" sz="2400" u="none" dirty="0" err="1">
                <a:latin typeface="Berlin Sans FB" panose="020E0602020502020306" pitchFamily="34" charset="0"/>
              </a:rPr>
              <a:t>R</a:t>
            </a:r>
            <a:r>
              <a:rPr lang="en-GB" altLang="ko-KR" sz="2400" u="none" baseline="-25000" dirty="0" err="1">
                <a:latin typeface="Berlin Sans FB" panose="020E0602020502020306" pitchFamily="34" charset="0"/>
              </a:rPr>
              <a:t>g</a:t>
            </a:r>
            <a:r>
              <a:rPr lang="en-GB" altLang="ko-KR" sz="2400" u="none" dirty="0">
                <a:latin typeface="Berlin Sans FB" panose="020E0602020502020306" pitchFamily="34" charset="0"/>
              </a:rPr>
              <a:t> = </a:t>
            </a:r>
            <a:r>
              <a:rPr lang="en-GB" altLang="ko-KR" sz="2400" u="none" dirty="0">
                <a:latin typeface="Berlin Sans FB" panose="020E0602020502020306" pitchFamily="34" charset="0"/>
                <a:cs typeface="Arial" panose="020B0604020202020204" pitchFamily="34" charset="0"/>
              </a:rPr>
              <a:t>√(1/12) L</a:t>
            </a:r>
          </a:p>
          <a:p>
            <a:pPr eaLnBrk="1" hangingPunct="1"/>
            <a:r>
              <a:rPr lang="en-GB" altLang="ko-KR" sz="2400" u="none" dirty="0">
                <a:latin typeface="Berlin Sans FB" panose="020E0602020502020306" pitchFamily="34" charset="0"/>
              </a:rPr>
              <a:t>Thin disk radius R: </a:t>
            </a:r>
            <a:r>
              <a:rPr lang="en-GB" altLang="ko-KR" sz="2400" u="none" dirty="0" err="1">
                <a:latin typeface="Berlin Sans FB" panose="020E0602020502020306" pitchFamily="34" charset="0"/>
              </a:rPr>
              <a:t>R</a:t>
            </a:r>
            <a:r>
              <a:rPr lang="en-GB" altLang="ko-KR" sz="2400" u="none" baseline="-25000" dirty="0" err="1">
                <a:latin typeface="Berlin Sans FB" panose="020E0602020502020306" pitchFamily="34" charset="0"/>
              </a:rPr>
              <a:t>g</a:t>
            </a:r>
            <a:r>
              <a:rPr lang="en-GB" altLang="ko-KR" sz="2400" u="none" dirty="0">
                <a:latin typeface="Berlin Sans FB" panose="020E0602020502020306" pitchFamily="34" charset="0"/>
              </a:rPr>
              <a:t> = </a:t>
            </a:r>
            <a:r>
              <a:rPr lang="en-GB" altLang="ko-KR" sz="2400" u="none" dirty="0">
                <a:latin typeface="Berlin Sans FB" panose="020E0602020502020306" pitchFamily="34" charset="0"/>
                <a:cs typeface="Arial" panose="020B0604020202020204" pitchFamily="34" charset="0"/>
              </a:rPr>
              <a:t>√(1/2) R</a:t>
            </a:r>
            <a:endParaRPr lang="ko-KR" altLang="en-GB" sz="2400" u="none" dirty="0">
              <a:latin typeface="Berlin Sans FB" panose="020E0602020502020306" pitchFamily="34" charset="0"/>
              <a:cs typeface="Arial" panose="020B0604020202020204" pitchFamily="34" charset="0"/>
            </a:endParaRPr>
          </a:p>
        </p:txBody>
      </p:sp>
      <p:sp>
        <p:nvSpPr>
          <p:cNvPr id="14" name="Rectangle 10">
            <a:extLst>
              <a:ext uri="{FF2B5EF4-FFF2-40B4-BE49-F238E27FC236}">
                <a16:creationId xmlns:a16="http://schemas.microsoft.com/office/drawing/2014/main" id="{C2ED9E9E-02F4-2D91-1DD4-A9A29872C3A6}"/>
              </a:ext>
            </a:extLst>
          </p:cNvPr>
          <p:cNvSpPr>
            <a:spLocks noChangeArrowheads="1"/>
          </p:cNvSpPr>
          <p:nvPr/>
        </p:nvSpPr>
        <p:spPr bwMode="auto">
          <a:xfrm>
            <a:off x="169726" y="4129266"/>
            <a:ext cx="82296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marL="457200" indent="-457200" eaLnBrk="1" hangingPunct="1">
              <a:spcBef>
                <a:spcPct val="0"/>
              </a:spcBef>
              <a:buFont typeface="Wingdings" panose="05000000000000000000" pitchFamily="2" charset="2"/>
              <a:buChar char="ü"/>
            </a:pPr>
            <a:r>
              <a:rPr lang="en-GB" altLang="ko-KR" sz="2800" u="none" dirty="0" err="1">
                <a:solidFill>
                  <a:srgbClr val="0066CC"/>
                </a:solidFill>
                <a:latin typeface="Berlin Sans FB" panose="020E0602020502020306" pitchFamily="34" charset="0"/>
              </a:rPr>
              <a:t>R</a:t>
            </a:r>
            <a:r>
              <a:rPr lang="en-GB" altLang="ko-KR" sz="2800" u="none" baseline="-25000" dirty="0" err="1">
                <a:solidFill>
                  <a:srgbClr val="0066CC"/>
                </a:solidFill>
                <a:latin typeface="Berlin Sans FB" panose="020E0602020502020306" pitchFamily="34" charset="0"/>
              </a:rPr>
              <a:t>g</a:t>
            </a:r>
            <a:r>
              <a:rPr lang="en-GB" altLang="ko-KR" sz="2800" u="none" dirty="0">
                <a:solidFill>
                  <a:srgbClr val="0066CC"/>
                </a:solidFill>
                <a:latin typeface="Berlin Sans FB" panose="020E0602020502020306" pitchFamily="34" charset="0"/>
              </a:rPr>
              <a:t> for different objects</a:t>
            </a:r>
          </a:p>
        </p:txBody>
      </p:sp>
      <p:pic>
        <p:nvPicPr>
          <p:cNvPr id="15" name="Picture 14" descr="Med_res_guinier">
            <a:extLst>
              <a:ext uri="{FF2B5EF4-FFF2-40B4-BE49-F238E27FC236}">
                <a16:creationId xmlns:a16="http://schemas.microsoft.com/office/drawing/2014/main" id="{7BB95F4B-57E4-5069-B2AB-55E8EC429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702" y="2024935"/>
            <a:ext cx="3675298" cy="285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72697448-A363-108B-13D2-934DFF7B4154}"/>
              </a:ext>
            </a:extLst>
          </p:cNvPr>
          <p:cNvSpPr>
            <a:spLocks noChangeArrowheads="1"/>
          </p:cNvSpPr>
          <p:nvPr/>
        </p:nvSpPr>
        <p:spPr bwMode="auto">
          <a:xfrm>
            <a:off x="6766942" y="2120084"/>
            <a:ext cx="22990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2000" u="none" dirty="0">
                <a:latin typeface="Berlin Sans FB" panose="020E0602020502020306" pitchFamily="34" charset="0"/>
              </a:rPr>
              <a:t>Guinier </a:t>
            </a:r>
            <a:r>
              <a:rPr lang="en-US" altLang="ko-KR" sz="2000" u="none" dirty="0" err="1">
                <a:latin typeface="Berlin Sans FB" panose="020E0602020502020306" pitchFamily="34" charset="0"/>
              </a:rPr>
              <a:t>R</a:t>
            </a:r>
            <a:r>
              <a:rPr lang="en-US" altLang="ko-KR" sz="2000" u="none" baseline="-25000" dirty="0" err="1">
                <a:latin typeface="Berlin Sans FB" panose="020E0602020502020306" pitchFamily="34" charset="0"/>
              </a:rPr>
              <a:t>g</a:t>
            </a:r>
            <a:r>
              <a:rPr lang="en-US" altLang="ko-KR" sz="2000" u="none" dirty="0">
                <a:latin typeface="Berlin Sans FB" panose="020E0602020502020306" pitchFamily="34" charset="0"/>
              </a:rPr>
              <a:t> → 41.8 Å</a:t>
            </a:r>
            <a:r>
              <a:rPr lang="en-US" altLang="ko-KR" sz="2000" dirty="0">
                <a:latin typeface="Berlin Sans FB" panose="020E0602020502020306" pitchFamily="34" charset="0"/>
              </a:rPr>
              <a:t> </a:t>
            </a:r>
          </a:p>
        </p:txBody>
      </p:sp>
      <p:sp>
        <p:nvSpPr>
          <p:cNvPr id="17" name="Rectangle 17">
            <a:extLst>
              <a:ext uri="{FF2B5EF4-FFF2-40B4-BE49-F238E27FC236}">
                <a16:creationId xmlns:a16="http://schemas.microsoft.com/office/drawing/2014/main" id="{F128549A-A6B1-DA28-A1AE-7F7B127831FF}"/>
              </a:ext>
            </a:extLst>
          </p:cNvPr>
          <p:cNvSpPr>
            <a:spLocks noChangeArrowheads="1"/>
          </p:cNvSpPr>
          <p:nvPr/>
        </p:nvSpPr>
        <p:spPr bwMode="auto">
          <a:xfrm>
            <a:off x="6477744" y="3409297"/>
            <a:ext cx="13949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1800" u="none" dirty="0">
                <a:latin typeface="Berlin Sans FB" panose="020E0602020502020306" pitchFamily="34" charset="0"/>
              </a:rPr>
              <a:t>in the range </a:t>
            </a:r>
          </a:p>
          <a:p>
            <a:pPr eaLnBrk="1" hangingPunct="1">
              <a:spcBef>
                <a:spcPct val="0"/>
              </a:spcBef>
              <a:buFontTx/>
              <a:buNone/>
            </a:pPr>
            <a:r>
              <a:rPr lang="en-US" altLang="ko-KR" sz="1800" u="none" dirty="0">
                <a:latin typeface="Berlin Sans FB" panose="020E0602020502020306" pitchFamily="34" charset="0"/>
              </a:rPr>
              <a:t>of </a:t>
            </a:r>
            <a:r>
              <a:rPr lang="en-US" altLang="ko-KR" sz="1800" u="none" dirty="0" err="1">
                <a:latin typeface="Berlin Sans FB" panose="020E0602020502020306" pitchFamily="34" charset="0"/>
              </a:rPr>
              <a:t>q∙R</a:t>
            </a:r>
            <a:r>
              <a:rPr lang="en-US" altLang="ko-KR" sz="1800" u="none" baseline="-25000" dirty="0" err="1">
                <a:latin typeface="Berlin Sans FB" panose="020E0602020502020306" pitchFamily="34" charset="0"/>
              </a:rPr>
              <a:t>g</a:t>
            </a:r>
            <a:r>
              <a:rPr lang="en-US" altLang="ko-KR" sz="1800" u="none" dirty="0">
                <a:latin typeface="Berlin Sans FB" panose="020E0602020502020306" pitchFamily="34" charset="0"/>
              </a:rPr>
              <a:t> &lt; 1.3</a:t>
            </a:r>
          </a:p>
        </p:txBody>
      </p:sp>
      <p:sp>
        <p:nvSpPr>
          <p:cNvPr id="22" name="슬라이드 번호 개체 틀 1">
            <a:extLst>
              <a:ext uri="{FF2B5EF4-FFF2-40B4-BE49-F238E27FC236}">
                <a16:creationId xmlns:a16="http://schemas.microsoft.com/office/drawing/2014/main" id="{1CB15D20-9421-D46F-B270-45DAE00B7FC0}"/>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41</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6139701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a:extLst>
              <a:ext uri="{FF2B5EF4-FFF2-40B4-BE49-F238E27FC236}">
                <a16:creationId xmlns:a16="http://schemas.microsoft.com/office/drawing/2014/main" id="{8A9288B3-5D16-B103-56CB-CB2FFC46AE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19" t="6163" r="8905" b="7112"/>
          <a:stretch/>
        </p:blipFill>
        <p:spPr bwMode="auto">
          <a:xfrm>
            <a:off x="611560" y="4849128"/>
            <a:ext cx="2793713" cy="199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6244B78-C816-677B-06C8-658701DD9C06}"/>
              </a:ext>
            </a:extLst>
          </p:cNvPr>
          <p:cNvSpPr txBox="1"/>
          <p:nvPr/>
        </p:nvSpPr>
        <p:spPr>
          <a:xfrm>
            <a:off x="251520" y="14556"/>
            <a:ext cx="7200800" cy="461665"/>
          </a:xfrm>
          <a:prstGeom prst="rect">
            <a:avLst/>
          </a:prstGeom>
          <a:noFill/>
        </p:spPr>
        <p:txBody>
          <a:bodyPr wrap="square">
            <a:spAutoFit/>
          </a:bodyPr>
          <a:lstStyle/>
          <a:p>
            <a:r>
              <a:rPr lang="en-US" altLang="ko-KR" sz="2400" b="0" i="0" u="none" strike="noStrike" baseline="0" dirty="0" err="1">
                <a:solidFill>
                  <a:schemeClr val="bg1"/>
                </a:solidFill>
                <a:latin typeface="Berlin Sans FB" panose="020E0602020502020306" pitchFamily="34" charset="0"/>
              </a:rPr>
              <a:t>Porod’s</a:t>
            </a:r>
            <a:r>
              <a:rPr lang="en-US" altLang="ko-KR" sz="2400" b="0" i="0" u="none" strike="noStrike" baseline="0" dirty="0">
                <a:solidFill>
                  <a:schemeClr val="bg1"/>
                </a:solidFill>
                <a:latin typeface="Berlin Sans FB" panose="020E0602020502020306" pitchFamily="34" charset="0"/>
              </a:rPr>
              <a:t> law</a:t>
            </a:r>
            <a:endParaRPr lang="ko-KR" altLang="en-US" sz="2400" dirty="0">
              <a:solidFill>
                <a:schemeClr val="bg1"/>
              </a:solidFill>
              <a:latin typeface="Berlin Sans FB" panose="020E0602020502020306" pitchFamily="34" charset="0"/>
            </a:endParaRPr>
          </a:p>
        </p:txBody>
      </p:sp>
      <p:sp>
        <p:nvSpPr>
          <p:cNvPr id="8" name="TextBox 7">
            <a:extLst>
              <a:ext uri="{FF2B5EF4-FFF2-40B4-BE49-F238E27FC236}">
                <a16:creationId xmlns:a16="http://schemas.microsoft.com/office/drawing/2014/main" id="{773092AA-65D0-3CC3-32AB-08FD963438E2}"/>
              </a:ext>
            </a:extLst>
          </p:cNvPr>
          <p:cNvSpPr txBox="1"/>
          <p:nvPr/>
        </p:nvSpPr>
        <p:spPr>
          <a:xfrm>
            <a:off x="3142" y="694144"/>
            <a:ext cx="8457290" cy="4154984"/>
          </a:xfrm>
          <a:prstGeom prst="rect">
            <a:avLst/>
          </a:prstGeom>
          <a:noFill/>
        </p:spPr>
        <p:txBody>
          <a:bodyPr wrap="square">
            <a:spAutoFit/>
          </a:bodyPr>
          <a:lstStyle/>
          <a:p>
            <a:pPr marL="342900" indent="-342900" algn="l">
              <a:buFont typeface="Wingdings" panose="05000000000000000000" pitchFamily="2" charset="2"/>
              <a:buChar char="ü"/>
            </a:pPr>
            <a:r>
              <a:rPr lang="en-US" altLang="ko-KR" sz="2400" b="0" i="0" u="none" strike="noStrike" baseline="0" dirty="0">
                <a:solidFill>
                  <a:srgbClr val="2F3031"/>
                </a:solidFill>
                <a:latin typeface="Berlin Sans FB" panose="020E0602020502020306" pitchFamily="34" charset="0"/>
              </a:rPr>
              <a:t>For a sharp interface, the scattered intensity decreases as </a:t>
            </a:r>
            <a:r>
              <a:rPr lang="en-US" altLang="ko-KR" sz="2400" b="0" i="0" u="none" strike="noStrike" baseline="0" dirty="0">
                <a:solidFill>
                  <a:srgbClr val="DA0B00"/>
                </a:solidFill>
                <a:latin typeface="Berlin Sans FB" panose="020E0602020502020306" pitchFamily="34" charset="0"/>
              </a:rPr>
              <a:t>q-4</a:t>
            </a:r>
            <a:r>
              <a:rPr lang="en-US" altLang="ko-KR" sz="2400" b="0" i="0" u="none" strike="noStrike" baseline="0" dirty="0">
                <a:solidFill>
                  <a:srgbClr val="2F3031"/>
                </a:solidFill>
                <a:latin typeface="Berlin Sans FB" panose="020E0602020502020306" pitchFamily="34" charset="0"/>
              </a:rPr>
              <a:t>.</a:t>
            </a:r>
          </a:p>
          <a:p>
            <a:pPr marL="342900" indent="-342900" algn="l">
              <a:buFont typeface="Wingdings" panose="05000000000000000000" pitchFamily="2" charset="2"/>
              <a:buChar char="ü"/>
            </a:pPr>
            <a:endParaRPr lang="en-US" altLang="ko-KR" sz="2400" dirty="0">
              <a:solidFill>
                <a:srgbClr val="2F3031"/>
              </a:solidFill>
              <a:latin typeface="Berlin Sans FB" panose="020E0602020502020306" pitchFamily="34" charset="0"/>
            </a:endParaRPr>
          </a:p>
          <a:p>
            <a:pPr marL="342900" indent="-342900" algn="l">
              <a:buFont typeface="Wingdings" panose="05000000000000000000" pitchFamily="2" charset="2"/>
              <a:buChar char="ü"/>
            </a:pPr>
            <a:endParaRPr lang="en-US" altLang="ko-KR" sz="2400" b="0" i="0" u="none" strike="noStrike" baseline="0" dirty="0">
              <a:solidFill>
                <a:srgbClr val="2F3031"/>
              </a:solidFill>
              <a:latin typeface="Berlin Sans FB" panose="020E0602020502020306" pitchFamily="34" charset="0"/>
            </a:endParaRPr>
          </a:p>
          <a:p>
            <a:pPr marL="342900" indent="-342900" algn="l">
              <a:buFont typeface="Wingdings" panose="05000000000000000000" pitchFamily="2" charset="2"/>
              <a:buChar char="ü"/>
            </a:pPr>
            <a:endParaRPr lang="en-US" altLang="ko-KR" sz="2400" b="0" i="0" u="none" strike="noStrike" baseline="0" dirty="0">
              <a:solidFill>
                <a:srgbClr val="2F3031"/>
              </a:solidFill>
              <a:latin typeface="Berlin Sans FB" panose="020E0602020502020306" pitchFamily="34" charset="0"/>
            </a:endParaRPr>
          </a:p>
          <a:p>
            <a:pPr marL="342900" indent="-342900" algn="l">
              <a:buFont typeface="Wingdings" panose="05000000000000000000" pitchFamily="2" charset="2"/>
              <a:buChar char="ü"/>
            </a:pPr>
            <a:endParaRPr lang="en-US" altLang="ko-KR" sz="2400" b="0" i="0" u="none" strike="noStrike" baseline="0" dirty="0">
              <a:solidFill>
                <a:srgbClr val="2F3031"/>
              </a:solidFill>
              <a:latin typeface="Berlin Sans FB" panose="020E0602020502020306" pitchFamily="34" charset="0"/>
            </a:endParaRPr>
          </a:p>
          <a:p>
            <a:pPr marL="342900" indent="-342900" algn="l">
              <a:buFont typeface="Wingdings" panose="05000000000000000000" pitchFamily="2" charset="2"/>
              <a:buChar char="ü"/>
            </a:pPr>
            <a:r>
              <a:rPr lang="en-US" altLang="ko-KR" sz="2400" b="0" i="0" u="none" strike="noStrike" baseline="0" dirty="0">
                <a:solidFill>
                  <a:srgbClr val="2F3031"/>
                </a:solidFill>
                <a:latin typeface="Berlin Sans FB" panose="020E0602020502020306" pitchFamily="34" charset="0"/>
              </a:rPr>
              <a:t>Combination of </a:t>
            </a:r>
            <a:r>
              <a:rPr lang="en-US" altLang="ko-KR" sz="2400" b="0" i="0" u="none" strike="noStrike" baseline="0" dirty="0" err="1">
                <a:solidFill>
                  <a:srgbClr val="2F3031"/>
                </a:solidFill>
                <a:latin typeface="Berlin Sans FB" panose="020E0602020502020306" pitchFamily="34" charset="0"/>
              </a:rPr>
              <a:t>Porod’s</a:t>
            </a:r>
            <a:r>
              <a:rPr lang="en-US" altLang="ko-KR" sz="2400" b="0" i="0" u="none" strike="noStrike" baseline="0" dirty="0">
                <a:solidFill>
                  <a:srgbClr val="2F3031"/>
                </a:solidFill>
                <a:latin typeface="Berlin Sans FB" panose="020E0602020502020306" pitchFamily="34" charset="0"/>
              </a:rPr>
              <a:t> law &amp; Invariant Q</a:t>
            </a:r>
          </a:p>
          <a:p>
            <a:pPr algn="l"/>
            <a:endParaRPr lang="en-US" altLang="ko-KR" sz="2400" b="0" i="0" u="none" strike="noStrike" baseline="0" dirty="0">
              <a:solidFill>
                <a:srgbClr val="2F3031"/>
              </a:solidFill>
              <a:latin typeface="Berlin Sans FB" panose="020E0602020502020306" pitchFamily="34" charset="0"/>
            </a:endParaRPr>
          </a:p>
          <a:p>
            <a:pPr algn="l"/>
            <a:endParaRPr lang="en-US" altLang="ko-KR" sz="2400" dirty="0">
              <a:solidFill>
                <a:srgbClr val="2F3031"/>
              </a:solidFill>
              <a:latin typeface="Berlin Sans FB" panose="020E0602020502020306" pitchFamily="34" charset="0"/>
            </a:endParaRPr>
          </a:p>
          <a:p>
            <a:pPr algn="l"/>
            <a:endParaRPr lang="en-US" altLang="ko-KR" sz="2400" b="0" i="0" u="none" strike="noStrike" baseline="0" dirty="0">
              <a:solidFill>
                <a:srgbClr val="2F3031"/>
              </a:solidFill>
              <a:latin typeface="Berlin Sans FB" panose="020E0602020502020306" pitchFamily="34" charset="0"/>
            </a:endParaRPr>
          </a:p>
          <a:p>
            <a:pPr algn="l"/>
            <a:endParaRPr lang="en-US" altLang="ko-KR" sz="2400" dirty="0">
              <a:solidFill>
                <a:srgbClr val="2F3031"/>
              </a:solidFill>
              <a:latin typeface="Berlin Sans FB" panose="020E0602020502020306" pitchFamily="34" charset="0"/>
            </a:endParaRPr>
          </a:p>
          <a:p>
            <a:pPr algn="l"/>
            <a:r>
              <a:rPr lang="en-US" altLang="ko-KR" sz="2400" b="0" i="0" u="none" strike="noStrike" baseline="0" dirty="0">
                <a:solidFill>
                  <a:srgbClr val="2F3031"/>
                </a:solidFill>
                <a:latin typeface="Berlin Sans FB" panose="020E0602020502020306" pitchFamily="34" charset="0"/>
              </a:rPr>
              <a:t>          </a:t>
            </a:r>
            <a:r>
              <a:rPr lang="en-US" altLang="ko-KR" sz="2400" b="0" i="0" u="none" strike="noStrike" baseline="0" dirty="0">
                <a:solidFill>
                  <a:srgbClr val="2F3031"/>
                </a:solidFill>
                <a:latin typeface="Berlin Sans FB" panose="020E0602020502020306" pitchFamily="34" charset="0"/>
                <a:sym typeface="Wingdings" panose="05000000000000000000" pitchFamily="2" charset="2"/>
              </a:rPr>
              <a:t> </a:t>
            </a:r>
            <a:r>
              <a:rPr lang="en-US" altLang="ko-KR" sz="2400" b="0" i="0" u="none" strike="noStrike" baseline="0" dirty="0">
                <a:solidFill>
                  <a:srgbClr val="2F3031"/>
                </a:solidFill>
                <a:latin typeface="Berlin Sans FB" panose="020E0602020502020306" pitchFamily="34" charset="0"/>
              </a:rPr>
              <a:t>important for the characterization of porous materials!</a:t>
            </a:r>
            <a:endParaRPr lang="ko-KR" altLang="en-US" sz="2400" dirty="0">
              <a:latin typeface="Berlin Sans FB" panose="020E0602020502020306" pitchFamily="34" charset="0"/>
            </a:endParaRPr>
          </a:p>
        </p:txBody>
      </p:sp>
      <p:pic>
        <p:nvPicPr>
          <p:cNvPr id="10" name="그림 9">
            <a:extLst>
              <a:ext uri="{FF2B5EF4-FFF2-40B4-BE49-F238E27FC236}">
                <a16:creationId xmlns:a16="http://schemas.microsoft.com/office/drawing/2014/main" id="{1123E827-58FF-526E-658F-B44C2EAC047E}"/>
              </a:ext>
            </a:extLst>
          </p:cNvPr>
          <p:cNvPicPr>
            <a:picLocks noChangeAspect="1"/>
          </p:cNvPicPr>
          <p:nvPr/>
        </p:nvPicPr>
        <p:blipFill>
          <a:blip r:embed="rId3"/>
          <a:stretch>
            <a:fillRect/>
          </a:stretch>
        </p:blipFill>
        <p:spPr>
          <a:xfrm>
            <a:off x="683568" y="1180500"/>
            <a:ext cx="5043105" cy="1168379"/>
          </a:xfrm>
          <a:prstGeom prst="rect">
            <a:avLst/>
          </a:prstGeom>
        </p:spPr>
      </p:pic>
      <p:pic>
        <p:nvPicPr>
          <p:cNvPr id="12" name="그림 11">
            <a:extLst>
              <a:ext uri="{FF2B5EF4-FFF2-40B4-BE49-F238E27FC236}">
                <a16:creationId xmlns:a16="http://schemas.microsoft.com/office/drawing/2014/main" id="{ED1BC3D1-5B3B-23FE-807B-0C1FF4F93E0B}"/>
              </a:ext>
            </a:extLst>
          </p:cNvPr>
          <p:cNvPicPr>
            <a:picLocks noChangeAspect="1"/>
          </p:cNvPicPr>
          <p:nvPr/>
        </p:nvPicPr>
        <p:blipFill>
          <a:blip r:embed="rId4"/>
          <a:stretch>
            <a:fillRect/>
          </a:stretch>
        </p:blipFill>
        <p:spPr>
          <a:xfrm>
            <a:off x="642425" y="3261597"/>
            <a:ext cx="5228264" cy="1247525"/>
          </a:xfrm>
          <a:prstGeom prst="rect">
            <a:avLst/>
          </a:prstGeom>
        </p:spPr>
      </p:pic>
      <p:pic>
        <p:nvPicPr>
          <p:cNvPr id="13" name="Picture 5">
            <a:extLst>
              <a:ext uri="{FF2B5EF4-FFF2-40B4-BE49-F238E27FC236}">
                <a16:creationId xmlns:a16="http://schemas.microsoft.com/office/drawing/2014/main" id="{8DED8D3A-1E71-A545-5A2E-10421A4F2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37" t="53740" r="115" b="862"/>
          <a:stretch/>
        </p:blipFill>
        <p:spPr bwMode="auto">
          <a:xfrm>
            <a:off x="3635896" y="4934920"/>
            <a:ext cx="5142828" cy="178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슬라이드 번호 개체 틀 1">
            <a:extLst>
              <a:ext uri="{FF2B5EF4-FFF2-40B4-BE49-F238E27FC236}">
                <a16:creationId xmlns:a16="http://schemas.microsoft.com/office/drawing/2014/main" id="{E811C5EF-DAB2-3321-2397-CE644360F962}"/>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42</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75759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AutoShape 177">
            <a:extLst>
              <a:ext uri="{FF2B5EF4-FFF2-40B4-BE49-F238E27FC236}">
                <a16:creationId xmlns:a16="http://schemas.microsoft.com/office/drawing/2014/main" id="{D50A614C-D453-661C-BD04-272F36E36532}"/>
              </a:ext>
            </a:extLst>
          </p:cNvPr>
          <p:cNvSpPr>
            <a:spLocks noChangeAspect="1" noChangeArrowheads="1"/>
          </p:cNvSpPr>
          <p:nvPr/>
        </p:nvSpPr>
        <p:spPr bwMode="auto">
          <a:xfrm>
            <a:off x="3635896" y="1664160"/>
            <a:ext cx="1519348" cy="3837229"/>
          </a:xfrm>
          <a:prstGeom prst="can">
            <a:avLst>
              <a:gd name="adj" fmla="val 0"/>
            </a:avLst>
          </a:prstGeom>
          <a:solidFill>
            <a:schemeClr val="accent2">
              <a:alpha val="38823"/>
            </a:scheme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72" name="AutoShape 177">
            <a:extLst>
              <a:ext uri="{FF2B5EF4-FFF2-40B4-BE49-F238E27FC236}">
                <a16:creationId xmlns:a16="http://schemas.microsoft.com/office/drawing/2014/main" id="{54551006-E61D-3640-4761-90AF91FC4EC5}"/>
              </a:ext>
            </a:extLst>
          </p:cNvPr>
          <p:cNvSpPr>
            <a:spLocks noChangeAspect="1" noChangeArrowheads="1"/>
          </p:cNvSpPr>
          <p:nvPr/>
        </p:nvSpPr>
        <p:spPr bwMode="auto">
          <a:xfrm>
            <a:off x="5975406" y="1599663"/>
            <a:ext cx="2043131" cy="3901726"/>
          </a:xfrm>
          <a:prstGeom prst="can">
            <a:avLst>
              <a:gd name="adj" fmla="val 0"/>
            </a:avLst>
          </a:prstGeom>
          <a:solidFill>
            <a:srgbClr val="FFC000">
              <a:alpha val="38823"/>
            </a:srgbClr>
          </a:solidFill>
          <a:ln>
            <a:noFill/>
          </a:ln>
          <a:effec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660" name="AutoShape 177">
            <a:extLst>
              <a:ext uri="{FF2B5EF4-FFF2-40B4-BE49-F238E27FC236}">
                <a16:creationId xmlns:a16="http://schemas.microsoft.com/office/drawing/2014/main" id="{186DE6D0-5B39-4F3F-DAE5-C9E11DADDFF7}"/>
              </a:ext>
            </a:extLst>
          </p:cNvPr>
          <p:cNvSpPr>
            <a:spLocks noChangeAspect="1" noChangeArrowheads="1"/>
          </p:cNvSpPr>
          <p:nvPr/>
        </p:nvSpPr>
        <p:spPr bwMode="auto">
          <a:xfrm>
            <a:off x="467090" y="1664160"/>
            <a:ext cx="2266889" cy="3837229"/>
          </a:xfrm>
          <a:prstGeom prst="can">
            <a:avLst>
              <a:gd name="adj" fmla="val 68"/>
            </a:avLst>
          </a:prstGeom>
          <a:solidFill>
            <a:srgbClr val="0000FF">
              <a:alpha val="38823"/>
            </a:srgbClr>
          </a:solidFill>
          <a:ln>
            <a:noFill/>
          </a:ln>
          <a:effec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6" name="Rectangle 2">
            <a:extLst>
              <a:ext uri="{FF2B5EF4-FFF2-40B4-BE49-F238E27FC236}">
                <a16:creationId xmlns:a16="http://schemas.microsoft.com/office/drawing/2014/main" id="{9608312D-6D59-8796-27FD-F9312247AD0A}"/>
              </a:ext>
            </a:extLst>
          </p:cNvPr>
          <p:cNvSpPr txBox="1">
            <a:spLocks noChangeArrowheads="1"/>
          </p:cNvSpPr>
          <p:nvPr/>
        </p:nvSpPr>
        <p:spPr>
          <a:xfrm>
            <a:off x="179388" y="0"/>
            <a:ext cx="8229600" cy="524297"/>
          </a:xfrm>
          <a:prstGeom prst="rect">
            <a:avLst/>
          </a:prstGeom>
        </p:spPr>
        <p:txBody>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l"/>
            <a:r>
              <a:rPr lang="en-US" altLang="ko-KR" sz="2400" dirty="0">
                <a:solidFill>
                  <a:schemeClr val="bg1"/>
                </a:solidFill>
                <a:latin typeface="Berlin Sans FB" panose="020E0602020502020306" pitchFamily="34" charset="0"/>
              </a:rPr>
              <a:t>Dense System</a:t>
            </a:r>
          </a:p>
        </p:txBody>
      </p:sp>
      <p:sp>
        <p:nvSpPr>
          <p:cNvPr id="9" name="TextBox 8">
            <a:extLst>
              <a:ext uri="{FF2B5EF4-FFF2-40B4-BE49-F238E27FC236}">
                <a16:creationId xmlns:a16="http://schemas.microsoft.com/office/drawing/2014/main" id="{D18F8ED0-B3EA-2C10-250E-92F1B46A9DC0}"/>
              </a:ext>
            </a:extLst>
          </p:cNvPr>
          <p:cNvSpPr txBox="1"/>
          <p:nvPr/>
        </p:nvSpPr>
        <p:spPr>
          <a:xfrm>
            <a:off x="179388" y="678730"/>
            <a:ext cx="8712200" cy="830997"/>
          </a:xfrm>
          <a:prstGeom prst="rect">
            <a:avLst/>
          </a:prstGeom>
          <a:noFill/>
        </p:spPr>
        <p:txBody>
          <a:bodyPr wrap="square">
            <a:spAutoFit/>
          </a:bodyPr>
          <a:lstStyle/>
          <a:p>
            <a:pPr marL="342900" indent="-342900" algn="l">
              <a:buFont typeface="Wingdings" panose="05000000000000000000" pitchFamily="2" charset="2"/>
              <a:buChar char="ü"/>
            </a:pPr>
            <a:r>
              <a:rPr lang="en-US" altLang="ko-KR" sz="2400" b="0" i="0" u="none" strike="noStrike" baseline="0" dirty="0" err="1">
                <a:solidFill>
                  <a:srgbClr val="2F3031"/>
                </a:solidFill>
                <a:latin typeface="Berlin Sans FB" panose="020E0602020502020306" pitchFamily="34" charset="0"/>
              </a:rPr>
              <a:t>r</a:t>
            </a:r>
            <a:r>
              <a:rPr lang="en-US" altLang="ko-KR" sz="2400" b="0" i="0" u="none" strike="noStrike" baseline="-25000" dirty="0" err="1">
                <a:solidFill>
                  <a:srgbClr val="2F3031"/>
                </a:solidFill>
                <a:latin typeface="Berlin Sans FB" panose="020E0602020502020306" pitchFamily="34" charset="0"/>
              </a:rPr>
              <a:t>ij</a:t>
            </a:r>
            <a:r>
              <a:rPr lang="en-US" altLang="ko-KR" sz="2400" b="0" i="0" u="none" strike="noStrike" baseline="0" dirty="0">
                <a:solidFill>
                  <a:srgbClr val="2F3031"/>
                </a:solidFill>
                <a:latin typeface="Berlin Sans FB" panose="020E0602020502020306" pitchFamily="34" charset="0"/>
              </a:rPr>
              <a:t> </a:t>
            </a:r>
            <a:r>
              <a:rPr lang="en-US" altLang="ko-KR" sz="2400" b="0" i="0" u="none" strike="noStrike" baseline="0" dirty="0">
                <a:solidFill>
                  <a:srgbClr val="2F3031"/>
                </a:solidFill>
                <a:latin typeface="Arial" panose="020B0604020202020204" pitchFamily="34" charset="0"/>
                <a:cs typeface="Arial" panose="020B0604020202020204" pitchFamily="34" charset="0"/>
              </a:rPr>
              <a:t>≈ </a:t>
            </a:r>
            <a:r>
              <a:rPr lang="el-GR" altLang="ko-KR" sz="2400" b="0" i="0" u="none" strike="noStrike" baseline="0" dirty="0">
                <a:solidFill>
                  <a:srgbClr val="2F3031"/>
                </a:solidFill>
                <a:latin typeface="Arial" panose="020B0604020202020204" pitchFamily="34" charset="0"/>
                <a:cs typeface="Arial" panose="020B0604020202020204" pitchFamily="34" charset="0"/>
              </a:rPr>
              <a:t>λ</a:t>
            </a:r>
            <a:r>
              <a:rPr lang="en-US" altLang="ko-KR" sz="2400" b="0" i="0" u="none" strike="noStrike" baseline="0" dirty="0">
                <a:solidFill>
                  <a:srgbClr val="2F3031"/>
                </a:solidFill>
                <a:latin typeface="Arial" panose="020B0604020202020204" pitchFamily="34" charset="0"/>
                <a:cs typeface="Arial" panose="020B0604020202020204" pitchFamily="34" charset="0"/>
              </a:rPr>
              <a:t> </a:t>
            </a:r>
          </a:p>
          <a:p>
            <a:pPr algn="l"/>
            <a:r>
              <a:rPr lang="en-US" altLang="ko-KR" sz="2400" dirty="0">
                <a:solidFill>
                  <a:srgbClr val="2F3031"/>
                </a:solidFill>
                <a:latin typeface="Arial" panose="020B0604020202020204" pitchFamily="34" charset="0"/>
                <a:cs typeface="Arial" panose="020B0604020202020204" pitchFamily="34" charset="0"/>
                <a:sym typeface="Wingdings" panose="05000000000000000000" pitchFamily="2" charset="2"/>
              </a:rPr>
              <a:t>     </a:t>
            </a:r>
            <a:r>
              <a:rPr lang="en-US" altLang="ko-KR" sz="2400" b="0" i="0" u="none" strike="noStrike" baseline="0" dirty="0">
                <a:solidFill>
                  <a:srgbClr val="2F3031"/>
                </a:solidFill>
                <a:latin typeface="Arial" panose="020B0604020202020204" pitchFamily="34" charset="0"/>
                <a:cs typeface="Arial" panose="020B0604020202020204" pitchFamily="34" charset="0"/>
              </a:rPr>
              <a:t> interparticle interferences are not negligible</a:t>
            </a:r>
            <a:endParaRPr lang="en-US" altLang="ko-KR" sz="2400" b="0" i="0" u="none" strike="noStrike" baseline="0" dirty="0">
              <a:solidFill>
                <a:srgbClr val="2F3031"/>
              </a:solidFill>
              <a:latin typeface="Berlin Sans FB" panose="020E0602020502020306" pitchFamily="34" charset="0"/>
            </a:endParaRPr>
          </a:p>
        </p:txBody>
      </p:sp>
      <p:grpSp>
        <p:nvGrpSpPr>
          <p:cNvPr id="10" name="Group 3">
            <a:extLst>
              <a:ext uri="{FF2B5EF4-FFF2-40B4-BE49-F238E27FC236}">
                <a16:creationId xmlns:a16="http://schemas.microsoft.com/office/drawing/2014/main" id="{33BC190C-085C-C549-18BE-72607EB06B59}"/>
              </a:ext>
            </a:extLst>
          </p:cNvPr>
          <p:cNvGrpSpPr>
            <a:grpSpLocks/>
          </p:cNvGrpSpPr>
          <p:nvPr/>
        </p:nvGrpSpPr>
        <p:grpSpPr bwMode="auto">
          <a:xfrm>
            <a:off x="914243" y="2050589"/>
            <a:ext cx="1262063" cy="1357313"/>
            <a:chOff x="909" y="1743"/>
            <a:chExt cx="795" cy="855"/>
          </a:xfrm>
        </p:grpSpPr>
        <p:sp>
          <p:nvSpPr>
            <p:cNvPr id="11" name="Oval 4">
              <a:extLst>
                <a:ext uri="{FF2B5EF4-FFF2-40B4-BE49-F238E27FC236}">
                  <a16:creationId xmlns:a16="http://schemas.microsoft.com/office/drawing/2014/main" id="{6A60FAE4-4674-37F4-6688-151407043B13}"/>
                </a:ext>
              </a:extLst>
            </p:cNvPr>
            <p:cNvSpPr>
              <a:spLocks noChangeArrowheads="1"/>
            </p:cNvSpPr>
            <p:nvPr/>
          </p:nvSpPr>
          <p:spPr bwMode="auto">
            <a:xfrm>
              <a:off x="955" y="1926"/>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2" name="Oval 5">
              <a:extLst>
                <a:ext uri="{FF2B5EF4-FFF2-40B4-BE49-F238E27FC236}">
                  <a16:creationId xmlns:a16="http://schemas.microsoft.com/office/drawing/2014/main" id="{92999E12-46BE-43DD-0C21-4A517236999C}"/>
                </a:ext>
              </a:extLst>
            </p:cNvPr>
            <p:cNvSpPr>
              <a:spLocks noChangeArrowheads="1"/>
            </p:cNvSpPr>
            <p:nvPr/>
          </p:nvSpPr>
          <p:spPr bwMode="auto">
            <a:xfrm>
              <a:off x="1284" y="1743"/>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3" name="Oval 6">
              <a:extLst>
                <a:ext uri="{FF2B5EF4-FFF2-40B4-BE49-F238E27FC236}">
                  <a16:creationId xmlns:a16="http://schemas.microsoft.com/office/drawing/2014/main" id="{5A8FFCC6-0136-EE5D-D314-38167D9CDC47}"/>
                </a:ext>
              </a:extLst>
            </p:cNvPr>
            <p:cNvSpPr>
              <a:spLocks noChangeArrowheads="1"/>
            </p:cNvSpPr>
            <p:nvPr/>
          </p:nvSpPr>
          <p:spPr bwMode="auto">
            <a:xfrm>
              <a:off x="1568" y="1909"/>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4" name="Oval 7">
              <a:extLst>
                <a:ext uri="{FF2B5EF4-FFF2-40B4-BE49-F238E27FC236}">
                  <a16:creationId xmlns:a16="http://schemas.microsoft.com/office/drawing/2014/main" id="{78E3FDB2-658D-A88C-35B9-4DBCD370E264}"/>
                </a:ext>
              </a:extLst>
            </p:cNvPr>
            <p:cNvSpPr>
              <a:spLocks noChangeArrowheads="1"/>
            </p:cNvSpPr>
            <p:nvPr/>
          </p:nvSpPr>
          <p:spPr bwMode="auto">
            <a:xfrm>
              <a:off x="1613" y="2411"/>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5" name="Oval 8">
              <a:extLst>
                <a:ext uri="{FF2B5EF4-FFF2-40B4-BE49-F238E27FC236}">
                  <a16:creationId xmlns:a16="http://schemas.microsoft.com/office/drawing/2014/main" id="{9385DA2B-C7A7-2DB3-53B2-0C2361900758}"/>
                </a:ext>
              </a:extLst>
            </p:cNvPr>
            <p:cNvSpPr>
              <a:spLocks noChangeArrowheads="1"/>
            </p:cNvSpPr>
            <p:nvPr/>
          </p:nvSpPr>
          <p:spPr bwMode="auto">
            <a:xfrm>
              <a:off x="1268" y="2152"/>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6" name="Oval 9">
              <a:extLst>
                <a:ext uri="{FF2B5EF4-FFF2-40B4-BE49-F238E27FC236}">
                  <a16:creationId xmlns:a16="http://schemas.microsoft.com/office/drawing/2014/main" id="{1F6FB3D2-B7C1-194B-2E31-597D5E55B966}"/>
                </a:ext>
              </a:extLst>
            </p:cNvPr>
            <p:cNvSpPr>
              <a:spLocks noChangeArrowheads="1"/>
            </p:cNvSpPr>
            <p:nvPr/>
          </p:nvSpPr>
          <p:spPr bwMode="auto">
            <a:xfrm>
              <a:off x="909" y="2283"/>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17" name="Oval 10">
              <a:extLst>
                <a:ext uri="{FF2B5EF4-FFF2-40B4-BE49-F238E27FC236}">
                  <a16:creationId xmlns:a16="http://schemas.microsoft.com/office/drawing/2014/main" id="{ABB93DBC-55BF-DACD-C740-BB8B7690CE61}"/>
                </a:ext>
              </a:extLst>
            </p:cNvPr>
            <p:cNvSpPr>
              <a:spLocks noChangeArrowheads="1"/>
            </p:cNvSpPr>
            <p:nvPr/>
          </p:nvSpPr>
          <p:spPr bwMode="auto">
            <a:xfrm>
              <a:off x="1215" y="2507"/>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grpSp>
      <mc:AlternateContent xmlns:mc="http://schemas.openxmlformats.org/markup-compatibility/2006" xmlns:a14="http://schemas.microsoft.com/office/drawing/2010/main">
        <mc:Choice Requires="a14">
          <p:sp>
            <p:nvSpPr>
              <p:cNvPr id="18" name="Object 11">
                <a:extLst>
                  <a:ext uri="{FF2B5EF4-FFF2-40B4-BE49-F238E27FC236}">
                    <a16:creationId xmlns:a16="http://schemas.microsoft.com/office/drawing/2014/main" id="{4AB4C058-3264-33CC-D7A7-FEA8962A6245}"/>
                  </a:ext>
                </a:extLst>
              </p:cNvPr>
              <p:cNvSpPr txBox="1"/>
              <p:nvPr/>
            </p:nvSpPr>
            <p:spPr bwMode="auto">
              <a:xfrm>
                <a:off x="5114519" y="2680480"/>
                <a:ext cx="647700" cy="5826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3600" i="1">
                          <a:solidFill>
                            <a:srgbClr val="000000"/>
                          </a:solidFill>
                          <a:latin typeface="Cambria Math" panose="02040503050406030204" pitchFamily="18" charset="0"/>
                        </a:rPr>
                        <m:t>=</m:t>
                      </m:r>
                    </m:oMath>
                  </m:oMathPara>
                </a14:m>
                <a:endParaRPr lang="ko-KR" altLang="en-US" sz="3600" dirty="0"/>
              </a:p>
            </p:txBody>
          </p:sp>
        </mc:Choice>
        <mc:Fallback xmlns="">
          <p:sp>
            <p:nvSpPr>
              <p:cNvPr id="18" name="Object 11">
                <a:extLst>
                  <a:ext uri="{FF2B5EF4-FFF2-40B4-BE49-F238E27FC236}">
                    <a16:creationId xmlns:a16="http://schemas.microsoft.com/office/drawing/2014/main" id="{4AB4C058-3264-33CC-D7A7-FEA8962A6245}"/>
                  </a:ext>
                </a:extLst>
              </p:cNvPr>
              <p:cNvSpPr txBox="1">
                <a:spLocks noRot="1" noChangeAspect="1" noMove="1" noResize="1" noEditPoints="1" noAdjustHandles="1" noChangeArrowheads="1" noChangeShapeType="1" noTextEdit="1"/>
              </p:cNvSpPr>
              <p:nvPr/>
            </p:nvSpPr>
            <p:spPr bwMode="auto">
              <a:xfrm>
                <a:off x="5114519" y="2680480"/>
                <a:ext cx="647700" cy="582613"/>
              </a:xfrm>
              <a:prstGeom prst="rect">
                <a:avLst/>
              </a:prstGeom>
              <a:blipFill>
                <a:blip r:embed="rId2"/>
                <a:stretch>
                  <a:fillRect/>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 name="Object 12">
                <a:extLst>
                  <a:ext uri="{FF2B5EF4-FFF2-40B4-BE49-F238E27FC236}">
                    <a16:creationId xmlns:a16="http://schemas.microsoft.com/office/drawing/2014/main" id="{84C35D6C-87DC-A138-03FB-2339D98F9212}"/>
                  </a:ext>
                </a:extLst>
              </p:cNvPr>
              <p:cNvSpPr txBox="1"/>
              <p:nvPr/>
            </p:nvSpPr>
            <p:spPr bwMode="auto">
              <a:xfrm>
                <a:off x="2886889" y="2719395"/>
                <a:ext cx="869950" cy="93821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ko-KR" altLang="en-US" sz="3600" i="1">
                          <a:solidFill>
                            <a:srgbClr val="000000"/>
                          </a:solidFill>
                          <a:latin typeface="Cambria Math" panose="02040503050406030204" pitchFamily="18" charset="0"/>
                        </a:rPr>
                        <m:t>⊗</m:t>
                      </m:r>
                    </m:oMath>
                  </m:oMathPara>
                </a14:m>
                <a:endParaRPr lang="ko-KR" altLang="en-US" sz="3600" dirty="0"/>
              </a:p>
            </p:txBody>
          </p:sp>
        </mc:Choice>
        <mc:Fallback xmlns="">
          <p:sp>
            <p:nvSpPr>
              <p:cNvPr id="19" name="Object 12">
                <a:extLst>
                  <a:ext uri="{FF2B5EF4-FFF2-40B4-BE49-F238E27FC236}">
                    <a16:creationId xmlns:a16="http://schemas.microsoft.com/office/drawing/2014/main" id="{84C35D6C-87DC-A138-03FB-2339D98F9212}"/>
                  </a:ext>
                </a:extLst>
              </p:cNvPr>
              <p:cNvSpPr txBox="1">
                <a:spLocks noRot="1" noChangeAspect="1" noMove="1" noResize="1" noEditPoints="1" noAdjustHandles="1" noChangeArrowheads="1" noChangeShapeType="1" noTextEdit="1"/>
              </p:cNvSpPr>
              <p:nvPr/>
            </p:nvSpPr>
            <p:spPr bwMode="auto">
              <a:xfrm>
                <a:off x="2886889" y="2719395"/>
                <a:ext cx="869950" cy="938213"/>
              </a:xfrm>
              <a:prstGeom prst="rect">
                <a:avLst/>
              </a:prstGeom>
              <a:blipFill>
                <a:blip r:embed="rId3"/>
                <a:stretch>
                  <a:fillRect/>
                </a:stretch>
              </a:blipFill>
              <a:ln>
                <a:noFill/>
              </a:ln>
              <a:effectLst/>
            </p:spPr>
            <p:txBody>
              <a:bodyPr/>
              <a:lstStyle/>
              <a:p>
                <a:r>
                  <a:rPr lang="ko-KR" altLang="en-US">
                    <a:noFill/>
                  </a:rPr>
                  <a:t> </a:t>
                </a:r>
              </a:p>
            </p:txBody>
          </p:sp>
        </mc:Fallback>
      </mc:AlternateContent>
      <p:grpSp>
        <p:nvGrpSpPr>
          <p:cNvPr id="23" name="Group 178">
            <a:extLst>
              <a:ext uri="{FF2B5EF4-FFF2-40B4-BE49-F238E27FC236}">
                <a16:creationId xmlns:a16="http://schemas.microsoft.com/office/drawing/2014/main" id="{11A04270-8040-DE1D-C664-F2ACC03623D9}"/>
              </a:ext>
            </a:extLst>
          </p:cNvPr>
          <p:cNvGrpSpPr>
            <a:grpSpLocks noChangeAspect="1"/>
          </p:cNvGrpSpPr>
          <p:nvPr/>
        </p:nvGrpSpPr>
        <p:grpSpPr bwMode="auto">
          <a:xfrm rot="1800000">
            <a:off x="4079677" y="2818904"/>
            <a:ext cx="486347" cy="488002"/>
            <a:chOff x="1104" y="2160"/>
            <a:chExt cx="2107" cy="2011"/>
          </a:xfrm>
          <a:solidFill>
            <a:srgbClr val="FF0000"/>
          </a:solidFill>
        </p:grpSpPr>
        <p:grpSp>
          <p:nvGrpSpPr>
            <p:cNvPr id="24" name="Group 179">
              <a:extLst>
                <a:ext uri="{FF2B5EF4-FFF2-40B4-BE49-F238E27FC236}">
                  <a16:creationId xmlns:a16="http://schemas.microsoft.com/office/drawing/2014/main" id="{557FFADB-9847-528E-99E8-5843226A90CD}"/>
                </a:ext>
              </a:extLst>
            </p:cNvPr>
            <p:cNvGrpSpPr>
              <a:grpSpLocks noChangeAspect="1"/>
            </p:cNvGrpSpPr>
            <p:nvPr/>
          </p:nvGrpSpPr>
          <p:grpSpPr bwMode="auto">
            <a:xfrm>
              <a:off x="1152" y="2832"/>
              <a:ext cx="1032" cy="280"/>
              <a:chOff x="1065" y="2814"/>
              <a:chExt cx="1032" cy="280"/>
            </a:xfrm>
            <a:grpFill/>
          </p:grpSpPr>
          <p:sp>
            <p:nvSpPr>
              <p:cNvPr id="61" name="Freeform 180">
                <a:extLst>
                  <a:ext uri="{FF2B5EF4-FFF2-40B4-BE49-F238E27FC236}">
                    <a16:creationId xmlns:a16="http://schemas.microsoft.com/office/drawing/2014/main" id="{AEA4FBED-A3E7-1255-8DC6-42C7FD98965D}"/>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2" name="Freeform 181">
                <a:extLst>
                  <a:ext uri="{FF2B5EF4-FFF2-40B4-BE49-F238E27FC236}">
                    <a16:creationId xmlns:a16="http://schemas.microsoft.com/office/drawing/2014/main" id="{02BA494A-A0F7-6086-58C4-392A80E1B23A}"/>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5" name="Group 182">
              <a:extLst>
                <a:ext uri="{FF2B5EF4-FFF2-40B4-BE49-F238E27FC236}">
                  <a16:creationId xmlns:a16="http://schemas.microsoft.com/office/drawing/2014/main" id="{5D90D339-3EC8-6355-C3B9-6E2AF1A509D2}"/>
                </a:ext>
              </a:extLst>
            </p:cNvPr>
            <p:cNvGrpSpPr>
              <a:grpSpLocks noChangeAspect="1"/>
            </p:cNvGrpSpPr>
            <p:nvPr/>
          </p:nvGrpSpPr>
          <p:grpSpPr bwMode="auto">
            <a:xfrm>
              <a:off x="1344" y="2544"/>
              <a:ext cx="917" cy="478"/>
              <a:chOff x="1308" y="2526"/>
              <a:chExt cx="917" cy="478"/>
            </a:xfrm>
            <a:grpFill/>
          </p:grpSpPr>
          <p:sp>
            <p:nvSpPr>
              <p:cNvPr id="59" name="Freeform 183">
                <a:extLst>
                  <a:ext uri="{FF2B5EF4-FFF2-40B4-BE49-F238E27FC236}">
                    <a16:creationId xmlns:a16="http://schemas.microsoft.com/office/drawing/2014/main" id="{0A1B82DF-C200-EBA6-4745-55CE160248CA}"/>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0" name="Freeform 184">
                <a:extLst>
                  <a:ext uri="{FF2B5EF4-FFF2-40B4-BE49-F238E27FC236}">
                    <a16:creationId xmlns:a16="http://schemas.microsoft.com/office/drawing/2014/main" id="{055CAFC7-F5A7-CD9A-392F-C24FE47C7079}"/>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6" name="Group 185">
              <a:extLst>
                <a:ext uri="{FF2B5EF4-FFF2-40B4-BE49-F238E27FC236}">
                  <a16:creationId xmlns:a16="http://schemas.microsoft.com/office/drawing/2014/main" id="{67186D4B-8B15-0715-AB50-B8FAC6E51E3C}"/>
                </a:ext>
              </a:extLst>
            </p:cNvPr>
            <p:cNvGrpSpPr>
              <a:grpSpLocks noChangeAspect="1"/>
            </p:cNvGrpSpPr>
            <p:nvPr/>
          </p:nvGrpSpPr>
          <p:grpSpPr bwMode="auto">
            <a:xfrm>
              <a:off x="2256" y="2160"/>
              <a:ext cx="189" cy="1052"/>
              <a:chOff x="2231" y="2065"/>
              <a:chExt cx="189" cy="1052"/>
            </a:xfrm>
            <a:grpFill/>
          </p:grpSpPr>
          <p:sp>
            <p:nvSpPr>
              <p:cNvPr id="57" name="Freeform 186">
                <a:extLst>
                  <a:ext uri="{FF2B5EF4-FFF2-40B4-BE49-F238E27FC236}">
                    <a16:creationId xmlns:a16="http://schemas.microsoft.com/office/drawing/2014/main" id="{5886828E-D348-3968-D962-1A17E92CC647}"/>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8" name="Freeform 187">
                <a:extLst>
                  <a:ext uri="{FF2B5EF4-FFF2-40B4-BE49-F238E27FC236}">
                    <a16:creationId xmlns:a16="http://schemas.microsoft.com/office/drawing/2014/main" id="{8837300A-F69F-7775-E1B8-1034A4342D5E}"/>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7" name="Group 188">
              <a:extLst>
                <a:ext uri="{FF2B5EF4-FFF2-40B4-BE49-F238E27FC236}">
                  <a16:creationId xmlns:a16="http://schemas.microsoft.com/office/drawing/2014/main" id="{9955C335-EDFE-17B5-C834-E47013B1AFC6}"/>
                </a:ext>
              </a:extLst>
            </p:cNvPr>
            <p:cNvGrpSpPr>
              <a:grpSpLocks noChangeAspect="1"/>
            </p:cNvGrpSpPr>
            <p:nvPr/>
          </p:nvGrpSpPr>
          <p:grpSpPr bwMode="auto">
            <a:xfrm>
              <a:off x="2359" y="2243"/>
              <a:ext cx="405" cy="973"/>
              <a:chOff x="2359" y="2243"/>
              <a:chExt cx="405" cy="973"/>
            </a:xfrm>
            <a:grpFill/>
          </p:grpSpPr>
          <p:sp>
            <p:nvSpPr>
              <p:cNvPr id="55" name="Freeform 189">
                <a:extLst>
                  <a:ext uri="{FF2B5EF4-FFF2-40B4-BE49-F238E27FC236}">
                    <a16:creationId xmlns:a16="http://schemas.microsoft.com/office/drawing/2014/main" id="{EDBBDC55-5E6F-F719-C545-43108935F9F7}"/>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6" name="Freeform 190">
                <a:extLst>
                  <a:ext uri="{FF2B5EF4-FFF2-40B4-BE49-F238E27FC236}">
                    <a16:creationId xmlns:a16="http://schemas.microsoft.com/office/drawing/2014/main" id="{ADBCC4F0-B43D-C38C-9850-5741F236710B}"/>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8" name="Group 191">
              <a:extLst>
                <a:ext uri="{FF2B5EF4-FFF2-40B4-BE49-F238E27FC236}">
                  <a16:creationId xmlns:a16="http://schemas.microsoft.com/office/drawing/2014/main" id="{E980354C-FAF1-52AA-CE89-B79891E01EEF}"/>
                </a:ext>
              </a:extLst>
            </p:cNvPr>
            <p:cNvGrpSpPr>
              <a:grpSpLocks noChangeAspect="1"/>
            </p:cNvGrpSpPr>
            <p:nvPr/>
          </p:nvGrpSpPr>
          <p:grpSpPr bwMode="auto">
            <a:xfrm>
              <a:off x="1104" y="3072"/>
              <a:ext cx="1056" cy="144"/>
              <a:chOff x="1056" y="3072"/>
              <a:chExt cx="1056" cy="144"/>
            </a:xfrm>
            <a:grpFill/>
          </p:grpSpPr>
          <p:sp>
            <p:nvSpPr>
              <p:cNvPr id="53" name="Freeform 192">
                <a:extLst>
                  <a:ext uri="{FF2B5EF4-FFF2-40B4-BE49-F238E27FC236}">
                    <a16:creationId xmlns:a16="http://schemas.microsoft.com/office/drawing/2014/main" id="{2F413DC2-7A90-F026-EF11-736C4134F861}"/>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4" name="Freeform 193">
                <a:extLst>
                  <a:ext uri="{FF2B5EF4-FFF2-40B4-BE49-F238E27FC236}">
                    <a16:creationId xmlns:a16="http://schemas.microsoft.com/office/drawing/2014/main" id="{A733BDD5-6888-87E6-1CBD-9099F874780F}"/>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29" name="Group 194">
              <a:extLst>
                <a:ext uri="{FF2B5EF4-FFF2-40B4-BE49-F238E27FC236}">
                  <a16:creationId xmlns:a16="http://schemas.microsoft.com/office/drawing/2014/main" id="{FA5364E4-1D68-0B98-9527-DCD88601A5E0}"/>
                </a:ext>
              </a:extLst>
            </p:cNvPr>
            <p:cNvGrpSpPr>
              <a:grpSpLocks noChangeAspect="1"/>
            </p:cNvGrpSpPr>
            <p:nvPr/>
          </p:nvGrpSpPr>
          <p:grpSpPr bwMode="auto">
            <a:xfrm>
              <a:off x="1184" y="3262"/>
              <a:ext cx="998" cy="367"/>
              <a:chOff x="1184" y="3262"/>
              <a:chExt cx="998" cy="367"/>
            </a:xfrm>
            <a:grpFill/>
          </p:grpSpPr>
          <p:sp>
            <p:nvSpPr>
              <p:cNvPr id="51" name="Freeform 195">
                <a:extLst>
                  <a:ext uri="{FF2B5EF4-FFF2-40B4-BE49-F238E27FC236}">
                    <a16:creationId xmlns:a16="http://schemas.microsoft.com/office/drawing/2014/main" id="{CD519354-2D5F-5449-799C-3D303CC9257E}"/>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2" name="Freeform 196">
                <a:extLst>
                  <a:ext uri="{FF2B5EF4-FFF2-40B4-BE49-F238E27FC236}">
                    <a16:creationId xmlns:a16="http://schemas.microsoft.com/office/drawing/2014/main" id="{844DAD14-4C60-EAFA-6589-567889C0D44D}"/>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0" name="Group 197">
              <a:extLst>
                <a:ext uri="{FF2B5EF4-FFF2-40B4-BE49-F238E27FC236}">
                  <a16:creationId xmlns:a16="http://schemas.microsoft.com/office/drawing/2014/main" id="{F4D3EAE2-35E5-40B4-DDC7-2EFEEC34ACC2}"/>
                </a:ext>
              </a:extLst>
            </p:cNvPr>
            <p:cNvGrpSpPr>
              <a:grpSpLocks noChangeAspect="1"/>
            </p:cNvGrpSpPr>
            <p:nvPr/>
          </p:nvGrpSpPr>
          <p:grpSpPr bwMode="auto">
            <a:xfrm>
              <a:off x="1920" y="2160"/>
              <a:ext cx="298" cy="1022"/>
              <a:chOff x="1854" y="2078"/>
              <a:chExt cx="298" cy="1022"/>
            </a:xfrm>
            <a:grpFill/>
          </p:grpSpPr>
          <p:sp>
            <p:nvSpPr>
              <p:cNvPr id="49" name="Freeform 198">
                <a:extLst>
                  <a:ext uri="{FF2B5EF4-FFF2-40B4-BE49-F238E27FC236}">
                    <a16:creationId xmlns:a16="http://schemas.microsoft.com/office/drawing/2014/main" id="{36689938-F273-977B-5328-A15502BDEE33}"/>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0" name="Freeform 199">
                <a:extLst>
                  <a:ext uri="{FF2B5EF4-FFF2-40B4-BE49-F238E27FC236}">
                    <a16:creationId xmlns:a16="http://schemas.microsoft.com/office/drawing/2014/main" id="{30BD4C54-EFA1-4E44-2262-1858F5207399}"/>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1" name="Group 200">
              <a:extLst>
                <a:ext uri="{FF2B5EF4-FFF2-40B4-BE49-F238E27FC236}">
                  <a16:creationId xmlns:a16="http://schemas.microsoft.com/office/drawing/2014/main" id="{6F4FC150-C684-B6AE-DE55-486550E1BFB2}"/>
                </a:ext>
              </a:extLst>
            </p:cNvPr>
            <p:cNvGrpSpPr>
              <a:grpSpLocks noChangeAspect="1"/>
            </p:cNvGrpSpPr>
            <p:nvPr/>
          </p:nvGrpSpPr>
          <p:grpSpPr bwMode="auto">
            <a:xfrm>
              <a:off x="2214" y="2704"/>
              <a:ext cx="955" cy="420"/>
              <a:chOff x="2214" y="2704"/>
              <a:chExt cx="955" cy="420"/>
            </a:xfrm>
            <a:grpFill/>
          </p:grpSpPr>
          <p:sp>
            <p:nvSpPr>
              <p:cNvPr id="47" name="Freeform 201">
                <a:extLst>
                  <a:ext uri="{FF2B5EF4-FFF2-40B4-BE49-F238E27FC236}">
                    <a16:creationId xmlns:a16="http://schemas.microsoft.com/office/drawing/2014/main" id="{D95C8791-5226-7A20-C7D9-C232CF84A666}"/>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 name="Freeform 202">
                <a:extLst>
                  <a:ext uri="{FF2B5EF4-FFF2-40B4-BE49-F238E27FC236}">
                    <a16:creationId xmlns:a16="http://schemas.microsoft.com/office/drawing/2014/main" id="{E11EB980-64C8-6CB2-AE36-B496BC7DE367}"/>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2" name="Group 203">
              <a:extLst>
                <a:ext uri="{FF2B5EF4-FFF2-40B4-BE49-F238E27FC236}">
                  <a16:creationId xmlns:a16="http://schemas.microsoft.com/office/drawing/2014/main" id="{33EFF399-FE94-6FCB-A5A7-A2BCB20BB5EB}"/>
                </a:ext>
              </a:extLst>
            </p:cNvPr>
            <p:cNvGrpSpPr>
              <a:grpSpLocks noChangeAspect="1"/>
            </p:cNvGrpSpPr>
            <p:nvPr/>
          </p:nvGrpSpPr>
          <p:grpSpPr bwMode="auto">
            <a:xfrm rot="-600000">
              <a:off x="1632" y="3168"/>
              <a:ext cx="475" cy="909"/>
              <a:chOff x="1611" y="3141"/>
              <a:chExt cx="475" cy="909"/>
            </a:xfrm>
            <a:grpFill/>
          </p:grpSpPr>
          <p:sp>
            <p:nvSpPr>
              <p:cNvPr id="45" name="Freeform 204">
                <a:extLst>
                  <a:ext uri="{FF2B5EF4-FFF2-40B4-BE49-F238E27FC236}">
                    <a16:creationId xmlns:a16="http://schemas.microsoft.com/office/drawing/2014/main" id="{88EE8523-4CA7-FD43-47F8-EE4826822F22}"/>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6" name="Freeform 205">
                <a:extLst>
                  <a:ext uri="{FF2B5EF4-FFF2-40B4-BE49-F238E27FC236}">
                    <a16:creationId xmlns:a16="http://schemas.microsoft.com/office/drawing/2014/main" id="{3CC7F3C2-DFF9-B027-C6A7-ED8544EDC20B}"/>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3" name="Group 206">
              <a:extLst>
                <a:ext uri="{FF2B5EF4-FFF2-40B4-BE49-F238E27FC236}">
                  <a16:creationId xmlns:a16="http://schemas.microsoft.com/office/drawing/2014/main" id="{C5C2BE97-8425-F990-B23C-5BB1EEC397F1}"/>
                </a:ext>
              </a:extLst>
            </p:cNvPr>
            <p:cNvGrpSpPr>
              <a:grpSpLocks noChangeAspect="1"/>
            </p:cNvGrpSpPr>
            <p:nvPr/>
          </p:nvGrpSpPr>
          <p:grpSpPr bwMode="auto">
            <a:xfrm rot="1800000">
              <a:off x="2256" y="2976"/>
              <a:ext cx="955" cy="420"/>
              <a:chOff x="2214" y="2704"/>
              <a:chExt cx="955" cy="420"/>
            </a:xfrm>
            <a:grpFill/>
          </p:grpSpPr>
          <p:sp>
            <p:nvSpPr>
              <p:cNvPr id="43" name="Freeform 207">
                <a:extLst>
                  <a:ext uri="{FF2B5EF4-FFF2-40B4-BE49-F238E27FC236}">
                    <a16:creationId xmlns:a16="http://schemas.microsoft.com/office/drawing/2014/main" id="{A27363A9-2E4B-D8BA-18AC-D40161495225}"/>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 name="Freeform 208">
                <a:extLst>
                  <a:ext uri="{FF2B5EF4-FFF2-40B4-BE49-F238E27FC236}">
                    <a16:creationId xmlns:a16="http://schemas.microsoft.com/office/drawing/2014/main" id="{B7060C13-1B13-F7A6-6F9A-20968C895297}"/>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4" name="Group 209">
              <a:extLst>
                <a:ext uri="{FF2B5EF4-FFF2-40B4-BE49-F238E27FC236}">
                  <a16:creationId xmlns:a16="http://schemas.microsoft.com/office/drawing/2014/main" id="{C73D2B78-C279-5491-C3AB-39D74F7FBE26}"/>
                </a:ext>
              </a:extLst>
            </p:cNvPr>
            <p:cNvGrpSpPr>
              <a:grpSpLocks noChangeAspect="1"/>
            </p:cNvGrpSpPr>
            <p:nvPr/>
          </p:nvGrpSpPr>
          <p:grpSpPr bwMode="auto">
            <a:xfrm rot="7200000">
              <a:off x="2252" y="3172"/>
              <a:ext cx="405" cy="973"/>
              <a:chOff x="2359" y="2243"/>
              <a:chExt cx="405" cy="973"/>
            </a:xfrm>
            <a:grpFill/>
          </p:grpSpPr>
          <p:sp>
            <p:nvSpPr>
              <p:cNvPr id="41" name="Freeform 210">
                <a:extLst>
                  <a:ext uri="{FF2B5EF4-FFF2-40B4-BE49-F238E27FC236}">
                    <a16:creationId xmlns:a16="http://schemas.microsoft.com/office/drawing/2014/main" id="{038C9833-3217-D988-A3BA-E13CCA701A9D}"/>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2" name="Freeform 211">
                <a:extLst>
                  <a:ext uri="{FF2B5EF4-FFF2-40B4-BE49-F238E27FC236}">
                    <a16:creationId xmlns:a16="http://schemas.microsoft.com/office/drawing/2014/main" id="{B99DCCE4-E52E-E33F-5412-C5F5F2B6110B}"/>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5" name="Group 212">
              <a:extLst>
                <a:ext uri="{FF2B5EF4-FFF2-40B4-BE49-F238E27FC236}">
                  <a16:creationId xmlns:a16="http://schemas.microsoft.com/office/drawing/2014/main" id="{D19BE0B0-3788-B833-95EE-35A9C74DBE20}"/>
                </a:ext>
              </a:extLst>
            </p:cNvPr>
            <p:cNvGrpSpPr>
              <a:grpSpLocks noChangeAspect="1"/>
            </p:cNvGrpSpPr>
            <p:nvPr/>
          </p:nvGrpSpPr>
          <p:grpSpPr bwMode="auto">
            <a:xfrm rot="3780000">
              <a:off x="2228" y="3292"/>
              <a:ext cx="955" cy="420"/>
              <a:chOff x="2214" y="2704"/>
              <a:chExt cx="955" cy="420"/>
            </a:xfrm>
            <a:grpFill/>
          </p:grpSpPr>
          <p:sp>
            <p:nvSpPr>
              <p:cNvPr id="39" name="Freeform 213">
                <a:extLst>
                  <a:ext uri="{FF2B5EF4-FFF2-40B4-BE49-F238E27FC236}">
                    <a16:creationId xmlns:a16="http://schemas.microsoft.com/office/drawing/2014/main" id="{2C5E272B-AE7D-29EF-6B27-B453EE54B6A3}"/>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 name="Freeform 214">
                <a:extLst>
                  <a:ext uri="{FF2B5EF4-FFF2-40B4-BE49-F238E27FC236}">
                    <a16:creationId xmlns:a16="http://schemas.microsoft.com/office/drawing/2014/main" id="{2637F498-8DE4-2D2E-AB2E-49D42E1939B6}"/>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6" name="Group 215">
              <a:extLst>
                <a:ext uri="{FF2B5EF4-FFF2-40B4-BE49-F238E27FC236}">
                  <a16:creationId xmlns:a16="http://schemas.microsoft.com/office/drawing/2014/main" id="{AA030E18-1272-9DBB-873B-FDF00A0B1727}"/>
                </a:ext>
              </a:extLst>
            </p:cNvPr>
            <p:cNvGrpSpPr>
              <a:grpSpLocks noChangeAspect="1"/>
            </p:cNvGrpSpPr>
            <p:nvPr/>
          </p:nvGrpSpPr>
          <p:grpSpPr bwMode="auto">
            <a:xfrm rot="7800000">
              <a:off x="1652" y="3484"/>
              <a:ext cx="955" cy="420"/>
              <a:chOff x="2214" y="2704"/>
              <a:chExt cx="955" cy="420"/>
            </a:xfrm>
            <a:grpFill/>
          </p:grpSpPr>
          <p:sp>
            <p:nvSpPr>
              <p:cNvPr id="37" name="Freeform 216">
                <a:extLst>
                  <a:ext uri="{FF2B5EF4-FFF2-40B4-BE49-F238E27FC236}">
                    <a16:creationId xmlns:a16="http://schemas.microsoft.com/office/drawing/2014/main" id="{E6854C00-3051-65F6-3448-67600E3C9D13}"/>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8" name="Freeform 217">
                <a:extLst>
                  <a:ext uri="{FF2B5EF4-FFF2-40B4-BE49-F238E27FC236}">
                    <a16:creationId xmlns:a16="http://schemas.microsoft.com/office/drawing/2014/main" id="{20632F6C-ACD7-65B7-4160-2D21CBAD851A}"/>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cxnSp>
        <p:nvCxnSpPr>
          <p:cNvPr id="354" name="직선 연결선 353">
            <a:extLst>
              <a:ext uri="{FF2B5EF4-FFF2-40B4-BE49-F238E27FC236}">
                <a16:creationId xmlns:a16="http://schemas.microsoft.com/office/drawing/2014/main" id="{E696F8FE-8525-780B-A6D7-D96D0C9725EF}"/>
              </a:ext>
            </a:extLst>
          </p:cNvPr>
          <p:cNvCxnSpPr>
            <a:cxnSpLocks/>
          </p:cNvCxnSpPr>
          <p:nvPr/>
        </p:nvCxnSpPr>
        <p:spPr>
          <a:xfrm flipV="1">
            <a:off x="1556387" y="2407501"/>
            <a:ext cx="425174" cy="364607"/>
          </a:xfrm>
          <a:prstGeom prst="line">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6" name="TextBox 355">
            <a:extLst>
              <a:ext uri="{FF2B5EF4-FFF2-40B4-BE49-F238E27FC236}">
                <a16:creationId xmlns:a16="http://schemas.microsoft.com/office/drawing/2014/main" id="{E1CB770A-C86C-D411-9D91-5D769C997C7B}"/>
              </a:ext>
            </a:extLst>
          </p:cNvPr>
          <p:cNvSpPr txBox="1"/>
          <p:nvPr/>
        </p:nvSpPr>
        <p:spPr>
          <a:xfrm>
            <a:off x="1688992" y="2483535"/>
            <a:ext cx="662780" cy="461665"/>
          </a:xfrm>
          <a:prstGeom prst="rect">
            <a:avLst/>
          </a:prstGeom>
          <a:noFill/>
        </p:spPr>
        <p:txBody>
          <a:bodyPr wrap="square">
            <a:spAutoFit/>
          </a:bodyPr>
          <a:lstStyle/>
          <a:p>
            <a:r>
              <a:rPr lang="en-US" altLang="ko-KR" sz="2400" b="0" i="0" u="none" strike="noStrike" baseline="0" dirty="0">
                <a:solidFill>
                  <a:srgbClr val="2F3031"/>
                </a:solidFill>
                <a:latin typeface="Berlin Sans FB" panose="020E0602020502020306" pitchFamily="34" charset="0"/>
              </a:rPr>
              <a:t>r</a:t>
            </a:r>
            <a:r>
              <a:rPr lang="en-US" altLang="ko-KR" sz="2400" baseline="-25000" dirty="0">
                <a:solidFill>
                  <a:srgbClr val="2F3031"/>
                </a:solidFill>
                <a:latin typeface="Berlin Sans FB" panose="020E0602020502020306" pitchFamily="34" charset="0"/>
              </a:rPr>
              <a:t>12</a:t>
            </a:r>
            <a:endParaRPr lang="ko-KR" altLang="en-US" sz="2400" dirty="0"/>
          </a:p>
        </p:txBody>
      </p:sp>
      <p:pic>
        <p:nvPicPr>
          <p:cNvPr id="358" name="그림 357">
            <a:extLst>
              <a:ext uri="{FF2B5EF4-FFF2-40B4-BE49-F238E27FC236}">
                <a16:creationId xmlns:a16="http://schemas.microsoft.com/office/drawing/2014/main" id="{8AFD29D2-B3D5-DAC5-61F4-F3592342BBEF}"/>
              </a:ext>
            </a:extLst>
          </p:cNvPr>
          <p:cNvPicPr>
            <a:picLocks noChangeAspect="1"/>
          </p:cNvPicPr>
          <p:nvPr/>
        </p:nvPicPr>
        <p:blipFill rotWithShape="1">
          <a:blip r:embed="rId4"/>
          <a:srcRect l="14011" t="55854" r="61675" b="35463"/>
          <a:stretch/>
        </p:blipFill>
        <p:spPr>
          <a:xfrm>
            <a:off x="555985" y="3609655"/>
            <a:ext cx="2005632" cy="469432"/>
          </a:xfrm>
          <a:prstGeom prst="rect">
            <a:avLst/>
          </a:prstGeom>
        </p:spPr>
      </p:pic>
      <p:cxnSp>
        <p:nvCxnSpPr>
          <p:cNvPr id="360" name="직선 연결선 359">
            <a:extLst>
              <a:ext uri="{FF2B5EF4-FFF2-40B4-BE49-F238E27FC236}">
                <a16:creationId xmlns:a16="http://schemas.microsoft.com/office/drawing/2014/main" id="{EBC37098-5210-2F91-6BC0-F4783E248BD3}"/>
              </a:ext>
            </a:extLst>
          </p:cNvPr>
          <p:cNvCxnSpPr/>
          <p:nvPr/>
        </p:nvCxnSpPr>
        <p:spPr>
          <a:xfrm>
            <a:off x="813371" y="3671439"/>
            <a:ext cx="0" cy="5351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1" name="직선 연결선 360">
            <a:extLst>
              <a:ext uri="{FF2B5EF4-FFF2-40B4-BE49-F238E27FC236}">
                <a16:creationId xmlns:a16="http://schemas.microsoft.com/office/drawing/2014/main" id="{BADA90CF-B07B-2189-24B8-2A7274255EEB}"/>
              </a:ext>
            </a:extLst>
          </p:cNvPr>
          <p:cNvCxnSpPr/>
          <p:nvPr/>
        </p:nvCxnSpPr>
        <p:spPr>
          <a:xfrm>
            <a:off x="1136118" y="3671439"/>
            <a:ext cx="0" cy="5351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2" name="TextBox 361">
            <a:extLst>
              <a:ext uri="{FF2B5EF4-FFF2-40B4-BE49-F238E27FC236}">
                <a16:creationId xmlns:a16="http://schemas.microsoft.com/office/drawing/2014/main" id="{2347FAEC-9BC0-6DA0-8CED-BB9540C74E93}"/>
              </a:ext>
            </a:extLst>
          </p:cNvPr>
          <p:cNvSpPr txBox="1"/>
          <p:nvPr/>
        </p:nvSpPr>
        <p:spPr>
          <a:xfrm>
            <a:off x="922370" y="4109138"/>
            <a:ext cx="70544" cy="369332"/>
          </a:xfrm>
          <a:prstGeom prst="rect">
            <a:avLst/>
          </a:prstGeom>
          <a:noFill/>
        </p:spPr>
        <p:txBody>
          <a:bodyPr wrap="square" rtlCol="0">
            <a:spAutoFit/>
          </a:bodyPr>
          <a:lstStyle/>
          <a:p>
            <a:r>
              <a:rPr lang="el-GR" altLang="ko-KR" dirty="0"/>
              <a:t>λ</a:t>
            </a:r>
            <a:endParaRPr lang="ko-KR" altLang="en-US" dirty="0"/>
          </a:p>
        </p:txBody>
      </p:sp>
      <p:grpSp>
        <p:nvGrpSpPr>
          <p:cNvPr id="363" name="Group 3">
            <a:extLst>
              <a:ext uri="{FF2B5EF4-FFF2-40B4-BE49-F238E27FC236}">
                <a16:creationId xmlns:a16="http://schemas.microsoft.com/office/drawing/2014/main" id="{8D65297E-E580-A5CA-68E8-568D71EE8B86}"/>
              </a:ext>
            </a:extLst>
          </p:cNvPr>
          <p:cNvGrpSpPr>
            <a:grpSpLocks/>
          </p:cNvGrpSpPr>
          <p:nvPr/>
        </p:nvGrpSpPr>
        <p:grpSpPr bwMode="auto">
          <a:xfrm>
            <a:off x="6343054" y="2300149"/>
            <a:ext cx="1262063" cy="1357313"/>
            <a:chOff x="909" y="1743"/>
            <a:chExt cx="795" cy="855"/>
          </a:xfrm>
        </p:grpSpPr>
        <p:sp>
          <p:nvSpPr>
            <p:cNvPr id="364" name="Oval 4">
              <a:extLst>
                <a:ext uri="{FF2B5EF4-FFF2-40B4-BE49-F238E27FC236}">
                  <a16:creationId xmlns:a16="http://schemas.microsoft.com/office/drawing/2014/main" id="{17461401-A447-9F78-AC79-8760370E0C0A}"/>
                </a:ext>
              </a:extLst>
            </p:cNvPr>
            <p:cNvSpPr>
              <a:spLocks noChangeArrowheads="1"/>
            </p:cNvSpPr>
            <p:nvPr/>
          </p:nvSpPr>
          <p:spPr bwMode="auto">
            <a:xfrm>
              <a:off x="955" y="1926"/>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365" name="Oval 5">
              <a:extLst>
                <a:ext uri="{FF2B5EF4-FFF2-40B4-BE49-F238E27FC236}">
                  <a16:creationId xmlns:a16="http://schemas.microsoft.com/office/drawing/2014/main" id="{40F4D0BF-6381-B4BB-D362-B1ACBD44C165}"/>
                </a:ext>
              </a:extLst>
            </p:cNvPr>
            <p:cNvSpPr>
              <a:spLocks noChangeArrowheads="1"/>
            </p:cNvSpPr>
            <p:nvPr/>
          </p:nvSpPr>
          <p:spPr bwMode="auto">
            <a:xfrm>
              <a:off x="1284" y="1743"/>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366" name="Oval 6">
              <a:extLst>
                <a:ext uri="{FF2B5EF4-FFF2-40B4-BE49-F238E27FC236}">
                  <a16:creationId xmlns:a16="http://schemas.microsoft.com/office/drawing/2014/main" id="{04238146-1BBC-41CC-817C-C1A38533F5F2}"/>
                </a:ext>
              </a:extLst>
            </p:cNvPr>
            <p:cNvSpPr>
              <a:spLocks noChangeArrowheads="1"/>
            </p:cNvSpPr>
            <p:nvPr/>
          </p:nvSpPr>
          <p:spPr bwMode="auto">
            <a:xfrm>
              <a:off x="1568" y="1909"/>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367" name="Oval 7">
              <a:extLst>
                <a:ext uri="{FF2B5EF4-FFF2-40B4-BE49-F238E27FC236}">
                  <a16:creationId xmlns:a16="http://schemas.microsoft.com/office/drawing/2014/main" id="{A05E1510-D317-27A7-1551-20F3BEDBBCF2}"/>
                </a:ext>
              </a:extLst>
            </p:cNvPr>
            <p:cNvSpPr>
              <a:spLocks noChangeArrowheads="1"/>
            </p:cNvSpPr>
            <p:nvPr/>
          </p:nvSpPr>
          <p:spPr bwMode="auto">
            <a:xfrm>
              <a:off x="1613" y="2411"/>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368" name="Oval 8">
              <a:extLst>
                <a:ext uri="{FF2B5EF4-FFF2-40B4-BE49-F238E27FC236}">
                  <a16:creationId xmlns:a16="http://schemas.microsoft.com/office/drawing/2014/main" id="{A4C5E8C6-063A-22D5-122E-B9709C21F563}"/>
                </a:ext>
              </a:extLst>
            </p:cNvPr>
            <p:cNvSpPr>
              <a:spLocks noChangeArrowheads="1"/>
            </p:cNvSpPr>
            <p:nvPr/>
          </p:nvSpPr>
          <p:spPr bwMode="auto">
            <a:xfrm>
              <a:off x="1268" y="2152"/>
              <a:ext cx="91" cy="91"/>
            </a:xfrm>
            <a:prstGeom prst="ellipse">
              <a:avLst/>
            </a:prstGeom>
            <a:solidFill>
              <a:schemeClr val="accent1"/>
            </a:solidFill>
            <a:ln w="9525">
              <a:solidFill>
                <a:schemeClr val="tx1"/>
              </a:solidFill>
              <a:round/>
              <a:headEnd/>
              <a:tailEnd/>
            </a:ln>
            <a:effectLst/>
            <a:scene3d>
              <a:camera prst="orthographicFront"/>
              <a:lightRig rig="threePt" dir="t"/>
            </a:scene3d>
            <a:sp3d>
              <a:bevel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369" name="Oval 9">
              <a:extLst>
                <a:ext uri="{FF2B5EF4-FFF2-40B4-BE49-F238E27FC236}">
                  <a16:creationId xmlns:a16="http://schemas.microsoft.com/office/drawing/2014/main" id="{7EE02FC5-4678-4BE0-167B-D72855D89557}"/>
                </a:ext>
              </a:extLst>
            </p:cNvPr>
            <p:cNvSpPr>
              <a:spLocks noChangeArrowheads="1"/>
            </p:cNvSpPr>
            <p:nvPr/>
          </p:nvSpPr>
          <p:spPr bwMode="auto">
            <a:xfrm>
              <a:off x="909" y="2283"/>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sp>
          <p:nvSpPr>
            <p:cNvPr id="370" name="Oval 10">
              <a:extLst>
                <a:ext uri="{FF2B5EF4-FFF2-40B4-BE49-F238E27FC236}">
                  <a16:creationId xmlns:a16="http://schemas.microsoft.com/office/drawing/2014/main" id="{32BD7717-AE0C-0712-5976-B2A0F15851E3}"/>
                </a:ext>
              </a:extLst>
            </p:cNvPr>
            <p:cNvSpPr>
              <a:spLocks noChangeArrowheads="1"/>
            </p:cNvSpPr>
            <p:nvPr/>
          </p:nvSpPr>
          <p:spPr bwMode="auto">
            <a:xfrm>
              <a:off x="1215" y="2507"/>
              <a:ext cx="91" cy="9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en-US" sz="1600"/>
            </a:p>
          </p:txBody>
        </p:sp>
      </p:grpSp>
      <p:grpSp>
        <p:nvGrpSpPr>
          <p:cNvPr id="371" name="Group 178">
            <a:extLst>
              <a:ext uri="{FF2B5EF4-FFF2-40B4-BE49-F238E27FC236}">
                <a16:creationId xmlns:a16="http://schemas.microsoft.com/office/drawing/2014/main" id="{4D280F34-78CE-7F8B-DF39-6EFB441BA3DA}"/>
              </a:ext>
            </a:extLst>
          </p:cNvPr>
          <p:cNvGrpSpPr>
            <a:grpSpLocks noChangeAspect="1"/>
          </p:cNvGrpSpPr>
          <p:nvPr/>
        </p:nvGrpSpPr>
        <p:grpSpPr bwMode="auto">
          <a:xfrm rot="1800000">
            <a:off x="6163512" y="3003674"/>
            <a:ext cx="474106" cy="475719"/>
            <a:chOff x="1104" y="2160"/>
            <a:chExt cx="2107" cy="2011"/>
          </a:xfrm>
          <a:solidFill>
            <a:srgbClr val="FF0000"/>
          </a:solidFill>
        </p:grpSpPr>
        <p:grpSp>
          <p:nvGrpSpPr>
            <p:cNvPr id="372" name="Group 179">
              <a:extLst>
                <a:ext uri="{FF2B5EF4-FFF2-40B4-BE49-F238E27FC236}">
                  <a16:creationId xmlns:a16="http://schemas.microsoft.com/office/drawing/2014/main" id="{16C5AC3C-98ED-FF93-E05D-AD08416EED09}"/>
                </a:ext>
              </a:extLst>
            </p:cNvPr>
            <p:cNvGrpSpPr>
              <a:grpSpLocks noChangeAspect="1"/>
            </p:cNvGrpSpPr>
            <p:nvPr/>
          </p:nvGrpSpPr>
          <p:grpSpPr bwMode="auto">
            <a:xfrm>
              <a:off x="1152" y="2832"/>
              <a:ext cx="1032" cy="280"/>
              <a:chOff x="1065" y="2814"/>
              <a:chExt cx="1032" cy="280"/>
            </a:xfrm>
            <a:grpFill/>
          </p:grpSpPr>
          <p:sp>
            <p:nvSpPr>
              <p:cNvPr id="409" name="Freeform 180">
                <a:extLst>
                  <a:ext uri="{FF2B5EF4-FFF2-40B4-BE49-F238E27FC236}">
                    <a16:creationId xmlns:a16="http://schemas.microsoft.com/office/drawing/2014/main" id="{4658AE37-D4B4-8B8E-CA43-A33425B06602}"/>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10" name="Freeform 181">
                <a:extLst>
                  <a:ext uri="{FF2B5EF4-FFF2-40B4-BE49-F238E27FC236}">
                    <a16:creationId xmlns:a16="http://schemas.microsoft.com/office/drawing/2014/main" id="{182929BF-6FA0-928A-B15E-692014C1C734}"/>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73" name="Group 182">
              <a:extLst>
                <a:ext uri="{FF2B5EF4-FFF2-40B4-BE49-F238E27FC236}">
                  <a16:creationId xmlns:a16="http://schemas.microsoft.com/office/drawing/2014/main" id="{51195029-5331-8BD6-2903-2EDF17AECEA2}"/>
                </a:ext>
              </a:extLst>
            </p:cNvPr>
            <p:cNvGrpSpPr>
              <a:grpSpLocks noChangeAspect="1"/>
            </p:cNvGrpSpPr>
            <p:nvPr/>
          </p:nvGrpSpPr>
          <p:grpSpPr bwMode="auto">
            <a:xfrm>
              <a:off x="1344" y="2544"/>
              <a:ext cx="917" cy="478"/>
              <a:chOff x="1308" y="2526"/>
              <a:chExt cx="917" cy="478"/>
            </a:xfrm>
            <a:grpFill/>
          </p:grpSpPr>
          <p:sp>
            <p:nvSpPr>
              <p:cNvPr id="407" name="Freeform 183">
                <a:extLst>
                  <a:ext uri="{FF2B5EF4-FFF2-40B4-BE49-F238E27FC236}">
                    <a16:creationId xmlns:a16="http://schemas.microsoft.com/office/drawing/2014/main" id="{D2B28D7A-511E-F96C-AC1E-C7C7E7B698B4}"/>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8" name="Freeform 184">
                <a:extLst>
                  <a:ext uri="{FF2B5EF4-FFF2-40B4-BE49-F238E27FC236}">
                    <a16:creationId xmlns:a16="http://schemas.microsoft.com/office/drawing/2014/main" id="{CC88C581-1644-B5C2-50A9-42E80FC4AA16}"/>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74" name="Group 185">
              <a:extLst>
                <a:ext uri="{FF2B5EF4-FFF2-40B4-BE49-F238E27FC236}">
                  <a16:creationId xmlns:a16="http://schemas.microsoft.com/office/drawing/2014/main" id="{866DCF54-25AB-8DE6-E0CE-C04390636089}"/>
                </a:ext>
              </a:extLst>
            </p:cNvPr>
            <p:cNvGrpSpPr>
              <a:grpSpLocks noChangeAspect="1"/>
            </p:cNvGrpSpPr>
            <p:nvPr/>
          </p:nvGrpSpPr>
          <p:grpSpPr bwMode="auto">
            <a:xfrm>
              <a:off x="2256" y="2160"/>
              <a:ext cx="189" cy="1052"/>
              <a:chOff x="2231" y="2065"/>
              <a:chExt cx="189" cy="1052"/>
            </a:xfrm>
            <a:grpFill/>
          </p:grpSpPr>
          <p:sp>
            <p:nvSpPr>
              <p:cNvPr id="405" name="Freeform 186">
                <a:extLst>
                  <a:ext uri="{FF2B5EF4-FFF2-40B4-BE49-F238E27FC236}">
                    <a16:creationId xmlns:a16="http://schemas.microsoft.com/office/drawing/2014/main" id="{BF6FAB72-6932-AA68-6C10-5707034ED9B2}"/>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6" name="Freeform 187">
                <a:extLst>
                  <a:ext uri="{FF2B5EF4-FFF2-40B4-BE49-F238E27FC236}">
                    <a16:creationId xmlns:a16="http://schemas.microsoft.com/office/drawing/2014/main" id="{425A5BC5-71AC-6D5A-172B-E7D50E5777F8}"/>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75" name="Group 188">
              <a:extLst>
                <a:ext uri="{FF2B5EF4-FFF2-40B4-BE49-F238E27FC236}">
                  <a16:creationId xmlns:a16="http://schemas.microsoft.com/office/drawing/2014/main" id="{4450FBAD-1206-D4AF-CD78-6D5C8255FF45}"/>
                </a:ext>
              </a:extLst>
            </p:cNvPr>
            <p:cNvGrpSpPr>
              <a:grpSpLocks noChangeAspect="1"/>
            </p:cNvGrpSpPr>
            <p:nvPr/>
          </p:nvGrpSpPr>
          <p:grpSpPr bwMode="auto">
            <a:xfrm>
              <a:off x="2359" y="2243"/>
              <a:ext cx="405" cy="973"/>
              <a:chOff x="2359" y="2243"/>
              <a:chExt cx="405" cy="973"/>
            </a:xfrm>
            <a:grpFill/>
          </p:grpSpPr>
          <p:sp>
            <p:nvSpPr>
              <p:cNvPr id="403" name="Freeform 189">
                <a:extLst>
                  <a:ext uri="{FF2B5EF4-FFF2-40B4-BE49-F238E27FC236}">
                    <a16:creationId xmlns:a16="http://schemas.microsoft.com/office/drawing/2014/main" id="{7E707893-6989-BDB4-1F7D-59A4E341004A}"/>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4" name="Freeform 190">
                <a:extLst>
                  <a:ext uri="{FF2B5EF4-FFF2-40B4-BE49-F238E27FC236}">
                    <a16:creationId xmlns:a16="http://schemas.microsoft.com/office/drawing/2014/main" id="{B52CC5F1-2515-B51D-67C0-93400913520C}"/>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76" name="Group 191">
              <a:extLst>
                <a:ext uri="{FF2B5EF4-FFF2-40B4-BE49-F238E27FC236}">
                  <a16:creationId xmlns:a16="http://schemas.microsoft.com/office/drawing/2014/main" id="{159B54D7-6BF8-75CA-86DE-8453AA9C0ACE}"/>
                </a:ext>
              </a:extLst>
            </p:cNvPr>
            <p:cNvGrpSpPr>
              <a:grpSpLocks noChangeAspect="1"/>
            </p:cNvGrpSpPr>
            <p:nvPr/>
          </p:nvGrpSpPr>
          <p:grpSpPr bwMode="auto">
            <a:xfrm>
              <a:off x="1104" y="3072"/>
              <a:ext cx="1056" cy="144"/>
              <a:chOff x="1056" y="3072"/>
              <a:chExt cx="1056" cy="144"/>
            </a:xfrm>
            <a:grpFill/>
          </p:grpSpPr>
          <p:sp>
            <p:nvSpPr>
              <p:cNvPr id="401" name="Freeform 192">
                <a:extLst>
                  <a:ext uri="{FF2B5EF4-FFF2-40B4-BE49-F238E27FC236}">
                    <a16:creationId xmlns:a16="http://schemas.microsoft.com/office/drawing/2014/main" id="{B9994665-6494-E372-C346-4B3B1E95FD66}"/>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2" name="Freeform 193">
                <a:extLst>
                  <a:ext uri="{FF2B5EF4-FFF2-40B4-BE49-F238E27FC236}">
                    <a16:creationId xmlns:a16="http://schemas.microsoft.com/office/drawing/2014/main" id="{6A4815AE-FB8A-7970-3CC2-B33CBFAB6905}"/>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77" name="Group 194">
              <a:extLst>
                <a:ext uri="{FF2B5EF4-FFF2-40B4-BE49-F238E27FC236}">
                  <a16:creationId xmlns:a16="http://schemas.microsoft.com/office/drawing/2014/main" id="{F874E717-4B4C-697C-3DB0-A822BB67EC92}"/>
                </a:ext>
              </a:extLst>
            </p:cNvPr>
            <p:cNvGrpSpPr>
              <a:grpSpLocks noChangeAspect="1"/>
            </p:cNvGrpSpPr>
            <p:nvPr/>
          </p:nvGrpSpPr>
          <p:grpSpPr bwMode="auto">
            <a:xfrm>
              <a:off x="1184" y="3262"/>
              <a:ext cx="998" cy="367"/>
              <a:chOff x="1184" y="3262"/>
              <a:chExt cx="998" cy="367"/>
            </a:xfrm>
            <a:grpFill/>
          </p:grpSpPr>
          <p:sp>
            <p:nvSpPr>
              <p:cNvPr id="399" name="Freeform 195">
                <a:extLst>
                  <a:ext uri="{FF2B5EF4-FFF2-40B4-BE49-F238E27FC236}">
                    <a16:creationId xmlns:a16="http://schemas.microsoft.com/office/drawing/2014/main" id="{CFF92086-F4B5-571C-64A5-9B59F2EAB1BF}"/>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00" name="Freeform 196">
                <a:extLst>
                  <a:ext uri="{FF2B5EF4-FFF2-40B4-BE49-F238E27FC236}">
                    <a16:creationId xmlns:a16="http://schemas.microsoft.com/office/drawing/2014/main" id="{BB5E2C5B-0355-499F-06A1-BE1BE079117E}"/>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78" name="Group 197">
              <a:extLst>
                <a:ext uri="{FF2B5EF4-FFF2-40B4-BE49-F238E27FC236}">
                  <a16:creationId xmlns:a16="http://schemas.microsoft.com/office/drawing/2014/main" id="{DDC7D648-29FD-FDA8-579C-99B19EDC6B7A}"/>
                </a:ext>
              </a:extLst>
            </p:cNvPr>
            <p:cNvGrpSpPr>
              <a:grpSpLocks noChangeAspect="1"/>
            </p:cNvGrpSpPr>
            <p:nvPr/>
          </p:nvGrpSpPr>
          <p:grpSpPr bwMode="auto">
            <a:xfrm>
              <a:off x="1920" y="2160"/>
              <a:ext cx="298" cy="1022"/>
              <a:chOff x="1854" y="2078"/>
              <a:chExt cx="298" cy="1022"/>
            </a:xfrm>
            <a:grpFill/>
          </p:grpSpPr>
          <p:sp>
            <p:nvSpPr>
              <p:cNvPr id="397" name="Freeform 198">
                <a:extLst>
                  <a:ext uri="{FF2B5EF4-FFF2-40B4-BE49-F238E27FC236}">
                    <a16:creationId xmlns:a16="http://schemas.microsoft.com/office/drawing/2014/main" id="{399E5BFC-A6F2-E2E6-F25B-D894B830A11B}"/>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98" name="Freeform 199">
                <a:extLst>
                  <a:ext uri="{FF2B5EF4-FFF2-40B4-BE49-F238E27FC236}">
                    <a16:creationId xmlns:a16="http://schemas.microsoft.com/office/drawing/2014/main" id="{1E2BD0BE-C041-A8B8-49D4-75AAC0DDA235}"/>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79" name="Group 200">
              <a:extLst>
                <a:ext uri="{FF2B5EF4-FFF2-40B4-BE49-F238E27FC236}">
                  <a16:creationId xmlns:a16="http://schemas.microsoft.com/office/drawing/2014/main" id="{E524830D-7F15-5B7C-4BC1-157D945AB7A2}"/>
                </a:ext>
              </a:extLst>
            </p:cNvPr>
            <p:cNvGrpSpPr>
              <a:grpSpLocks noChangeAspect="1"/>
            </p:cNvGrpSpPr>
            <p:nvPr/>
          </p:nvGrpSpPr>
          <p:grpSpPr bwMode="auto">
            <a:xfrm>
              <a:off x="2214" y="2704"/>
              <a:ext cx="955" cy="420"/>
              <a:chOff x="2214" y="2704"/>
              <a:chExt cx="955" cy="420"/>
            </a:xfrm>
            <a:grpFill/>
          </p:grpSpPr>
          <p:sp>
            <p:nvSpPr>
              <p:cNvPr id="395" name="Freeform 201">
                <a:extLst>
                  <a:ext uri="{FF2B5EF4-FFF2-40B4-BE49-F238E27FC236}">
                    <a16:creationId xmlns:a16="http://schemas.microsoft.com/office/drawing/2014/main" id="{93E2376E-1D22-D298-E1C5-961ACA162BDA}"/>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96" name="Freeform 202">
                <a:extLst>
                  <a:ext uri="{FF2B5EF4-FFF2-40B4-BE49-F238E27FC236}">
                    <a16:creationId xmlns:a16="http://schemas.microsoft.com/office/drawing/2014/main" id="{DF79DE52-1DE5-A89F-3C9D-FD2DCF449984}"/>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80" name="Group 203">
              <a:extLst>
                <a:ext uri="{FF2B5EF4-FFF2-40B4-BE49-F238E27FC236}">
                  <a16:creationId xmlns:a16="http://schemas.microsoft.com/office/drawing/2014/main" id="{D168ACCF-C2E8-C904-6037-644A8A3A638A}"/>
                </a:ext>
              </a:extLst>
            </p:cNvPr>
            <p:cNvGrpSpPr>
              <a:grpSpLocks noChangeAspect="1"/>
            </p:cNvGrpSpPr>
            <p:nvPr/>
          </p:nvGrpSpPr>
          <p:grpSpPr bwMode="auto">
            <a:xfrm rot="-600000">
              <a:off x="1632" y="3168"/>
              <a:ext cx="475" cy="909"/>
              <a:chOff x="1611" y="3141"/>
              <a:chExt cx="475" cy="909"/>
            </a:xfrm>
            <a:grpFill/>
          </p:grpSpPr>
          <p:sp>
            <p:nvSpPr>
              <p:cNvPr id="393" name="Freeform 204">
                <a:extLst>
                  <a:ext uri="{FF2B5EF4-FFF2-40B4-BE49-F238E27FC236}">
                    <a16:creationId xmlns:a16="http://schemas.microsoft.com/office/drawing/2014/main" id="{C8DA6E92-8406-F309-FD97-7C5317B86802}"/>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94" name="Freeform 205">
                <a:extLst>
                  <a:ext uri="{FF2B5EF4-FFF2-40B4-BE49-F238E27FC236}">
                    <a16:creationId xmlns:a16="http://schemas.microsoft.com/office/drawing/2014/main" id="{EAF8E86E-5409-EBAA-709A-F3AB7164A49C}"/>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81" name="Group 206">
              <a:extLst>
                <a:ext uri="{FF2B5EF4-FFF2-40B4-BE49-F238E27FC236}">
                  <a16:creationId xmlns:a16="http://schemas.microsoft.com/office/drawing/2014/main" id="{6E0EB230-E2F1-DCFC-CB26-00FB2BF53D04}"/>
                </a:ext>
              </a:extLst>
            </p:cNvPr>
            <p:cNvGrpSpPr>
              <a:grpSpLocks noChangeAspect="1"/>
            </p:cNvGrpSpPr>
            <p:nvPr/>
          </p:nvGrpSpPr>
          <p:grpSpPr bwMode="auto">
            <a:xfrm rot="1800000">
              <a:off x="2256" y="2976"/>
              <a:ext cx="955" cy="420"/>
              <a:chOff x="2214" y="2704"/>
              <a:chExt cx="955" cy="420"/>
            </a:xfrm>
            <a:grpFill/>
          </p:grpSpPr>
          <p:sp>
            <p:nvSpPr>
              <p:cNvPr id="391" name="Freeform 207">
                <a:extLst>
                  <a:ext uri="{FF2B5EF4-FFF2-40B4-BE49-F238E27FC236}">
                    <a16:creationId xmlns:a16="http://schemas.microsoft.com/office/drawing/2014/main" id="{EB7A3502-457B-3CCB-6F37-A018E046326C}"/>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92" name="Freeform 208">
                <a:extLst>
                  <a:ext uri="{FF2B5EF4-FFF2-40B4-BE49-F238E27FC236}">
                    <a16:creationId xmlns:a16="http://schemas.microsoft.com/office/drawing/2014/main" id="{F0F291EC-D68C-D586-D7FF-1A6AFCA7B84B}"/>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82" name="Group 209">
              <a:extLst>
                <a:ext uri="{FF2B5EF4-FFF2-40B4-BE49-F238E27FC236}">
                  <a16:creationId xmlns:a16="http://schemas.microsoft.com/office/drawing/2014/main" id="{7754256A-ECF6-5256-11DF-04FAA34E2546}"/>
                </a:ext>
              </a:extLst>
            </p:cNvPr>
            <p:cNvGrpSpPr>
              <a:grpSpLocks noChangeAspect="1"/>
            </p:cNvGrpSpPr>
            <p:nvPr/>
          </p:nvGrpSpPr>
          <p:grpSpPr bwMode="auto">
            <a:xfrm rot="7200000">
              <a:off x="2252" y="3172"/>
              <a:ext cx="405" cy="973"/>
              <a:chOff x="2359" y="2243"/>
              <a:chExt cx="405" cy="973"/>
            </a:xfrm>
            <a:grpFill/>
          </p:grpSpPr>
          <p:sp>
            <p:nvSpPr>
              <p:cNvPr id="389" name="Freeform 210">
                <a:extLst>
                  <a:ext uri="{FF2B5EF4-FFF2-40B4-BE49-F238E27FC236}">
                    <a16:creationId xmlns:a16="http://schemas.microsoft.com/office/drawing/2014/main" id="{034CA95D-F94F-1C04-0AE3-DDAC2E5DCF2C}"/>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90" name="Freeform 211">
                <a:extLst>
                  <a:ext uri="{FF2B5EF4-FFF2-40B4-BE49-F238E27FC236}">
                    <a16:creationId xmlns:a16="http://schemas.microsoft.com/office/drawing/2014/main" id="{70AAFFCF-4409-92DB-155F-686593691EBE}"/>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83" name="Group 212">
              <a:extLst>
                <a:ext uri="{FF2B5EF4-FFF2-40B4-BE49-F238E27FC236}">
                  <a16:creationId xmlns:a16="http://schemas.microsoft.com/office/drawing/2014/main" id="{635B8E27-FF2F-0E0D-5586-058E38F7C729}"/>
                </a:ext>
              </a:extLst>
            </p:cNvPr>
            <p:cNvGrpSpPr>
              <a:grpSpLocks noChangeAspect="1"/>
            </p:cNvGrpSpPr>
            <p:nvPr/>
          </p:nvGrpSpPr>
          <p:grpSpPr bwMode="auto">
            <a:xfrm rot="3780000">
              <a:off x="2228" y="3292"/>
              <a:ext cx="955" cy="420"/>
              <a:chOff x="2214" y="2704"/>
              <a:chExt cx="955" cy="420"/>
            </a:xfrm>
            <a:grpFill/>
          </p:grpSpPr>
          <p:sp>
            <p:nvSpPr>
              <p:cNvPr id="387" name="Freeform 213">
                <a:extLst>
                  <a:ext uri="{FF2B5EF4-FFF2-40B4-BE49-F238E27FC236}">
                    <a16:creationId xmlns:a16="http://schemas.microsoft.com/office/drawing/2014/main" id="{33578B1F-8220-963E-604F-1BDAE500BBC7}"/>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88" name="Freeform 214">
                <a:extLst>
                  <a:ext uri="{FF2B5EF4-FFF2-40B4-BE49-F238E27FC236}">
                    <a16:creationId xmlns:a16="http://schemas.microsoft.com/office/drawing/2014/main" id="{A3EC8016-9AD8-6146-4819-28E97FA03788}"/>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384" name="Group 215">
              <a:extLst>
                <a:ext uri="{FF2B5EF4-FFF2-40B4-BE49-F238E27FC236}">
                  <a16:creationId xmlns:a16="http://schemas.microsoft.com/office/drawing/2014/main" id="{D98DB8E5-8E50-E506-BB37-56A84EE3FC2C}"/>
                </a:ext>
              </a:extLst>
            </p:cNvPr>
            <p:cNvGrpSpPr>
              <a:grpSpLocks noChangeAspect="1"/>
            </p:cNvGrpSpPr>
            <p:nvPr/>
          </p:nvGrpSpPr>
          <p:grpSpPr bwMode="auto">
            <a:xfrm rot="7800000">
              <a:off x="1652" y="3484"/>
              <a:ext cx="955" cy="420"/>
              <a:chOff x="2214" y="2704"/>
              <a:chExt cx="955" cy="420"/>
            </a:xfrm>
            <a:grpFill/>
          </p:grpSpPr>
          <p:sp>
            <p:nvSpPr>
              <p:cNvPr id="385" name="Freeform 216">
                <a:extLst>
                  <a:ext uri="{FF2B5EF4-FFF2-40B4-BE49-F238E27FC236}">
                    <a16:creationId xmlns:a16="http://schemas.microsoft.com/office/drawing/2014/main" id="{4911C7B2-E894-5D96-F892-04475C2FCFCD}"/>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386" name="Freeform 217">
                <a:extLst>
                  <a:ext uri="{FF2B5EF4-FFF2-40B4-BE49-F238E27FC236}">
                    <a16:creationId xmlns:a16="http://schemas.microsoft.com/office/drawing/2014/main" id="{45461274-37DB-D868-18BA-F4379C32E704}"/>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411" name="Group 178">
            <a:extLst>
              <a:ext uri="{FF2B5EF4-FFF2-40B4-BE49-F238E27FC236}">
                <a16:creationId xmlns:a16="http://schemas.microsoft.com/office/drawing/2014/main" id="{3A3FAEE4-5074-7259-2A36-996F4BC586C4}"/>
              </a:ext>
            </a:extLst>
          </p:cNvPr>
          <p:cNvGrpSpPr>
            <a:grpSpLocks noChangeAspect="1"/>
          </p:cNvGrpSpPr>
          <p:nvPr/>
        </p:nvGrpSpPr>
        <p:grpSpPr bwMode="auto">
          <a:xfrm rot="1800000">
            <a:off x="6767805" y="2794796"/>
            <a:ext cx="474106" cy="475719"/>
            <a:chOff x="1104" y="2160"/>
            <a:chExt cx="2107" cy="2011"/>
          </a:xfrm>
          <a:solidFill>
            <a:srgbClr val="FF0000"/>
          </a:solidFill>
        </p:grpSpPr>
        <p:grpSp>
          <p:nvGrpSpPr>
            <p:cNvPr id="412" name="Group 179">
              <a:extLst>
                <a:ext uri="{FF2B5EF4-FFF2-40B4-BE49-F238E27FC236}">
                  <a16:creationId xmlns:a16="http://schemas.microsoft.com/office/drawing/2014/main" id="{D1BE9363-B4AB-4A7D-3792-B20E651D8542}"/>
                </a:ext>
              </a:extLst>
            </p:cNvPr>
            <p:cNvGrpSpPr>
              <a:grpSpLocks noChangeAspect="1"/>
            </p:cNvGrpSpPr>
            <p:nvPr/>
          </p:nvGrpSpPr>
          <p:grpSpPr bwMode="auto">
            <a:xfrm>
              <a:off x="1152" y="2832"/>
              <a:ext cx="1032" cy="280"/>
              <a:chOff x="1065" y="2814"/>
              <a:chExt cx="1032" cy="280"/>
            </a:xfrm>
            <a:grpFill/>
          </p:grpSpPr>
          <p:sp>
            <p:nvSpPr>
              <p:cNvPr id="449" name="Freeform 180">
                <a:extLst>
                  <a:ext uri="{FF2B5EF4-FFF2-40B4-BE49-F238E27FC236}">
                    <a16:creationId xmlns:a16="http://schemas.microsoft.com/office/drawing/2014/main" id="{EFC33427-851A-9F4B-A415-0D3C4F8DE441}"/>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50" name="Freeform 181">
                <a:extLst>
                  <a:ext uri="{FF2B5EF4-FFF2-40B4-BE49-F238E27FC236}">
                    <a16:creationId xmlns:a16="http://schemas.microsoft.com/office/drawing/2014/main" id="{868B48CD-0F8E-8510-284C-497E6910C621}"/>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13" name="Group 182">
              <a:extLst>
                <a:ext uri="{FF2B5EF4-FFF2-40B4-BE49-F238E27FC236}">
                  <a16:creationId xmlns:a16="http://schemas.microsoft.com/office/drawing/2014/main" id="{23608D9F-19C5-AAA6-938C-4241E8A62FC8}"/>
                </a:ext>
              </a:extLst>
            </p:cNvPr>
            <p:cNvGrpSpPr>
              <a:grpSpLocks noChangeAspect="1"/>
            </p:cNvGrpSpPr>
            <p:nvPr/>
          </p:nvGrpSpPr>
          <p:grpSpPr bwMode="auto">
            <a:xfrm>
              <a:off x="1344" y="2544"/>
              <a:ext cx="917" cy="478"/>
              <a:chOff x="1308" y="2526"/>
              <a:chExt cx="917" cy="478"/>
            </a:xfrm>
            <a:grpFill/>
          </p:grpSpPr>
          <p:sp>
            <p:nvSpPr>
              <p:cNvPr id="447" name="Freeform 183">
                <a:extLst>
                  <a:ext uri="{FF2B5EF4-FFF2-40B4-BE49-F238E27FC236}">
                    <a16:creationId xmlns:a16="http://schemas.microsoft.com/office/drawing/2014/main" id="{63712980-2268-DA59-9794-B8D2B38797AE}"/>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8" name="Freeform 184">
                <a:extLst>
                  <a:ext uri="{FF2B5EF4-FFF2-40B4-BE49-F238E27FC236}">
                    <a16:creationId xmlns:a16="http://schemas.microsoft.com/office/drawing/2014/main" id="{936A7E44-39CA-8D04-947D-843CB2DBA5E4}"/>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14" name="Group 185">
              <a:extLst>
                <a:ext uri="{FF2B5EF4-FFF2-40B4-BE49-F238E27FC236}">
                  <a16:creationId xmlns:a16="http://schemas.microsoft.com/office/drawing/2014/main" id="{53329458-8C98-815A-E50F-61CED23C7EDD}"/>
                </a:ext>
              </a:extLst>
            </p:cNvPr>
            <p:cNvGrpSpPr>
              <a:grpSpLocks noChangeAspect="1"/>
            </p:cNvGrpSpPr>
            <p:nvPr/>
          </p:nvGrpSpPr>
          <p:grpSpPr bwMode="auto">
            <a:xfrm>
              <a:off x="2256" y="2160"/>
              <a:ext cx="189" cy="1052"/>
              <a:chOff x="2231" y="2065"/>
              <a:chExt cx="189" cy="1052"/>
            </a:xfrm>
            <a:grpFill/>
          </p:grpSpPr>
          <p:sp>
            <p:nvSpPr>
              <p:cNvPr id="445" name="Freeform 186">
                <a:extLst>
                  <a:ext uri="{FF2B5EF4-FFF2-40B4-BE49-F238E27FC236}">
                    <a16:creationId xmlns:a16="http://schemas.microsoft.com/office/drawing/2014/main" id="{14936F1D-561A-1EE2-1D21-3A4AC30943B5}"/>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6" name="Freeform 187">
                <a:extLst>
                  <a:ext uri="{FF2B5EF4-FFF2-40B4-BE49-F238E27FC236}">
                    <a16:creationId xmlns:a16="http://schemas.microsoft.com/office/drawing/2014/main" id="{A33A5655-819F-981D-0C3B-E8EADAFDA2D4}"/>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15" name="Group 188">
              <a:extLst>
                <a:ext uri="{FF2B5EF4-FFF2-40B4-BE49-F238E27FC236}">
                  <a16:creationId xmlns:a16="http://schemas.microsoft.com/office/drawing/2014/main" id="{C6700544-1DCE-A742-98D9-1BEE64E7767A}"/>
                </a:ext>
              </a:extLst>
            </p:cNvPr>
            <p:cNvGrpSpPr>
              <a:grpSpLocks noChangeAspect="1"/>
            </p:cNvGrpSpPr>
            <p:nvPr/>
          </p:nvGrpSpPr>
          <p:grpSpPr bwMode="auto">
            <a:xfrm>
              <a:off x="2359" y="2243"/>
              <a:ext cx="405" cy="973"/>
              <a:chOff x="2359" y="2243"/>
              <a:chExt cx="405" cy="973"/>
            </a:xfrm>
            <a:grpFill/>
          </p:grpSpPr>
          <p:sp>
            <p:nvSpPr>
              <p:cNvPr id="443" name="Freeform 189">
                <a:extLst>
                  <a:ext uri="{FF2B5EF4-FFF2-40B4-BE49-F238E27FC236}">
                    <a16:creationId xmlns:a16="http://schemas.microsoft.com/office/drawing/2014/main" id="{93953353-86B1-2EB3-9649-26610B76D168}"/>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4" name="Freeform 190">
                <a:extLst>
                  <a:ext uri="{FF2B5EF4-FFF2-40B4-BE49-F238E27FC236}">
                    <a16:creationId xmlns:a16="http://schemas.microsoft.com/office/drawing/2014/main" id="{FBA0A4A6-8E1F-D366-2137-9312E6734CE7}"/>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16" name="Group 191">
              <a:extLst>
                <a:ext uri="{FF2B5EF4-FFF2-40B4-BE49-F238E27FC236}">
                  <a16:creationId xmlns:a16="http://schemas.microsoft.com/office/drawing/2014/main" id="{EB2D06C1-2B4D-CC52-09E9-EEE1BE2F921C}"/>
                </a:ext>
              </a:extLst>
            </p:cNvPr>
            <p:cNvGrpSpPr>
              <a:grpSpLocks noChangeAspect="1"/>
            </p:cNvGrpSpPr>
            <p:nvPr/>
          </p:nvGrpSpPr>
          <p:grpSpPr bwMode="auto">
            <a:xfrm>
              <a:off x="1104" y="3072"/>
              <a:ext cx="1056" cy="144"/>
              <a:chOff x="1056" y="3072"/>
              <a:chExt cx="1056" cy="144"/>
            </a:xfrm>
            <a:grpFill/>
          </p:grpSpPr>
          <p:sp>
            <p:nvSpPr>
              <p:cNvPr id="441" name="Freeform 192">
                <a:extLst>
                  <a:ext uri="{FF2B5EF4-FFF2-40B4-BE49-F238E27FC236}">
                    <a16:creationId xmlns:a16="http://schemas.microsoft.com/office/drawing/2014/main" id="{480DCB8D-27F4-0BB9-2EA3-1A2F6AA045E9}"/>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2" name="Freeform 193">
                <a:extLst>
                  <a:ext uri="{FF2B5EF4-FFF2-40B4-BE49-F238E27FC236}">
                    <a16:creationId xmlns:a16="http://schemas.microsoft.com/office/drawing/2014/main" id="{859F3EEC-51CB-A39B-60D2-15D4E881DAA6}"/>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17" name="Group 194">
              <a:extLst>
                <a:ext uri="{FF2B5EF4-FFF2-40B4-BE49-F238E27FC236}">
                  <a16:creationId xmlns:a16="http://schemas.microsoft.com/office/drawing/2014/main" id="{7EFF0F0B-0B0F-4AF0-26B2-19BD0E99D757}"/>
                </a:ext>
              </a:extLst>
            </p:cNvPr>
            <p:cNvGrpSpPr>
              <a:grpSpLocks noChangeAspect="1"/>
            </p:cNvGrpSpPr>
            <p:nvPr/>
          </p:nvGrpSpPr>
          <p:grpSpPr bwMode="auto">
            <a:xfrm>
              <a:off x="1184" y="3262"/>
              <a:ext cx="998" cy="367"/>
              <a:chOff x="1184" y="3262"/>
              <a:chExt cx="998" cy="367"/>
            </a:xfrm>
            <a:grpFill/>
          </p:grpSpPr>
          <p:sp>
            <p:nvSpPr>
              <p:cNvPr id="439" name="Freeform 195">
                <a:extLst>
                  <a:ext uri="{FF2B5EF4-FFF2-40B4-BE49-F238E27FC236}">
                    <a16:creationId xmlns:a16="http://schemas.microsoft.com/office/drawing/2014/main" id="{F91A4E31-5806-0868-EBE9-CB24AEDE87C5}"/>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40" name="Freeform 196">
                <a:extLst>
                  <a:ext uri="{FF2B5EF4-FFF2-40B4-BE49-F238E27FC236}">
                    <a16:creationId xmlns:a16="http://schemas.microsoft.com/office/drawing/2014/main" id="{110CC23D-78C9-92C5-D366-86812D68EE90}"/>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18" name="Group 197">
              <a:extLst>
                <a:ext uri="{FF2B5EF4-FFF2-40B4-BE49-F238E27FC236}">
                  <a16:creationId xmlns:a16="http://schemas.microsoft.com/office/drawing/2014/main" id="{20355112-161E-9C64-D093-D68A9080DE1C}"/>
                </a:ext>
              </a:extLst>
            </p:cNvPr>
            <p:cNvGrpSpPr>
              <a:grpSpLocks noChangeAspect="1"/>
            </p:cNvGrpSpPr>
            <p:nvPr/>
          </p:nvGrpSpPr>
          <p:grpSpPr bwMode="auto">
            <a:xfrm>
              <a:off x="1920" y="2160"/>
              <a:ext cx="298" cy="1022"/>
              <a:chOff x="1854" y="2078"/>
              <a:chExt cx="298" cy="1022"/>
            </a:xfrm>
            <a:grpFill/>
          </p:grpSpPr>
          <p:sp>
            <p:nvSpPr>
              <p:cNvPr id="437" name="Freeform 198">
                <a:extLst>
                  <a:ext uri="{FF2B5EF4-FFF2-40B4-BE49-F238E27FC236}">
                    <a16:creationId xmlns:a16="http://schemas.microsoft.com/office/drawing/2014/main" id="{0FC225CB-4D89-1098-B924-6DB344C2B3CF}"/>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38" name="Freeform 199">
                <a:extLst>
                  <a:ext uri="{FF2B5EF4-FFF2-40B4-BE49-F238E27FC236}">
                    <a16:creationId xmlns:a16="http://schemas.microsoft.com/office/drawing/2014/main" id="{D06DB6E4-9556-0983-1E04-381497CF9088}"/>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19" name="Group 200">
              <a:extLst>
                <a:ext uri="{FF2B5EF4-FFF2-40B4-BE49-F238E27FC236}">
                  <a16:creationId xmlns:a16="http://schemas.microsoft.com/office/drawing/2014/main" id="{1C5E127B-FE33-476D-F18E-549D60350179}"/>
                </a:ext>
              </a:extLst>
            </p:cNvPr>
            <p:cNvGrpSpPr>
              <a:grpSpLocks noChangeAspect="1"/>
            </p:cNvGrpSpPr>
            <p:nvPr/>
          </p:nvGrpSpPr>
          <p:grpSpPr bwMode="auto">
            <a:xfrm>
              <a:off x="2214" y="2704"/>
              <a:ext cx="955" cy="420"/>
              <a:chOff x="2214" y="2704"/>
              <a:chExt cx="955" cy="420"/>
            </a:xfrm>
            <a:grpFill/>
          </p:grpSpPr>
          <p:sp>
            <p:nvSpPr>
              <p:cNvPr id="435" name="Freeform 201">
                <a:extLst>
                  <a:ext uri="{FF2B5EF4-FFF2-40B4-BE49-F238E27FC236}">
                    <a16:creationId xmlns:a16="http://schemas.microsoft.com/office/drawing/2014/main" id="{D88E7DEF-8D16-C29F-E191-74F1F505B7C2}"/>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36" name="Freeform 202">
                <a:extLst>
                  <a:ext uri="{FF2B5EF4-FFF2-40B4-BE49-F238E27FC236}">
                    <a16:creationId xmlns:a16="http://schemas.microsoft.com/office/drawing/2014/main" id="{3C11B043-EF7A-F51B-2ABA-121E33450C2E}"/>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20" name="Group 203">
              <a:extLst>
                <a:ext uri="{FF2B5EF4-FFF2-40B4-BE49-F238E27FC236}">
                  <a16:creationId xmlns:a16="http://schemas.microsoft.com/office/drawing/2014/main" id="{DD981C2B-4914-605B-6DDA-249D828E79B5}"/>
                </a:ext>
              </a:extLst>
            </p:cNvPr>
            <p:cNvGrpSpPr>
              <a:grpSpLocks noChangeAspect="1"/>
            </p:cNvGrpSpPr>
            <p:nvPr/>
          </p:nvGrpSpPr>
          <p:grpSpPr bwMode="auto">
            <a:xfrm rot="-600000">
              <a:off x="1632" y="3168"/>
              <a:ext cx="475" cy="909"/>
              <a:chOff x="1611" y="3141"/>
              <a:chExt cx="475" cy="909"/>
            </a:xfrm>
            <a:grpFill/>
          </p:grpSpPr>
          <p:sp>
            <p:nvSpPr>
              <p:cNvPr id="433" name="Freeform 204">
                <a:extLst>
                  <a:ext uri="{FF2B5EF4-FFF2-40B4-BE49-F238E27FC236}">
                    <a16:creationId xmlns:a16="http://schemas.microsoft.com/office/drawing/2014/main" id="{9DD12693-5FE2-70EF-BE07-9796910B0EC4}"/>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34" name="Freeform 205">
                <a:extLst>
                  <a:ext uri="{FF2B5EF4-FFF2-40B4-BE49-F238E27FC236}">
                    <a16:creationId xmlns:a16="http://schemas.microsoft.com/office/drawing/2014/main" id="{52956779-0B3B-DF5D-A228-1C06A8527E3F}"/>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21" name="Group 206">
              <a:extLst>
                <a:ext uri="{FF2B5EF4-FFF2-40B4-BE49-F238E27FC236}">
                  <a16:creationId xmlns:a16="http://schemas.microsoft.com/office/drawing/2014/main" id="{8A641463-EAE1-492F-56B7-9226946B4B10}"/>
                </a:ext>
              </a:extLst>
            </p:cNvPr>
            <p:cNvGrpSpPr>
              <a:grpSpLocks noChangeAspect="1"/>
            </p:cNvGrpSpPr>
            <p:nvPr/>
          </p:nvGrpSpPr>
          <p:grpSpPr bwMode="auto">
            <a:xfrm rot="1800000">
              <a:off x="2256" y="2976"/>
              <a:ext cx="955" cy="420"/>
              <a:chOff x="2214" y="2704"/>
              <a:chExt cx="955" cy="420"/>
            </a:xfrm>
            <a:grpFill/>
          </p:grpSpPr>
          <p:sp>
            <p:nvSpPr>
              <p:cNvPr id="431" name="Freeform 207">
                <a:extLst>
                  <a:ext uri="{FF2B5EF4-FFF2-40B4-BE49-F238E27FC236}">
                    <a16:creationId xmlns:a16="http://schemas.microsoft.com/office/drawing/2014/main" id="{39297EFB-B22B-8713-0E21-840E1A3BCFF2}"/>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32" name="Freeform 208">
                <a:extLst>
                  <a:ext uri="{FF2B5EF4-FFF2-40B4-BE49-F238E27FC236}">
                    <a16:creationId xmlns:a16="http://schemas.microsoft.com/office/drawing/2014/main" id="{382FC495-922C-DAE2-F33A-D3801D90257C}"/>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22" name="Group 209">
              <a:extLst>
                <a:ext uri="{FF2B5EF4-FFF2-40B4-BE49-F238E27FC236}">
                  <a16:creationId xmlns:a16="http://schemas.microsoft.com/office/drawing/2014/main" id="{504B0AB4-CD75-F18F-DD96-E1A8FF291A54}"/>
                </a:ext>
              </a:extLst>
            </p:cNvPr>
            <p:cNvGrpSpPr>
              <a:grpSpLocks noChangeAspect="1"/>
            </p:cNvGrpSpPr>
            <p:nvPr/>
          </p:nvGrpSpPr>
          <p:grpSpPr bwMode="auto">
            <a:xfrm rot="7200000">
              <a:off x="2252" y="3172"/>
              <a:ext cx="405" cy="973"/>
              <a:chOff x="2359" y="2243"/>
              <a:chExt cx="405" cy="973"/>
            </a:xfrm>
            <a:grpFill/>
          </p:grpSpPr>
          <p:sp>
            <p:nvSpPr>
              <p:cNvPr id="429" name="Freeform 210">
                <a:extLst>
                  <a:ext uri="{FF2B5EF4-FFF2-40B4-BE49-F238E27FC236}">
                    <a16:creationId xmlns:a16="http://schemas.microsoft.com/office/drawing/2014/main" id="{BBBC057B-C364-58E2-2783-9ED9957D76CF}"/>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30" name="Freeform 211">
                <a:extLst>
                  <a:ext uri="{FF2B5EF4-FFF2-40B4-BE49-F238E27FC236}">
                    <a16:creationId xmlns:a16="http://schemas.microsoft.com/office/drawing/2014/main" id="{0A1FFB99-8444-5E92-FBBA-12751B4CCA12}"/>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23" name="Group 212">
              <a:extLst>
                <a:ext uri="{FF2B5EF4-FFF2-40B4-BE49-F238E27FC236}">
                  <a16:creationId xmlns:a16="http://schemas.microsoft.com/office/drawing/2014/main" id="{46909821-0B05-34DF-480B-0335FFB1C8E1}"/>
                </a:ext>
              </a:extLst>
            </p:cNvPr>
            <p:cNvGrpSpPr>
              <a:grpSpLocks noChangeAspect="1"/>
            </p:cNvGrpSpPr>
            <p:nvPr/>
          </p:nvGrpSpPr>
          <p:grpSpPr bwMode="auto">
            <a:xfrm rot="3780000">
              <a:off x="2228" y="3292"/>
              <a:ext cx="955" cy="420"/>
              <a:chOff x="2214" y="2704"/>
              <a:chExt cx="955" cy="420"/>
            </a:xfrm>
            <a:grpFill/>
          </p:grpSpPr>
          <p:sp>
            <p:nvSpPr>
              <p:cNvPr id="427" name="Freeform 213">
                <a:extLst>
                  <a:ext uri="{FF2B5EF4-FFF2-40B4-BE49-F238E27FC236}">
                    <a16:creationId xmlns:a16="http://schemas.microsoft.com/office/drawing/2014/main" id="{A9C18F14-C49F-E45E-807E-F5D77836C2FE}"/>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28" name="Freeform 214">
                <a:extLst>
                  <a:ext uri="{FF2B5EF4-FFF2-40B4-BE49-F238E27FC236}">
                    <a16:creationId xmlns:a16="http://schemas.microsoft.com/office/drawing/2014/main" id="{FF22C318-3370-3C8D-3105-14DDDDB4A887}"/>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24" name="Group 215">
              <a:extLst>
                <a:ext uri="{FF2B5EF4-FFF2-40B4-BE49-F238E27FC236}">
                  <a16:creationId xmlns:a16="http://schemas.microsoft.com/office/drawing/2014/main" id="{EA23029A-2419-C5B5-67F3-99C404975FD0}"/>
                </a:ext>
              </a:extLst>
            </p:cNvPr>
            <p:cNvGrpSpPr>
              <a:grpSpLocks noChangeAspect="1"/>
            </p:cNvGrpSpPr>
            <p:nvPr/>
          </p:nvGrpSpPr>
          <p:grpSpPr bwMode="auto">
            <a:xfrm rot="7800000">
              <a:off x="1652" y="3484"/>
              <a:ext cx="955" cy="420"/>
              <a:chOff x="2214" y="2704"/>
              <a:chExt cx="955" cy="420"/>
            </a:xfrm>
            <a:grpFill/>
          </p:grpSpPr>
          <p:sp>
            <p:nvSpPr>
              <p:cNvPr id="425" name="Freeform 216">
                <a:extLst>
                  <a:ext uri="{FF2B5EF4-FFF2-40B4-BE49-F238E27FC236}">
                    <a16:creationId xmlns:a16="http://schemas.microsoft.com/office/drawing/2014/main" id="{6523F9DC-7988-2C35-01B2-2281EDD3C649}"/>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26" name="Freeform 217">
                <a:extLst>
                  <a:ext uri="{FF2B5EF4-FFF2-40B4-BE49-F238E27FC236}">
                    <a16:creationId xmlns:a16="http://schemas.microsoft.com/office/drawing/2014/main" id="{969E202D-C6DD-C3C9-4BE6-0F2F805091A5}"/>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451" name="Group 178">
            <a:extLst>
              <a:ext uri="{FF2B5EF4-FFF2-40B4-BE49-F238E27FC236}">
                <a16:creationId xmlns:a16="http://schemas.microsoft.com/office/drawing/2014/main" id="{400CEEC4-EF74-55DC-4516-069FDF0EB4B3}"/>
              </a:ext>
            </a:extLst>
          </p:cNvPr>
          <p:cNvGrpSpPr>
            <a:grpSpLocks noChangeAspect="1"/>
          </p:cNvGrpSpPr>
          <p:nvPr/>
        </p:nvGrpSpPr>
        <p:grpSpPr bwMode="auto">
          <a:xfrm rot="1800000">
            <a:off x="6240290" y="2446136"/>
            <a:ext cx="474106" cy="475719"/>
            <a:chOff x="1104" y="2160"/>
            <a:chExt cx="2107" cy="2011"/>
          </a:xfrm>
          <a:solidFill>
            <a:srgbClr val="FF0000"/>
          </a:solidFill>
        </p:grpSpPr>
        <p:grpSp>
          <p:nvGrpSpPr>
            <p:cNvPr id="452" name="Group 179">
              <a:extLst>
                <a:ext uri="{FF2B5EF4-FFF2-40B4-BE49-F238E27FC236}">
                  <a16:creationId xmlns:a16="http://schemas.microsoft.com/office/drawing/2014/main" id="{00455DED-72DE-BB0F-0A1A-F89ABCA6330F}"/>
                </a:ext>
              </a:extLst>
            </p:cNvPr>
            <p:cNvGrpSpPr>
              <a:grpSpLocks noChangeAspect="1"/>
            </p:cNvGrpSpPr>
            <p:nvPr/>
          </p:nvGrpSpPr>
          <p:grpSpPr bwMode="auto">
            <a:xfrm>
              <a:off x="1152" y="2832"/>
              <a:ext cx="1032" cy="280"/>
              <a:chOff x="1065" y="2814"/>
              <a:chExt cx="1032" cy="280"/>
            </a:xfrm>
            <a:grpFill/>
          </p:grpSpPr>
          <p:sp>
            <p:nvSpPr>
              <p:cNvPr id="489" name="Freeform 180">
                <a:extLst>
                  <a:ext uri="{FF2B5EF4-FFF2-40B4-BE49-F238E27FC236}">
                    <a16:creationId xmlns:a16="http://schemas.microsoft.com/office/drawing/2014/main" id="{62DEDF6D-6BF4-8AB8-F4F8-9FB59E5CCFBA}"/>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90" name="Freeform 181">
                <a:extLst>
                  <a:ext uri="{FF2B5EF4-FFF2-40B4-BE49-F238E27FC236}">
                    <a16:creationId xmlns:a16="http://schemas.microsoft.com/office/drawing/2014/main" id="{F0631EA5-479B-D7E2-68F5-CCF7022E7B75}"/>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53" name="Group 182">
              <a:extLst>
                <a:ext uri="{FF2B5EF4-FFF2-40B4-BE49-F238E27FC236}">
                  <a16:creationId xmlns:a16="http://schemas.microsoft.com/office/drawing/2014/main" id="{E0FE40B7-4CD3-BB67-09F4-365368502A9D}"/>
                </a:ext>
              </a:extLst>
            </p:cNvPr>
            <p:cNvGrpSpPr>
              <a:grpSpLocks noChangeAspect="1"/>
            </p:cNvGrpSpPr>
            <p:nvPr/>
          </p:nvGrpSpPr>
          <p:grpSpPr bwMode="auto">
            <a:xfrm>
              <a:off x="1344" y="2544"/>
              <a:ext cx="917" cy="478"/>
              <a:chOff x="1308" y="2526"/>
              <a:chExt cx="917" cy="478"/>
            </a:xfrm>
            <a:grpFill/>
          </p:grpSpPr>
          <p:sp>
            <p:nvSpPr>
              <p:cNvPr id="487" name="Freeform 183">
                <a:extLst>
                  <a:ext uri="{FF2B5EF4-FFF2-40B4-BE49-F238E27FC236}">
                    <a16:creationId xmlns:a16="http://schemas.microsoft.com/office/drawing/2014/main" id="{D6196224-7D74-966A-5F52-49C8B87EE649}"/>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8" name="Freeform 184">
                <a:extLst>
                  <a:ext uri="{FF2B5EF4-FFF2-40B4-BE49-F238E27FC236}">
                    <a16:creationId xmlns:a16="http://schemas.microsoft.com/office/drawing/2014/main" id="{24709A8F-757F-5D4F-8AB8-35142EDF8FFC}"/>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54" name="Group 185">
              <a:extLst>
                <a:ext uri="{FF2B5EF4-FFF2-40B4-BE49-F238E27FC236}">
                  <a16:creationId xmlns:a16="http://schemas.microsoft.com/office/drawing/2014/main" id="{438C39C9-9647-4BE0-2F1D-816E98CBA8C6}"/>
                </a:ext>
              </a:extLst>
            </p:cNvPr>
            <p:cNvGrpSpPr>
              <a:grpSpLocks noChangeAspect="1"/>
            </p:cNvGrpSpPr>
            <p:nvPr/>
          </p:nvGrpSpPr>
          <p:grpSpPr bwMode="auto">
            <a:xfrm>
              <a:off x="2256" y="2160"/>
              <a:ext cx="189" cy="1052"/>
              <a:chOff x="2231" y="2065"/>
              <a:chExt cx="189" cy="1052"/>
            </a:xfrm>
            <a:grpFill/>
          </p:grpSpPr>
          <p:sp>
            <p:nvSpPr>
              <p:cNvPr id="485" name="Freeform 186">
                <a:extLst>
                  <a:ext uri="{FF2B5EF4-FFF2-40B4-BE49-F238E27FC236}">
                    <a16:creationId xmlns:a16="http://schemas.microsoft.com/office/drawing/2014/main" id="{6C0AED74-492F-7A01-1FBF-DC195F8042F8}"/>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6" name="Freeform 187">
                <a:extLst>
                  <a:ext uri="{FF2B5EF4-FFF2-40B4-BE49-F238E27FC236}">
                    <a16:creationId xmlns:a16="http://schemas.microsoft.com/office/drawing/2014/main" id="{C22B4ABC-F07A-B633-0A3C-8DF133581967}"/>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55" name="Group 188">
              <a:extLst>
                <a:ext uri="{FF2B5EF4-FFF2-40B4-BE49-F238E27FC236}">
                  <a16:creationId xmlns:a16="http://schemas.microsoft.com/office/drawing/2014/main" id="{1C912F84-1C6D-5E3E-A94C-E9EAE8C6FD10}"/>
                </a:ext>
              </a:extLst>
            </p:cNvPr>
            <p:cNvGrpSpPr>
              <a:grpSpLocks noChangeAspect="1"/>
            </p:cNvGrpSpPr>
            <p:nvPr/>
          </p:nvGrpSpPr>
          <p:grpSpPr bwMode="auto">
            <a:xfrm>
              <a:off x="2359" y="2243"/>
              <a:ext cx="405" cy="973"/>
              <a:chOff x="2359" y="2243"/>
              <a:chExt cx="405" cy="973"/>
            </a:xfrm>
            <a:grpFill/>
          </p:grpSpPr>
          <p:sp>
            <p:nvSpPr>
              <p:cNvPr id="483" name="Freeform 189">
                <a:extLst>
                  <a:ext uri="{FF2B5EF4-FFF2-40B4-BE49-F238E27FC236}">
                    <a16:creationId xmlns:a16="http://schemas.microsoft.com/office/drawing/2014/main" id="{1EA44EC9-73CB-0FBC-C181-A7ABBA68A3B1}"/>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4" name="Freeform 190">
                <a:extLst>
                  <a:ext uri="{FF2B5EF4-FFF2-40B4-BE49-F238E27FC236}">
                    <a16:creationId xmlns:a16="http://schemas.microsoft.com/office/drawing/2014/main" id="{9BF5E8BE-9AB8-D344-4936-DFF72BE3B862}"/>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56" name="Group 191">
              <a:extLst>
                <a:ext uri="{FF2B5EF4-FFF2-40B4-BE49-F238E27FC236}">
                  <a16:creationId xmlns:a16="http://schemas.microsoft.com/office/drawing/2014/main" id="{BB844818-5B06-5948-597D-40B6A15131D0}"/>
                </a:ext>
              </a:extLst>
            </p:cNvPr>
            <p:cNvGrpSpPr>
              <a:grpSpLocks noChangeAspect="1"/>
            </p:cNvGrpSpPr>
            <p:nvPr/>
          </p:nvGrpSpPr>
          <p:grpSpPr bwMode="auto">
            <a:xfrm>
              <a:off x="1104" y="3072"/>
              <a:ext cx="1056" cy="144"/>
              <a:chOff x="1056" y="3072"/>
              <a:chExt cx="1056" cy="144"/>
            </a:xfrm>
            <a:grpFill/>
          </p:grpSpPr>
          <p:sp>
            <p:nvSpPr>
              <p:cNvPr id="481" name="Freeform 192">
                <a:extLst>
                  <a:ext uri="{FF2B5EF4-FFF2-40B4-BE49-F238E27FC236}">
                    <a16:creationId xmlns:a16="http://schemas.microsoft.com/office/drawing/2014/main" id="{6B47A183-3ABE-1E76-7F3A-1425F01D90BA}"/>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2" name="Freeform 193">
                <a:extLst>
                  <a:ext uri="{FF2B5EF4-FFF2-40B4-BE49-F238E27FC236}">
                    <a16:creationId xmlns:a16="http://schemas.microsoft.com/office/drawing/2014/main" id="{FB0E64B9-412A-FF88-C6D9-49ECBF1B8CB6}"/>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57" name="Group 194">
              <a:extLst>
                <a:ext uri="{FF2B5EF4-FFF2-40B4-BE49-F238E27FC236}">
                  <a16:creationId xmlns:a16="http://schemas.microsoft.com/office/drawing/2014/main" id="{EB7292B0-0745-151F-DB37-956CB290AF99}"/>
                </a:ext>
              </a:extLst>
            </p:cNvPr>
            <p:cNvGrpSpPr>
              <a:grpSpLocks noChangeAspect="1"/>
            </p:cNvGrpSpPr>
            <p:nvPr/>
          </p:nvGrpSpPr>
          <p:grpSpPr bwMode="auto">
            <a:xfrm>
              <a:off x="1184" y="3262"/>
              <a:ext cx="998" cy="367"/>
              <a:chOff x="1184" y="3262"/>
              <a:chExt cx="998" cy="367"/>
            </a:xfrm>
            <a:grpFill/>
          </p:grpSpPr>
          <p:sp>
            <p:nvSpPr>
              <p:cNvPr id="479" name="Freeform 195">
                <a:extLst>
                  <a:ext uri="{FF2B5EF4-FFF2-40B4-BE49-F238E27FC236}">
                    <a16:creationId xmlns:a16="http://schemas.microsoft.com/office/drawing/2014/main" id="{329E97BF-1875-72B1-1AC4-62EA8C39468A}"/>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80" name="Freeform 196">
                <a:extLst>
                  <a:ext uri="{FF2B5EF4-FFF2-40B4-BE49-F238E27FC236}">
                    <a16:creationId xmlns:a16="http://schemas.microsoft.com/office/drawing/2014/main" id="{5C7A691B-E714-D33E-CC58-4BB5C305EB1F}"/>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58" name="Group 197">
              <a:extLst>
                <a:ext uri="{FF2B5EF4-FFF2-40B4-BE49-F238E27FC236}">
                  <a16:creationId xmlns:a16="http://schemas.microsoft.com/office/drawing/2014/main" id="{FA9E7349-9679-7E2C-6D55-1BEB6A3E71F8}"/>
                </a:ext>
              </a:extLst>
            </p:cNvPr>
            <p:cNvGrpSpPr>
              <a:grpSpLocks noChangeAspect="1"/>
            </p:cNvGrpSpPr>
            <p:nvPr/>
          </p:nvGrpSpPr>
          <p:grpSpPr bwMode="auto">
            <a:xfrm>
              <a:off x="1920" y="2160"/>
              <a:ext cx="298" cy="1022"/>
              <a:chOff x="1854" y="2078"/>
              <a:chExt cx="298" cy="1022"/>
            </a:xfrm>
            <a:grpFill/>
          </p:grpSpPr>
          <p:sp>
            <p:nvSpPr>
              <p:cNvPr id="477" name="Freeform 198">
                <a:extLst>
                  <a:ext uri="{FF2B5EF4-FFF2-40B4-BE49-F238E27FC236}">
                    <a16:creationId xmlns:a16="http://schemas.microsoft.com/office/drawing/2014/main" id="{7B1EEDB2-979F-104B-E122-2E5336F0CE37}"/>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78" name="Freeform 199">
                <a:extLst>
                  <a:ext uri="{FF2B5EF4-FFF2-40B4-BE49-F238E27FC236}">
                    <a16:creationId xmlns:a16="http://schemas.microsoft.com/office/drawing/2014/main" id="{85DC87BF-9CD4-C4A2-B8C2-A624C06F1589}"/>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59" name="Group 200">
              <a:extLst>
                <a:ext uri="{FF2B5EF4-FFF2-40B4-BE49-F238E27FC236}">
                  <a16:creationId xmlns:a16="http://schemas.microsoft.com/office/drawing/2014/main" id="{C83EE56D-7439-EA97-4101-4B9A2C10EB54}"/>
                </a:ext>
              </a:extLst>
            </p:cNvPr>
            <p:cNvGrpSpPr>
              <a:grpSpLocks noChangeAspect="1"/>
            </p:cNvGrpSpPr>
            <p:nvPr/>
          </p:nvGrpSpPr>
          <p:grpSpPr bwMode="auto">
            <a:xfrm>
              <a:off x="2214" y="2704"/>
              <a:ext cx="955" cy="420"/>
              <a:chOff x="2214" y="2704"/>
              <a:chExt cx="955" cy="420"/>
            </a:xfrm>
            <a:grpFill/>
          </p:grpSpPr>
          <p:sp>
            <p:nvSpPr>
              <p:cNvPr id="475" name="Freeform 201">
                <a:extLst>
                  <a:ext uri="{FF2B5EF4-FFF2-40B4-BE49-F238E27FC236}">
                    <a16:creationId xmlns:a16="http://schemas.microsoft.com/office/drawing/2014/main" id="{F6DE2984-77D0-F7A5-AF05-98C06683779B}"/>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76" name="Freeform 202">
                <a:extLst>
                  <a:ext uri="{FF2B5EF4-FFF2-40B4-BE49-F238E27FC236}">
                    <a16:creationId xmlns:a16="http://schemas.microsoft.com/office/drawing/2014/main" id="{F77F00A5-E433-6FBA-54BB-5D0F8944D92B}"/>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60" name="Group 203">
              <a:extLst>
                <a:ext uri="{FF2B5EF4-FFF2-40B4-BE49-F238E27FC236}">
                  <a16:creationId xmlns:a16="http://schemas.microsoft.com/office/drawing/2014/main" id="{8CD4E939-5DEF-A590-0F4E-5A8123F0A39E}"/>
                </a:ext>
              </a:extLst>
            </p:cNvPr>
            <p:cNvGrpSpPr>
              <a:grpSpLocks noChangeAspect="1"/>
            </p:cNvGrpSpPr>
            <p:nvPr/>
          </p:nvGrpSpPr>
          <p:grpSpPr bwMode="auto">
            <a:xfrm rot="-600000">
              <a:off x="1632" y="3168"/>
              <a:ext cx="475" cy="909"/>
              <a:chOff x="1611" y="3141"/>
              <a:chExt cx="475" cy="909"/>
            </a:xfrm>
            <a:grpFill/>
          </p:grpSpPr>
          <p:sp>
            <p:nvSpPr>
              <p:cNvPr id="473" name="Freeform 204">
                <a:extLst>
                  <a:ext uri="{FF2B5EF4-FFF2-40B4-BE49-F238E27FC236}">
                    <a16:creationId xmlns:a16="http://schemas.microsoft.com/office/drawing/2014/main" id="{1EF71E9E-D2E9-8B24-4368-44FAF54EE1C5}"/>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74" name="Freeform 205">
                <a:extLst>
                  <a:ext uri="{FF2B5EF4-FFF2-40B4-BE49-F238E27FC236}">
                    <a16:creationId xmlns:a16="http://schemas.microsoft.com/office/drawing/2014/main" id="{3DBFE5A2-3549-A6C3-4449-37A5318557A5}"/>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61" name="Group 206">
              <a:extLst>
                <a:ext uri="{FF2B5EF4-FFF2-40B4-BE49-F238E27FC236}">
                  <a16:creationId xmlns:a16="http://schemas.microsoft.com/office/drawing/2014/main" id="{A5DD28F9-D2F2-6878-0A79-86C41EB2EB05}"/>
                </a:ext>
              </a:extLst>
            </p:cNvPr>
            <p:cNvGrpSpPr>
              <a:grpSpLocks noChangeAspect="1"/>
            </p:cNvGrpSpPr>
            <p:nvPr/>
          </p:nvGrpSpPr>
          <p:grpSpPr bwMode="auto">
            <a:xfrm rot="1800000">
              <a:off x="2256" y="2976"/>
              <a:ext cx="955" cy="420"/>
              <a:chOff x="2214" y="2704"/>
              <a:chExt cx="955" cy="420"/>
            </a:xfrm>
            <a:grpFill/>
          </p:grpSpPr>
          <p:sp>
            <p:nvSpPr>
              <p:cNvPr id="471" name="Freeform 207">
                <a:extLst>
                  <a:ext uri="{FF2B5EF4-FFF2-40B4-BE49-F238E27FC236}">
                    <a16:creationId xmlns:a16="http://schemas.microsoft.com/office/drawing/2014/main" id="{837141DB-CE0D-42DA-C16E-857492971AA5}"/>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72" name="Freeform 208">
                <a:extLst>
                  <a:ext uri="{FF2B5EF4-FFF2-40B4-BE49-F238E27FC236}">
                    <a16:creationId xmlns:a16="http://schemas.microsoft.com/office/drawing/2014/main" id="{76AE93D3-F1FD-E31E-FC67-1F4B97C0BF2C}"/>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62" name="Group 209">
              <a:extLst>
                <a:ext uri="{FF2B5EF4-FFF2-40B4-BE49-F238E27FC236}">
                  <a16:creationId xmlns:a16="http://schemas.microsoft.com/office/drawing/2014/main" id="{A6148278-611D-955A-30B4-5AC5AEA3CC26}"/>
                </a:ext>
              </a:extLst>
            </p:cNvPr>
            <p:cNvGrpSpPr>
              <a:grpSpLocks noChangeAspect="1"/>
            </p:cNvGrpSpPr>
            <p:nvPr/>
          </p:nvGrpSpPr>
          <p:grpSpPr bwMode="auto">
            <a:xfrm rot="7200000">
              <a:off x="2252" y="3172"/>
              <a:ext cx="405" cy="973"/>
              <a:chOff x="2359" y="2243"/>
              <a:chExt cx="405" cy="973"/>
            </a:xfrm>
            <a:grpFill/>
          </p:grpSpPr>
          <p:sp>
            <p:nvSpPr>
              <p:cNvPr id="469" name="Freeform 210">
                <a:extLst>
                  <a:ext uri="{FF2B5EF4-FFF2-40B4-BE49-F238E27FC236}">
                    <a16:creationId xmlns:a16="http://schemas.microsoft.com/office/drawing/2014/main" id="{A679852D-1B86-98A4-CB21-435F07D98744}"/>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70" name="Freeform 211">
                <a:extLst>
                  <a:ext uri="{FF2B5EF4-FFF2-40B4-BE49-F238E27FC236}">
                    <a16:creationId xmlns:a16="http://schemas.microsoft.com/office/drawing/2014/main" id="{AE397E05-8AE8-9341-492E-0DCF58548D9B}"/>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63" name="Group 212">
              <a:extLst>
                <a:ext uri="{FF2B5EF4-FFF2-40B4-BE49-F238E27FC236}">
                  <a16:creationId xmlns:a16="http://schemas.microsoft.com/office/drawing/2014/main" id="{800EE3F3-0488-9C82-F692-33FBA311A9CD}"/>
                </a:ext>
              </a:extLst>
            </p:cNvPr>
            <p:cNvGrpSpPr>
              <a:grpSpLocks noChangeAspect="1"/>
            </p:cNvGrpSpPr>
            <p:nvPr/>
          </p:nvGrpSpPr>
          <p:grpSpPr bwMode="auto">
            <a:xfrm rot="3780000">
              <a:off x="2228" y="3292"/>
              <a:ext cx="955" cy="420"/>
              <a:chOff x="2214" y="2704"/>
              <a:chExt cx="955" cy="420"/>
            </a:xfrm>
            <a:grpFill/>
          </p:grpSpPr>
          <p:sp>
            <p:nvSpPr>
              <p:cNvPr id="467" name="Freeform 213">
                <a:extLst>
                  <a:ext uri="{FF2B5EF4-FFF2-40B4-BE49-F238E27FC236}">
                    <a16:creationId xmlns:a16="http://schemas.microsoft.com/office/drawing/2014/main" id="{2AD1C641-FBF4-B438-4504-5F579C6FE9AE}"/>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68" name="Freeform 214">
                <a:extLst>
                  <a:ext uri="{FF2B5EF4-FFF2-40B4-BE49-F238E27FC236}">
                    <a16:creationId xmlns:a16="http://schemas.microsoft.com/office/drawing/2014/main" id="{78FDA6AB-076C-65B3-6318-1C982736BF89}"/>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64" name="Group 215">
              <a:extLst>
                <a:ext uri="{FF2B5EF4-FFF2-40B4-BE49-F238E27FC236}">
                  <a16:creationId xmlns:a16="http://schemas.microsoft.com/office/drawing/2014/main" id="{E6CADB96-185C-393C-16E4-D2D558921FCF}"/>
                </a:ext>
              </a:extLst>
            </p:cNvPr>
            <p:cNvGrpSpPr>
              <a:grpSpLocks noChangeAspect="1"/>
            </p:cNvGrpSpPr>
            <p:nvPr/>
          </p:nvGrpSpPr>
          <p:grpSpPr bwMode="auto">
            <a:xfrm rot="7800000">
              <a:off x="1652" y="3484"/>
              <a:ext cx="955" cy="420"/>
              <a:chOff x="2214" y="2704"/>
              <a:chExt cx="955" cy="420"/>
            </a:xfrm>
            <a:grpFill/>
          </p:grpSpPr>
          <p:sp>
            <p:nvSpPr>
              <p:cNvPr id="465" name="Freeform 216">
                <a:extLst>
                  <a:ext uri="{FF2B5EF4-FFF2-40B4-BE49-F238E27FC236}">
                    <a16:creationId xmlns:a16="http://schemas.microsoft.com/office/drawing/2014/main" id="{28B60537-C297-7305-8E1B-564DAE8D3990}"/>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466" name="Freeform 217">
                <a:extLst>
                  <a:ext uri="{FF2B5EF4-FFF2-40B4-BE49-F238E27FC236}">
                    <a16:creationId xmlns:a16="http://schemas.microsoft.com/office/drawing/2014/main" id="{D11B9273-CB33-2B2C-DACD-D33493743982}"/>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491" name="Group 178">
            <a:extLst>
              <a:ext uri="{FF2B5EF4-FFF2-40B4-BE49-F238E27FC236}">
                <a16:creationId xmlns:a16="http://schemas.microsoft.com/office/drawing/2014/main" id="{4D0B8AC1-512E-43AD-A710-12B4C49289FE}"/>
              </a:ext>
            </a:extLst>
          </p:cNvPr>
          <p:cNvGrpSpPr>
            <a:grpSpLocks noChangeAspect="1"/>
          </p:cNvGrpSpPr>
          <p:nvPr/>
        </p:nvGrpSpPr>
        <p:grpSpPr bwMode="auto">
          <a:xfrm rot="1800000">
            <a:off x="6770057" y="2138452"/>
            <a:ext cx="474106" cy="475719"/>
            <a:chOff x="1104" y="2160"/>
            <a:chExt cx="2107" cy="2011"/>
          </a:xfrm>
          <a:solidFill>
            <a:srgbClr val="FF0000"/>
          </a:solidFill>
        </p:grpSpPr>
        <p:grpSp>
          <p:nvGrpSpPr>
            <p:cNvPr id="492" name="Group 179">
              <a:extLst>
                <a:ext uri="{FF2B5EF4-FFF2-40B4-BE49-F238E27FC236}">
                  <a16:creationId xmlns:a16="http://schemas.microsoft.com/office/drawing/2014/main" id="{6BA1DD17-F290-9209-A5D3-72228C96F521}"/>
                </a:ext>
              </a:extLst>
            </p:cNvPr>
            <p:cNvGrpSpPr>
              <a:grpSpLocks noChangeAspect="1"/>
            </p:cNvGrpSpPr>
            <p:nvPr/>
          </p:nvGrpSpPr>
          <p:grpSpPr bwMode="auto">
            <a:xfrm>
              <a:off x="1152" y="2832"/>
              <a:ext cx="1032" cy="280"/>
              <a:chOff x="1065" y="2814"/>
              <a:chExt cx="1032" cy="280"/>
            </a:xfrm>
            <a:grpFill/>
          </p:grpSpPr>
          <p:sp>
            <p:nvSpPr>
              <p:cNvPr id="529" name="Freeform 180">
                <a:extLst>
                  <a:ext uri="{FF2B5EF4-FFF2-40B4-BE49-F238E27FC236}">
                    <a16:creationId xmlns:a16="http://schemas.microsoft.com/office/drawing/2014/main" id="{5A13DF0E-3F52-F4BF-CDD7-D31C5943CD45}"/>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30" name="Freeform 181">
                <a:extLst>
                  <a:ext uri="{FF2B5EF4-FFF2-40B4-BE49-F238E27FC236}">
                    <a16:creationId xmlns:a16="http://schemas.microsoft.com/office/drawing/2014/main" id="{E6DBBB70-615C-79A2-06ED-5EA4B417C159}"/>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93" name="Group 182">
              <a:extLst>
                <a:ext uri="{FF2B5EF4-FFF2-40B4-BE49-F238E27FC236}">
                  <a16:creationId xmlns:a16="http://schemas.microsoft.com/office/drawing/2014/main" id="{80ED5252-F8A4-1092-BBA7-209E65E45558}"/>
                </a:ext>
              </a:extLst>
            </p:cNvPr>
            <p:cNvGrpSpPr>
              <a:grpSpLocks noChangeAspect="1"/>
            </p:cNvGrpSpPr>
            <p:nvPr/>
          </p:nvGrpSpPr>
          <p:grpSpPr bwMode="auto">
            <a:xfrm>
              <a:off x="1344" y="2544"/>
              <a:ext cx="917" cy="478"/>
              <a:chOff x="1308" y="2526"/>
              <a:chExt cx="917" cy="478"/>
            </a:xfrm>
            <a:grpFill/>
          </p:grpSpPr>
          <p:sp>
            <p:nvSpPr>
              <p:cNvPr id="527" name="Freeform 183">
                <a:extLst>
                  <a:ext uri="{FF2B5EF4-FFF2-40B4-BE49-F238E27FC236}">
                    <a16:creationId xmlns:a16="http://schemas.microsoft.com/office/drawing/2014/main" id="{EEF82B4E-30A9-2577-A782-F9D5C8A4E162}"/>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28" name="Freeform 184">
                <a:extLst>
                  <a:ext uri="{FF2B5EF4-FFF2-40B4-BE49-F238E27FC236}">
                    <a16:creationId xmlns:a16="http://schemas.microsoft.com/office/drawing/2014/main" id="{94E15F1E-B239-3E68-FFB7-BFC29428EC67}"/>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94" name="Group 185">
              <a:extLst>
                <a:ext uri="{FF2B5EF4-FFF2-40B4-BE49-F238E27FC236}">
                  <a16:creationId xmlns:a16="http://schemas.microsoft.com/office/drawing/2014/main" id="{94847703-2A2A-2491-7226-1D2952597DCF}"/>
                </a:ext>
              </a:extLst>
            </p:cNvPr>
            <p:cNvGrpSpPr>
              <a:grpSpLocks noChangeAspect="1"/>
            </p:cNvGrpSpPr>
            <p:nvPr/>
          </p:nvGrpSpPr>
          <p:grpSpPr bwMode="auto">
            <a:xfrm>
              <a:off x="2256" y="2160"/>
              <a:ext cx="189" cy="1052"/>
              <a:chOff x="2231" y="2065"/>
              <a:chExt cx="189" cy="1052"/>
            </a:xfrm>
            <a:grpFill/>
          </p:grpSpPr>
          <p:sp>
            <p:nvSpPr>
              <p:cNvPr id="525" name="Freeform 186">
                <a:extLst>
                  <a:ext uri="{FF2B5EF4-FFF2-40B4-BE49-F238E27FC236}">
                    <a16:creationId xmlns:a16="http://schemas.microsoft.com/office/drawing/2014/main" id="{BFC30B93-716D-FF8B-E068-B1C2C12EFFD1}"/>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26" name="Freeform 187">
                <a:extLst>
                  <a:ext uri="{FF2B5EF4-FFF2-40B4-BE49-F238E27FC236}">
                    <a16:creationId xmlns:a16="http://schemas.microsoft.com/office/drawing/2014/main" id="{8983EADE-8F9B-85F2-91FE-FB0B9A2D39B9}"/>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95" name="Group 188">
              <a:extLst>
                <a:ext uri="{FF2B5EF4-FFF2-40B4-BE49-F238E27FC236}">
                  <a16:creationId xmlns:a16="http://schemas.microsoft.com/office/drawing/2014/main" id="{6195E529-CC2B-F74A-E0FC-99D3A04C4E59}"/>
                </a:ext>
              </a:extLst>
            </p:cNvPr>
            <p:cNvGrpSpPr>
              <a:grpSpLocks noChangeAspect="1"/>
            </p:cNvGrpSpPr>
            <p:nvPr/>
          </p:nvGrpSpPr>
          <p:grpSpPr bwMode="auto">
            <a:xfrm>
              <a:off x="2359" y="2243"/>
              <a:ext cx="405" cy="973"/>
              <a:chOff x="2359" y="2243"/>
              <a:chExt cx="405" cy="973"/>
            </a:xfrm>
            <a:grpFill/>
          </p:grpSpPr>
          <p:sp>
            <p:nvSpPr>
              <p:cNvPr id="523" name="Freeform 189">
                <a:extLst>
                  <a:ext uri="{FF2B5EF4-FFF2-40B4-BE49-F238E27FC236}">
                    <a16:creationId xmlns:a16="http://schemas.microsoft.com/office/drawing/2014/main" id="{0F2B982B-EA6C-66D7-D123-3D33EF2A95E9}"/>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24" name="Freeform 190">
                <a:extLst>
                  <a:ext uri="{FF2B5EF4-FFF2-40B4-BE49-F238E27FC236}">
                    <a16:creationId xmlns:a16="http://schemas.microsoft.com/office/drawing/2014/main" id="{76064902-E0D0-061C-CD82-9B92EE827FA7}"/>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96" name="Group 191">
              <a:extLst>
                <a:ext uri="{FF2B5EF4-FFF2-40B4-BE49-F238E27FC236}">
                  <a16:creationId xmlns:a16="http://schemas.microsoft.com/office/drawing/2014/main" id="{1C992977-AC4E-96E9-B247-8B6064737DE1}"/>
                </a:ext>
              </a:extLst>
            </p:cNvPr>
            <p:cNvGrpSpPr>
              <a:grpSpLocks noChangeAspect="1"/>
            </p:cNvGrpSpPr>
            <p:nvPr/>
          </p:nvGrpSpPr>
          <p:grpSpPr bwMode="auto">
            <a:xfrm>
              <a:off x="1104" y="3072"/>
              <a:ext cx="1056" cy="144"/>
              <a:chOff x="1056" y="3072"/>
              <a:chExt cx="1056" cy="144"/>
            </a:xfrm>
            <a:grpFill/>
          </p:grpSpPr>
          <p:sp>
            <p:nvSpPr>
              <p:cNvPr id="521" name="Freeform 192">
                <a:extLst>
                  <a:ext uri="{FF2B5EF4-FFF2-40B4-BE49-F238E27FC236}">
                    <a16:creationId xmlns:a16="http://schemas.microsoft.com/office/drawing/2014/main" id="{7B89880D-1BB9-F772-FD83-257178903C32}"/>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22" name="Freeform 193">
                <a:extLst>
                  <a:ext uri="{FF2B5EF4-FFF2-40B4-BE49-F238E27FC236}">
                    <a16:creationId xmlns:a16="http://schemas.microsoft.com/office/drawing/2014/main" id="{C2816A30-2B95-4E5B-41F8-86E966AFDB5C}"/>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97" name="Group 194">
              <a:extLst>
                <a:ext uri="{FF2B5EF4-FFF2-40B4-BE49-F238E27FC236}">
                  <a16:creationId xmlns:a16="http://schemas.microsoft.com/office/drawing/2014/main" id="{C5CE6A39-F8F6-6F3F-61E7-8F94BFF95DB6}"/>
                </a:ext>
              </a:extLst>
            </p:cNvPr>
            <p:cNvGrpSpPr>
              <a:grpSpLocks noChangeAspect="1"/>
            </p:cNvGrpSpPr>
            <p:nvPr/>
          </p:nvGrpSpPr>
          <p:grpSpPr bwMode="auto">
            <a:xfrm>
              <a:off x="1184" y="3262"/>
              <a:ext cx="998" cy="367"/>
              <a:chOff x="1184" y="3262"/>
              <a:chExt cx="998" cy="367"/>
            </a:xfrm>
            <a:grpFill/>
          </p:grpSpPr>
          <p:sp>
            <p:nvSpPr>
              <p:cNvPr id="519" name="Freeform 195">
                <a:extLst>
                  <a:ext uri="{FF2B5EF4-FFF2-40B4-BE49-F238E27FC236}">
                    <a16:creationId xmlns:a16="http://schemas.microsoft.com/office/drawing/2014/main" id="{484F6A4C-1F01-0273-F985-7DBE742A3558}"/>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20" name="Freeform 196">
                <a:extLst>
                  <a:ext uri="{FF2B5EF4-FFF2-40B4-BE49-F238E27FC236}">
                    <a16:creationId xmlns:a16="http://schemas.microsoft.com/office/drawing/2014/main" id="{309D2839-C31E-9B2D-4FC7-DBD4A5636AFB}"/>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98" name="Group 197">
              <a:extLst>
                <a:ext uri="{FF2B5EF4-FFF2-40B4-BE49-F238E27FC236}">
                  <a16:creationId xmlns:a16="http://schemas.microsoft.com/office/drawing/2014/main" id="{E35ED413-AAE1-41DA-A509-CD2165F007FB}"/>
                </a:ext>
              </a:extLst>
            </p:cNvPr>
            <p:cNvGrpSpPr>
              <a:grpSpLocks noChangeAspect="1"/>
            </p:cNvGrpSpPr>
            <p:nvPr/>
          </p:nvGrpSpPr>
          <p:grpSpPr bwMode="auto">
            <a:xfrm>
              <a:off x="1920" y="2160"/>
              <a:ext cx="298" cy="1022"/>
              <a:chOff x="1854" y="2078"/>
              <a:chExt cx="298" cy="1022"/>
            </a:xfrm>
            <a:grpFill/>
          </p:grpSpPr>
          <p:sp>
            <p:nvSpPr>
              <p:cNvPr id="517" name="Freeform 198">
                <a:extLst>
                  <a:ext uri="{FF2B5EF4-FFF2-40B4-BE49-F238E27FC236}">
                    <a16:creationId xmlns:a16="http://schemas.microsoft.com/office/drawing/2014/main" id="{D3908ACA-B1D1-4B6F-D2B6-1704C29BCFCB}"/>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18" name="Freeform 199">
                <a:extLst>
                  <a:ext uri="{FF2B5EF4-FFF2-40B4-BE49-F238E27FC236}">
                    <a16:creationId xmlns:a16="http://schemas.microsoft.com/office/drawing/2014/main" id="{A4C4AA47-08D5-84C3-0F3D-C5F0077B9E1E}"/>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499" name="Group 200">
              <a:extLst>
                <a:ext uri="{FF2B5EF4-FFF2-40B4-BE49-F238E27FC236}">
                  <a16:creationId xmlns:a16="http://schemas.microsoft.com/office/drawing/2014/main" id="{D48ABF4F-6A4C-E092-33C4-1F18B6316053}"/>
                </a:ext>
              </a:extLst>
            </p:cNvPr>
            <p:cNvGrpSpPr>
              <a:grpSpLocks noChangeAspect="1"/>
            </p:cNvGrpSpPr>
            <p:nvPr/>
          </p:nvGrpSpPr>
          <p:grpSpPr bwMode="auto">
            <a:xfrm>
              <a:off x="2214" y="2704"/>
              <a:ext cx="955" cy="420"/>
              <a:chOff x="2214" y="2704"/>
              <a:chExt cx="955" cy="420"/>
            </a:xfrm>
            <a:grpFill/>
          </p:grpSpPr>
          <p:sp>
            <p:nvSpPr>
              <p:cNvPr id="515" name="Freeform 201">
                <a:extLst>
                  <a:ext uri="{FF2B5EF4-FFF2-40B4-BE49-F238E27FC236}">
                    <a16:creationId xmlns:a16="http://schemas.microsoft.com/office/drawing/2014/main" id="{5761C117-FBDE-9047-24F0-A1D874824B82}"/>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16" name="Freeform 202">
                <a:extLst>
                  <a:ext uri="{FF2B5EF4-FFF2-40B4-BE49-F238E27FC236}">
                    <a16:creationId xmlns:a16="http://schemas.microsoft.com/office/drawing/2014/main" id="{6B0E88F4-2461-9E42-3238-AD7EC9D2983F}"/>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00" name="Group 203">
              <a:extLst>
                <a:ext uri="{FF2B5EF4-FFF2-40B4-BE49-F238E27FC236}">
                  <a16:creationId xmlns:a16="http://schemas.microsoft.com/office/drawing/2014/main" id="{955B8071-88E3-9BDD-D615-B696834633D8}"/>
                </a:ext>
              </a:extLst>
            </p:cNvPr>
            <p:cNvGrpSpPr>
              <a:grpSpLocks noChangeAspect="1"/>
            </p:cNvGrpSpPr>
            <p:nvPr/>
          </p:nvGrpSpPr>
          <p:grpSpPr bwMode="auto">
            <a:xfrm rot="-600000">
              <a:off x="1632" y="3168"/>
              <a:ext cx="475" cy="909"/>
              <a:chOff x="1611" y="3141"/>
              <a:chExt cx="475" cy="909"/>
            </a:xfrm>
            <a:grpFill/>
          </p:grpSpPr>
          <p:sp>
            <p:nvSpPr>
              <p:cNvPr id="513" name="Freeform 204">
                <a:extLst>
                  <a:ext uri="{FF2B5EF4-FFF2-40B4-BE49-F238E27FC236}">
                    <a16:creationId xmlns:a16="http://schemas.microsoft.com/office/drawing/2014/main" id="{6557C690-1AEB-30AA-520E-0FA8E376FFC8}"/>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14" name="Freeform 205">
                <a:extLst>
                  <a:ext uri="{FF2B5EF4-FFF2-40B4-BE49-F238E27FC236}">
                    <a16:creationId xmlns:a16="http://schemas.microsoft.com/office/drawing/2014/main" id="{63BE8889-3F59-44BF-3D35-5D699248FFDF}"/>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01" name="Group 206">
              <a:extLst>
                <a:ext uri="{FF2B5EF4-FFF2-40B4-BE49-F238E27FC236}">
                  <a16:creationId xmlns:a16="http://schemas.microsoft.com/office/drawing/2014/main" id="{D72E4257-10CC-62B1-A044-45DC7457009E}"/>
                </a:ext>
              </a:extLst>
            </p:cNvPr>
            <p:cNvGrpSpPr>
              <a:grpSpLocks noChangeAspect="1"/>
            </p:cNvGrpSpPr>
            <p:nvPr/>
          </p:nvGrpSpPr>
          <p:grpSpPr bwMode="auto">
            <a:xfrm rot="1800000">
              <a:off x="2256" y="2976"/>
              <a:ext cx="955" cy="420"/>
              <a:chOff x="2214" y="2704"/>
              <a:chExt cx="955" cy="420"/>
            </a:xfrm>
            <a:grpFill/>
          </p:grpSpPr>
          <p:sp>
            <p:nvSpPr>
              <p:cNvPr id="511" name="Freeform 207">
                <a:extLst>
                  <a:ext uri="{FF2B5EF4-FFF2-40B4-BE49-F238E27FC236}">
                    <a16:creationId xmlns:a16="http://schemas.microsoft.com/office/drawing/2014/main" id="{4C44F630-5342-4481-741B-C08BBF1AEDF0}"/>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12" name="Freeform 208">
                <a:extLst>
                  <a:ext uri="{FF2B5EF4-FFF2-40B4-BE49-F238E27FC236}">
                    <a16:creationId xmlns:a16="http://schemas.microsoft.com/office/drawing/2014/main" id="{1FCFFCCF-971A-7F66-B4A8-26EE1BFC7D4C}"/>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02" name="Group 209">
              <a:extLst>
                <a:ext uri="{FF2B5EF4-FFF2-40B4-BE49-F238E27FC236}">
                  <a16:creationId xmlns:a16="http://schemas.microsoft.com/office/drawing/2014/main" id="{50092D6A-C61C-549B-CC11-18994F46E57D}"/>
                </a:ext>
              </a:extLst>
            </p:cNvPr>
            <p:cNvGrpSpPr>
              <a:grpSpLocks noChangeAspect="1"/>
            </p:cNvGrpSpPr>
            <p:nvPr/>
          </p:nvGrpSpPr>
          <p:grpSpPr bwMode="auto">
            <a:xfrm rot="7200000">
              <a:off x="2252" y="3172"/>
              <a:ext cx="405" cy="973"/>
              <a:chOff x="2359" y="2243"/>
              <a:chExt cx="405" cy="973"/>
            </a:xfrm>
            <a:grpFill/>
          </p:grpSpPr>
          <p:sp>
            <p:nvSpPr>
              <p:cNvPr id="509" name="Freeform 210">
                <a:extLst>
                  <a:ext uri="{FF2B5EF4-FFF2-40B4-BE49-F238E27FC236}">
                    <a16:creationId xmlns:a16="http://schemas.microsoft.com/office/drawing/2014/main" id="{A6468995-357A-F571-EAAC-0A50632A2317}"/>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10" name="Freeform 211">
                <a:extLst>
                  <a:ext uri="{FF2B5EF4-FFF2-40B4-BE49-F238E27FC236}">
                    <a16:creationId xmlns:a16="http://schemas.microsoft.com/office/drawing/2014/main" id="{A7C660F9-7613-EE41-2F80-EE7A6B29472C}"/>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03" name="Group 212">
              <a:extLst>
                <a:ext uri="{FF2B5EF4-FFF2-40B4-BE49-F238E27FC236}">
                  <a16:creationId xmlns:a16="http://schemas.microsoft.com/office/drawing/2014/main" id="{A2F5612F-A201-86E6-FD0D-971F72E1403C}"/>
                </a:ext>
              </a:extLst>
            </p:cNvPr>
            <p:cNvGrpSpPr>
              <a:grpSpLocks noChangeAspect="1"/>
            </p:cNvGrpSpPr>
            <p:nvPr/>
          </p:nvGrpSpPr>
          <p:grpSpPr bwMode="auto">
            <a:xfrm rot="3780000">
              <a:off x="2228" y="3292"/>
              <a:ext cx="955" cy="420"/>
              <a:chOff x="2214" y="2704"/>
              <a:chExt cx="955" cy="420"/>
            </a:xfrm>
            <a:grpFill/>
          </p:grpSpPr>
          <p:sp>
            <p:nvSpPr>
              <p:cNvPr id="507" name="Freeform 213">
                <a:extLst>
                  <a:ext uri="{FF2B5EF4-FFF2-40B4-BE49-F238E27FC236}">
                    <a16:creationId xmlns:a16="http://schemas.microsoft.com/office/drawing/2014/main" id="{FB45192C-1D89-FD45-FF51-7B84BC1C98F6}"/>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08" name="Freeform 214">
                <a:extLst>
                  <a:ext uri="{FF2B5EF4-FFF2-40B4-BE49-F238E27FC236}">
                    <a16:creationId xmlns:a16="http://schemas.microsoft.com/office/drawing/2014/main" id="{22604893-705E-B897-AC2D-487F054A54D0}"/>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04" name="Group 215">
              <a:extLst>
                <a:ext uri="{FF2B5EF4-FFF2-40B4-BE49-F238E27FC236}">
                  <a16:creationId xmlns:a16="http://schemas.microsoft.com/office/drawing/2014/main" id="{6C8D0E5D-6036-4C6C-71AA-6DA7873BFC92}"/>
                </a:ext>
              </a:extLst>
            </p:cNvPr>
            <p:cNvGrpSpPr>
              <a:grpSpLocks noChangeAspect="1"/>
            </p:cNvGrpSpPr>
            <p:nvPr/>
          </p:nvGrpSpPr>
          <p:grpSpPr bwMode="auto">
            <a:xfrm rot="7800000">
              <a:off x="1652" y="3484"/>
              <a:ext cx="955" cy="420"/>
              <a:chOff x="2214" y="2704"/>
              <a:chExt cx="955" cy="420"/>
            </a:xfrm>
            <a:grpFill/>
          </p:grpSpPr>
          <p:sp>
            <p:nvSpPr>
              <p:cNvPr id="505" name="Freeform 216">
                <a:extLst>
                  <a:ext uri="{FF2B5EF4-FFF2-40B4-BE49-F238E27FC236}">
                    <a16:creationId xmlns:a16="http://schemas.microsoft.com/office/drawing/2014/main" id="{A8F78B09-F931-DBA7-94B7-F50DB749F32A}"/>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06" name="Freeform 217">
                <a:extLst>
                  <a:ext uri="{FF2B5EF4-FFF2-40B4-BE49-F238E27FC236}">
                    <a16:creationId xmlns:a16="http://schemas.microsoft.com/office/drawing/2014/main" id="{52EAA290-871B-881C-EDE2-272CA6BFB113}"/>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531" name="Group 178">
            <a:extLst>
              <a:ext uri="{FF2B5EF4-FFF2-40B4-BE49-F238E27FC236}">
                <a16:creationId xmlns:a16="http://schemas.microsoft.com/office/drawing/2014/main" id="{23F120AF-9F40-DC98-DB97-D8BA4F117D9F}"/>
              </a:ext>
            </a:extLst>
          </p:cNvPr>
          <p:cNvGrpSpPr>
            <a:grpSpLocks noChangeAspect="1"/>
          </p:cNvGrpSpPr>
          <p:nvPr/>
        </p:nvGrpSpPr>
        <p:grpSpPr bwMode="auto">
          <a:xfrm rot="1800000">
            <a:off x="7226692" y="2445405"/>
            <a:ext cx="474106" cy="475719"/>
            <a:chOff x="1104" y="2160"/>
            <a:chExt cx="2107" cy="2011"/>
          </a:xfrm>
          <a:solidFill>
            <a:srgbClr val="FF0000"/>
          </a:solidFill>
        </p:grpSpPr>
        <p:grpSp>
          <p:nvGrpSpPr>
            <p:cNvPr id="532" name="Group 179">
              <a:extLst>
                <a:ext uri="{FF2B5EF4-FFF2-40B4-BE49-F238E27FC236}">
                  <a16:creationId xmlns:a16="http://schemas.microsoft.com/office/drawing/2014/main" id="{34E83056-D255-ED17-8478-4FA726F5025C}"/>
                </a:ext>
              </a:extLst>
            </p:cNvPr>
            <p:cNvGrpSpPr>
              <a:grpSpLocks noChangeAspect="1"/>
            </p:cNvGrpSpPr>
            <p:nvPr/>
          </p:nvGrpSpPr>
          <p:grpSpPr bwMode="auto">
            <a:xfrm>
              <a:off x="1152" y="2832"/>
              <a:ext cx="1032" cy="280"/>
              <a:chOff x="1065" y="2814"/>
              <a:chExt cx="1032" cy="280"/>
            </a:xfrm>
            <a:grpFill/>
          </p:grpSpPr>
          <p:sp>
            <p:nvSpPr>
              <p:cNvPr id="569" name="Freeform 180">
                <a:extLst>
                  <a:ext uri="{FF2B5EF4-FFF2-40B4-BE49-F238E27FC236}">
                    <a16:creationId xmlns:a16="http://schemas.microsoft.com/office/drawing/2014/main" id="{4FB813CA-9719-D49B-B1BD-ECC00BF49BD9}"/>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70" name="Freeform 181">
                <a:extLst>
                  <a:ext uri="{FF2B5EF4-FFF2-40B4-BE49-F238E27FC236}">
                    <a16:creationId xmlns:a16="http://schemas.microsoft.com/office/drawing/2014/main" id="{8F30345B-0B7C-71BC-1F00-BDD57DF69A85}"/>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33" name="Group 182">
              <a:extLst>
                <a:ext uri="{FF2B5EF4-FFF2-40B4-BE49-F238E27FC236}">
                  <a16:creationId xmlns:a16="http://schemas.microsoft.com/office/drawing/2014/main" id="{08B74AD3-7890-06B1-DF5F-C1406FC2B936}"/>
                </a:ext>
              </a:extLst>
            </p:cNvPr>
            <p:cNvGrpSpPr>
              <a:grpSpLocks noChangeAspect="1"/>
            </p:cNvGrpSpPr>
            <p:nvPr/>
          </p:nvGrpSpPr>
          <p:grpSpPr bwMode="auto">
            <a:xfrm>
              <a:off x="1344" y="2544"/>
              <a:ext cx="917" cy="478"/>
              <a:chOff x="1308" y="2526"/>
              <a:chExt cx="917" cy="478"/>
            </a:xfrm>
            <a:grpFill/>
          </p:grpSpPr>
          <p:sp>
            <p:nvSpPr>
              <p:cNvPr id="567" name="Freeform 183">
                <a:extLst>
                  <a:ext uri="{FF2B5EF4-FFF2-40B4-BE49-F238E27FC236}">
                    <a16:creationId xmlns:a16="http://schemas.microsoft.com/office/drawing/2014/main" id="{53E6B4B8-64C1-8279-C938-CEDDD2CB6929}"/>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68" name="Freeform 184">
                <a:extLst>
                  <a:ext uri="{FF2B5EF4-FFF2-40B4-BE49-F238E27FC236}">
                    <a16:creationId xmlns:a16="http://schemas.microsoft.com/office/drawing/2014/main" id="{149A01EC-1B69-6CE0-9BA7-9E25C268E2DE}"/>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34" name="Group 185">
              <a:extLst>
                <a:ext uri="{FF2B5EF4-FFF2-40B4-BE49-F238E27FC236}">
                  <a16:creationId xmlns:a16="http://schemas.microsoft.com/office/drawing/2014/main" id="{EFAA24C2-EE63-588C-9AA7-58AFC73CF9C8}"/>
                </a:ext>
              </a:extLst>
            </p:cNvPr>
            <p:cNvGrpSpPr>
              <a:grpSpLocks noChangeAspect="1"/>
            </p:cNvGrpSpPr>
            <p:nvPr/>
          </p:nvGrpSpPr>
          <p:grpSpPr bwMode="auto">
            <a:xfrm>
              <a:off x="2256" y="2160"/>
              <a:ext cx="189" cy="1052"/>
              <a:chOff x="2231" y="2065"/>
              <a:chExt cx="189" cy="1052"/>
            </a:xfrm>
            <a:grpFill/>
          </p:grpSpPr>
          <p:sp>
            <p:nvSpPr>
              <p:cNvPr id="565" name="Freeform 186">
                <a:extLst>
                  <a:ext uri="{FF2B5EF4-FFF2-40B4-BE49-F238E27FC236}">
                    <a16:creationId xmlns:a16="http://schemas.microsoft.com/office/drawing/2014/main" id="{8AE71F3A-C2D1-BC62-22BF-7FD3AB718A03}"/>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66" name="Freeform 187">
                <a:extLst>
                  <a:ext uri="{FF2B5EF4-FFF2-40B4-BE49-F238E27FC236}">
                    <a16:creationId xmlns:a16="http://schemas.microsoft.com/office/drawing/2014/main" id="{DF82186F-4DE0-8272-4BB4-F111495AD2AE}"/>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35" name="Group 188">
              <a:extLst>
                <a:ext uri="{FF2B5EF4-FFF2-40B4-BE49-F238E27FC236}">
                  <a16:creationId xmlns:a16="http://schemas.microsoft.com/office/drawing/2014/main" id="{503DB9BA-35B1-BBD9-9939-EA927559BF43}"/>
                </a:ext>
              </a:extLst>
            </p:cNvPr>
            <p:cNvGrpSpPr>
              <a:grpSpLocks noChangeAspect="1"/>
            </p:cNvGrpSpPr>
            <p:nvPr/>
          </p:nvGrpSpPr>
          <p:grpSpPr bwMode="auto">
            <a:xfrm>
              <a:off x="2359" y="2243"/>
              <a:ext cx="405" cy="973"/>
              <a:chOff x="2359" y="2243"/>
              <a:chExt cx="405" cy="973"/>
            </a:xfrm>
            <a:grpFill/>
          </p:grpSpPr>
          <p:sp>
            <p:nvSpPr>
              <p:cNvPr id="563" name="Freeform 189">
                <a:extLst>
                  <a:ext uri="{FF2B5EF4-FFF2-40B4-BE49-F238E27FC236}">
                    <a16:creationId xmlns:a16="http://schemas.microsoft.com/office/drawing/2014/main" id="{ADDCB42B-D224-7648-AE09-4DB9EA8F19B6}"/>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64" name="Freeform 190">
                <a:extLst>
                  <a:ext uri="{FF2B5EF4-FFF2-40B4-BE49-F238E27FC236}">
                    <a16:creationId xmlns:a16="http://schemas.microsoft.com/office/drawing/2014/main" id="{10EF177C-AF63-BED4-5CAF-8B2B449F24B8}"/>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36" name="Group 191">
              <a:extLst>
                <a:ext uri="{FF2B5EF4-FFF2-40B4-BE49-F238E27FC236}">
                  <a16:creationId xmlns:a16="http://schemas.microsoft.com/office/drawing/2014/main" id="{93418959-9CD0-6D0B-B4F6-EF3BF6A6112D}"/>
                </a:ext>
              </a:extLst>
            </p:cNvPr>
            <p:cNvGrpSpPr>
              <a:grpSpLocks noChangeAspect="1"/>
            </p:cNvGrpSpPr>
            <p:nvPr/>
          </p:nvGrpSpPr>
          <p:grpSpPr bwMode="auto">
            <a:xfrm>
              <a:off x="1104" y="3072"/>
              <a:ext cx="1056" cy="144"/>
              <a:chOff x="1056" y="3072"/>
              <a:chExt cx="1056" cy="144"/>
            </a:xfrm>
            <a:grpFill/>
          </p:grpSpPr>
          <p:sp>
            <p:nvSpPr>
              <p:cNvPr id="561" name="Freeform 192">
                <a:extLst>
                  <a:ext uri="{FF2B5EF4-FFF2-40B4-BE49-F238E27FC236}">
                    <a16:creationId xmlns:a16="http://schemas.microsoft.com/office/drawing/2014/main" id="{3261A260-B9E2-5A0C-D4D0-C65DA77E54E6}"/>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62" name="Freeform 193">
                <a:extLst>
                  <a:ext uri="{FF2B5EF4-FFF2-40B4-BE49-F238E27FC236}">
                    <a16:creationId xmlns:a16="http://schemas.microsoft.com/office/drawing/2014/main" id="{D24C9C2B-8F8B-08DB-9F79-EB601466CD3C}"/>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37" name="Group 194">
              <a:extLst>
                <a:ext uri="{FF2B5EF4-FFF2-40B4-BE49-F238E27FC236}">
                  <a16:creationId xmlns:a16="http://schemas.microsoft.com/office/drawing/2014/main" id="{0BB340CE-89FD-1521-A4AE-F877151D7AF4}"/>
                </a:ext>
              </a:extLst>
            </p:cNvPr>
            <p:cNvGrpSpPr>
              <a:grpSpLocks noChangeAspect="1"/>
            </p:cNvGrpSpPr>
            <p:nvPr/>
          </p:nvGrpSpPr>
          <p:grpSpPr bwMode="auto">
            <a:xfrm>
              <a:off x="1184" y="3262"/>
              <a:ext cx="998" cy="367"/>
              <a:chOff x="1184" y="3262"/>
              <a:chExt cx="998" cy="367"/>
            </a:xfrm>
            <a:grpFill/>
          </p:grpSpPr>
          <p:sp>
            <p:nvSpPr>
              <p:cNvPr id="559" name="Freeform 195">
                <a:extLst>
                  <a:ext uri="{FF2B5EF4-FFF2-40B4-BE49-F238E27FC236}">
                    <a16:creationId xmlns:a16="http://schemas.microsoft.com/office/drawing/2014/main" id="{9DE06C6A-8B96-9FDD-AD5F-D44046895895}"/>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60" name="Freeform 196">
                <a:extLst>
                  <a:ext uri="{FF2B5EF4-FFF2-40B4-BE49-F238E27FC236}">
                    <a16:creationId xmlns:a16="http://schemas.microsoft.com/office/drawing/2014/main" id="{7DD1B060-B2AF-679C-F0FA-B2DEA53EA73A}"/>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38" name="Group 197">
              <a:extLst>
                <a:ext uri="{FF2B5EF4-FFF2-40B4-BE49-F238E27FC236}">
                  <a16:creationId xmlns:a16="http://schemas.microsoft.com/office/drawing/2014/main" id="{CE28A77E-97AD-3DB7-9EF0-6DE337CFA2C1}"/>
                </a:ext>
              </a:extLst>
            </p:cNvPr>
            <p:cNvGrpSpPr>
              <a:grpSpLocks noChangeAspect="1"/>
            </p:cNvGrpSpPr>
            <p:nvPr/>
          </p:nvGrpSpPr>
          <p:grpSpPr bwMode="auto">
            <a:xfrm>
              <a:off x="1920" y="2160"/>
              <a:ext cx="298" cy="1022"/>
              <a:chOff x="1854" y="2078"/>
              <a:chExt cx="298" cy="1022"/>
            </a:xfrm>
            <a:grpFill/>
          </p:grpSpPr>
          <p:sp>
            <p:nvSpPr>
              <p:cNvPr id="557" name="Freeform 198">
                <a:extLst>
                  <a:ext uri="{FF2B5EF4-FFF2-40B4-BE49-F238E27FC236}">
                    <a16:creationId xmlns:a16="http://schemas.microsoft.com/office/drawing/2014/main" id="{DB01D4AC-B41E-8F49-E160-E7307B89204A}"/>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58" name="Freeform 199">
                <a:extLst>
                  <a:ext uri="{FF2B5EF4-FFF2-40B4-BE49-F238E27FC236}">
                    <a16:creationId xmlns:a16="http://schemas.microsoft.com/office/drawing/2014/main" id="{200AEA4A-118B-12BE-11FC-AC511A82F365}"/>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39" name="Group 200">
              <a:extLst>
                <a:ext uri="{FF2B5EF4-FFF2-40B4-BE49-F238E27FC236}">
                  <a16:creationId xmlns:a16="http://schemas.microsoft.com/office/drawing/2014/main" id="{C62CD14A-BF89-9619-A078-67CD4C8E3370}"/>
                </a:ext>
              </a:extLst>
            </p:cNvPr>
            <p:cNvGrpSpPr>
              <a:grpSpLocks noChangeAspect="1"/>
            </p:cNvGrpSpPr>
            <p:nvPr/>
          </p:nvGrpSpPr>
          <p:grpSpPr bwMode="auto">
            <a:xfrm>
              <a:off x="2214" y="2704"/>
              <a:ext cx="955" cy="420"/>
              <a:chOff x="2214" y="2704"/>
              <a:chExt cx="955" cy="420"/>
            </a:xfrm>
            <a:grpFill/>
          </p:grpSpPr>
          <p:sp>
            <p:nvSpPr>
              <p:cNvPr id="555" name="Freeform 201">
                <a:extLst>
                  <a:ext uri="{FF2B5EF4-FFF2-40B4-BE49-F238E27FC236}">
                    <a16:creationId xmlns:a16="http://schemas.microsoft.com/office/drawing/2014/main" id="{CF96DC7C-C99F-1C4B-BD6F-876E26D7D65E}"/>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56" name="Freeform 202">
                <a:extLst>
                  <a:ext uri="{FF2B5EF4-FFF2-40B4-BE49-F238E27FC236}">
                    <a16:creationId xmlns:a16="http://schemas.microsoft.com/office/drawing/2014/main" id="{1AAA7C28-24AC-05A4-5A8E-10C70CF7290B}"/>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40" name="Group 203">
              <a:extLst>
                <a:ext uri="{FF2B5EF4-FFF2-40B4-BE49-F238E27FC236}">
                  <a16:creationId xmlns:a16="http://schemas.microsoft.com/office/drawing/2014/main" id="{7E8D30D4-0206-AE48-58EC-CFAEC20E4955}"/>
                </a:ext>
              </a:extLst>
            </p:cNvPr>
            <p:cNvGrpSpPr>
              <a:grpSpLocks noChangeAspect="1"/>
            </p:cNvGrpSpPr>
            <p:nvPr/>
          </p:nvGrpSpPr>
          <p:grpSpPr bwMode="auto">
            <a:xfrm rot="-600000">
              <a:off x="1632" y="3168"/>
              <a:ext cx="475" cy="909"/>
              <a:chOff x="1611" y="3141"/>
              <a:chExt cx="475" cy="909"/>
            </a:xfrm>
            <a:grpFill/>
          </p:grpSpPr>
          <p:sp>
            <p:nvSpPr>
              <p:cNvPr id="553" name="Freeform 204">
                <a:extLst>
                  <a:ext uri="{FF2B5EF4-FFF2-40B4-BE49-F238E27FC236}">
                    <a16:creationId xmlns:a16="http://schemas.microsoft.com/office/drawing/2014/main" id="{4EABB893-8A70-EF37-CCF3-596FAF2608D2}"/>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54" name="Freeform 205">
                <a:extLst>
                  <a:ext uri="{FF2B5EF4-FFF2-40B4-BE49-F238E27FC236}">
                    <a16:creationId xmlns:a16="http://schemas.microsoft.com/office/drawing/2014/main" id="{96174D35-5334-2235-7AC4-CB72D92140CE}"/>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41" name="Group 206">
              <a:extLst>
                <a:ext uri="{FF2B5EF4-FFF2-40B4-BE49-F238E27FC236}">
                  <a16:creationId xmlns:a16="http://schemas.microsoft.com/office/drawing/2014/main" id="{88DE4851-7138-54F7-0DE1-3DC6880FE25D}"/>
                </a:ext>
              </a:extLst>
            </p:cNvPr>
            <p:cNvGrpSpPr>
              <a:grpSpLocks noChangeAspect="1"/>
            </p:cNvGrpSpPr>
            <p:nvPr/>
          </p:nvGrpSpPr>
          <p:grpSpPr bwMode="auto">
            <a:xfrm rot="1800000">
              <a:off x="2256" y="2976"/>
              <a:ext cx="955" cy="420"/>
              <a:chOff x="2214" y="2704"/>
              <a:chExt cx="955" cy="420"/>
            </a:xfrm>
            <a:grpFill/>
          </p:grpSpPr>
          <p:sp>
            <p:nvSpPr>
              <p:cNvPr id="551" name="Freeform 207">
                <a:extLst>
                  <a:ext uri="{FF2B5EF4-FFF2-40B4-BE49-F238E27FC236}">
                    <a16:creationId xmlns:a16="http://schemas.microsoft.com/office/drawing/2014/main" id="{99B4FF97-FD21-54F5-AAEC-267A331DBE94}"/>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52" name="Freeform 208">
                <a:extLst>
                  <a:ext uri="{FF2B5EF4-FFF2-40B4-BE49-F238E27FC236}">
                    <a16:creationId xmlns:a16="http://schemas.microsoft.com/office/drawing/2014/main" id="{978E77DE-630D-40E3-AD61-8C3B3167B230}"/>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42" name="Group 209">
              <a:extLst>
                <a:ext uri="{FF2B5EF4-FFF2-40B4-BE49-F238E27FC236}">
                  <a16:creationId xmlns:a16="http://schemas.microsoft.com/office/drawing/2014/main" id="{5ECCD8B3-7980-0F07-0E19-905D50ECF6F8}"/>
                </a:ext>
              </a:extLst>
            </p:cNvPr>
            <p:cNvGrpSpPr>
              <a:grpSpLocks noChangeAspect="1"/>
            </p:cNvGrpSpPr>
            <p:nvPr/>
          </p:nvGrpSpPr>
          <p:grpSpPr bwMode="auto">
            <a:xfrm rot="7200000">
              <a:off x="2252" y="3172"/>
              <a:ext cx="405" cy="973"/>
              <a:chOff x="2359" y="2243"/>
              <a:chExt cx="405" cy="973"/>
            </a:xfrm>
            <a:grpFill/>
          </p:grpSpPr>
          <p:sp>
            <p:nvSpPr>
              <p:cNvPr id="549" name="Freeform 210">
                <a:extLst>
                  <a:ext uri="{FF2B5EF4-FFF2-40B4-BE49-F238E27FC236}">
                    <a16:creationId xmlns:a16="http://schemas.microsoft.com/office/drawing/2014/main" id="{8929F3E5-519E-3735-B9B4-65ADCCB90587}"/>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50" name="Freeform 211">
                <a:extLst>
                  <a:ext uri="{FF2B5EF4-FFF2-40B4-BE49-F238E27FC236}">
                    <a16:creationId xmlns:a16="http://schemas.microsoft.com/office/drawing/2014/main" id="{92DCFFB0-AE4C-D0A8-4391-6FB2570E9D15}"/>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43" name="Group 212">
              <a:extLst>
                <a:ext uri="{FF2B5EF4-FFF2-40B4-BE49-F238E27FC236}">
                  <a16:creationId xmlns:a16="http://schemas.microsoft.com/office/drawing/2014/main" id="{FBF73955-E823-5D08-7C6C-34B381F0BEBF}"/>
                </a:ext>
              </a:extLst>
            </p:cNvPr>
            <p:cNvGrpSpPr>
              <a:grpSpLocks noChangeAspect="1"/>
            </p:cNvGrpSpPr>
            <p:nvPr/>
          </p:nvGrpSpPr>
          <p:grpSpPr bwMode="auto">
            <a:xfrm rot="3780000">
              <a:off x="2228" y="3292"/>
              <a:ext cx="955" cy="420"/>
              <a:chOff x="2214" y="2704"/>
              <a:chExt cx="955" cy="420"/>
            </a:xfrm>
            <a:grpFill/>
          </p:grpSpPr>
          <p:sp>
            <p:nvSpPr>
              <p:cNvPr id="547" name="Freeform 213">
                <a:extLst>
                  <a:ext uri="{FF2B5EF4-FFF2-40B4-BE49-F238E27FC236}">
                    <a16:creationId xmlns:a16="http://schemas.microsoft.com/office/drawing/2014/main" id="{73D605C5-55FD-2E92-39CE-7AE1DC4B54E4}"/>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48" name="Freeform 214">
                <a:extLst>
                  <a:ext uri="{FF2B5EF4-FFF2-40B4-BE49-F238E27FC236}">
                    <a16:creationId xmlns:a16="http://schemas.microsoft.com/office/drawing/2014/main" id="{A52D8871-BB58-F5E9-67A3-1EAE4E9B4C20}"/>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44" name="Group 215">
              <a:extLst>
                <a:ext uri="{FF2B5EF4-FFF2-40B4-BE49-F238E27FC236}">
                  <a16:creationId xmlns:a16="http://schemas.microsoft.com/office/drawing/2014/main" id="{217DB3E1-045F-52E9-D82B-00621CB85624}"/>
                </a:ext>
              </a:extLst>
            </p:cNvPr>
            <p:cNvGrpSpPr>
              <a:grpSpLocks noChangeAspect="1"/>
            </p:cNvGrpSpPr>
            <p:nvPr/>
          </p:nvGrpSpPr>
          <p:grpSpPr bwMode="auto">
            <a:xfrm rot="7800000">
              <a:off x="1652" y="3484"/>
              <a:ext cx="955" cy="420"/>
              <a:chOff x="2214" y="2704"/>
              <a:chExt cx="955" cy="420"/>
            </a:xfrm>
            <a:grpFill/>
          </p:grpSpPr>
          <p:sp>
            <p:nvSpPr>
              <p:cNvPr id="545" name="Freeform 216">
                <a:extLst>
                  <a:ext uri="{FF2B5EF4-FFF2-40B4-BE49-F238E27FC236}">
                    <a16:creationId xmlns:a16="http://schemas.microsoft.com/office/drawing/2014/main" id="{88D2975C-F55D-042C-294A-F06260C07574}"/>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46" name="Freeform 217">
                <a:extLst>
                  <a:ext uri="{FF2B5EF4-FFF2-40B4-BE49-F238E27FC236}">
                    <a16:creationId xmlns:a16="http://schemas.microsoft.com/office/drawing/2014/main" id="{51EF6415-F5B5-DFED-23B8-C71EDBF4236A}"/>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571" name="Group 178">
            <a:extLst>
              <a:ext uri="{FF2B5EF4-FFF2-40B4-BE49-F238E27FC236}">
                <a16:creationId xmlns:a16="http://schemas.microsoft.com/office/drawing/2014/main" id="{979C760A-FCB5-232D-A3D1-47BCD5A1DF20}"/>
              </a:ext>
            </a:extLst>
          </p:cNvPr>
          <p:cNvGrpSpPr>
            <a:grpSpLocks noChangeAspect="1"/>
          </p:cNvGrpSpPr>
          <p:nvPr/>
        </p:nvGrpSpPr>
        <p:grpSpPr bwMode="auto">
          <a:xfrm rot="1800000">
            <a:off x="7275857" y="3226621"/>
            <a:ext cx="474106" cy="475719"/>
            <a:chOff x="1104" y="2160"/>
            <a:chExt cx="2107" cy="2011"/>
          </a:xfrm>
          <a:solidFill>
            <a:srgbClr val="FF0000"/>
          </a:solidFill>
        </p:grpSpPr>
        <p:grpSp>
          <p:nvGrpSpPr>
            <p:cNvPr id="572" name="Group 179">
              <a:extLst>
                <a:ext uri="{FF2B5EF4-FFF2-40B4-BE49-F238E27FC236}">
                  <a16:creationId xmlns:a16="http://schemas.microsoft.com/office/drawing/2014/main" id="{5225F084-84CE-31D0-C714-50719106A7B5}"/>
                </a:ext>
              </a:extLst>
            </p:cNvPr>
            <p:cNvGrpSpPr>
              <a:grpSpLocks noChangeAspect="1"/>
            </p:cNvGrpSpPr>
            <p:nvPr/>
          </p:nvGrpSpPr>
          <p:grpSpPr bwMode="auto">
            <a:xfrm>
              <a:off x="1152" y="2832"/>
              <a:ext cx="1032" cy="280"/>
              <a:chOff x="1065" y="2814"/>
              <a:chExt cx="1032" cy="280"/>
            </a:xfrm>
            <a:grpFill/>
          </p:grpSpPr>
          <p:sp>
            <p:nvSpPr>
              <p:cNvPr id="609" name="Freeform 180">
                <a:extLst>
                  <a:ext uri="{FF2B5EF4-FFF2-40B4-BE49-F238E27FC236}">
                    <a16:creationId xmlns:a16="http://schemas.microsoft.com/office/drawing/2014/main" id="{B64BC000-2D96-A998-1658-D1772898D485}"/>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10" name="Freeform 181">
                <a:extLst>
                  <a:ext uri="{FF2B5EF4-FFF2-40B4-BE49-F238E27FC236}">
                    <a16:creationId xmlns:a16="http://schemas.microsoft.com/office/drawing/2014/main" id="{59842853-DF76-5A1E-47A1-0B2E379D5E88}"/>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73" name="Group 182">
              <a:extLst>
                <a:ext uri="{FF2B5EF4-FFF2-40B4-BE49-F238E27FC236}">
                  <a16:creationId xmlns:a16="http://schemas.microsoft.com/office/drawing/2014/main" id="{F6B4F083-924E-C3FB-4E9B-1261832E78BC}"/>
                </a:ext>
              </a:extLst>
            </p:cNvPr>
            <p:cNvGrpSpPr>
              <a:grpSpLocks noChangeAspect="1"/>
            </p:cNvGrpSpPr>
            <p:nvPr/>
          </p:nvGrpSpPr>
          <p:grpSpPr bwMode="auto">
            <a:xfrm>
              <a:off x="1344" y="2544"/>
              <a:ext cx="917" cy="478"/>
              <a:chOff x="1308" y="2526"/>
              <a:chExt cx="917" cy="478"/>
            </a:xfrm>
            <a:grpFill/>
          </p:grpSpPr>
          <p:sp>
            <p:nvSpPr>
              <p:cNvPr id="607" name="Freeform 183">
                <a:extLst>
                  <a:ext uri="{FF2B5EF4-FFF2-40B4-BE49-F238E27FC236}">
                    <a16:creationId xmlns:a16="http://schemas.microsoft.com/office/drawing/2014/main" id="{23B71947-FB4E-212C-8DDD-950AA4F7C787}"/>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08" name="Freeform 184">
                <a:extLst>
                  <a:ext uri="{FF2B5EF4-FFF2-40B4-BE49-F238E27FC236}">
                    <a16:creationId xmlns:a16="http://schemas.microsoft.com/office/drawing/2014/main" id="{61B80253-0BB1-EE03-A60E-AF1BAF789529}"/>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74" name="Group 185">
              <a:extLst>
                <a:ext uri="{FF2B5EF4-FFF2-40B4-BE49-F238E27FC236}">
                  <a16:creationId xmlns:a16="http://schemas.microsoft.com/office/drawing/2014/main" id="{FAE6CC14-D337-D420-D356-D0CAD190E053}"/>
                </a:ext>
              </a:extLst>
            </p:cNvPr>
            <p:cNvGrpSpPr>
              <a:grpSpLocks noChangeAspect="1"/>
            </p:cNvGrpSpPr>
            <p:nvPr/>
          </p:nvGrpSpPr>
          <p:grpSpPr bwMode="auto">
            <a:xfrm>
              <a:off x="2256" y="2160"/>
              <a:ext cx="189" cy="1052"/>
              <a:chOff x="2231" y="2065"/>
              <a:chExt cx="189" cy="1052"/>
            </a:xfrm>
            <a:grpFill/>
          </p:grpSpPr>
          <p:sp>
            <p:nvSpPr>
              <p:cNvPr id="605" name="Freeform 186">
                <a:extLst>
                  <a:ext uri="{FF2B5EF4-FFF2-40B4-BE49-F238E27FC236}">
                    <a16:creationId xmlns:a16="http://schemas.microsoft.com/office/drawing/2014/main" id="{FAFD50C7-3A28-A1A3-8511-029909A31308}"/>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06" name="Freeform 187">
                <a:extLst>
                  <a:ext uri="{FF2B5EF4-FFF2-40B4-BE49-F238E27FC236}">
                    <a16:creationId xmlns:a16="http://schemas.microsoft.com/office/drawing/2014/main" id="{64DA903D-CA04-C905-01C4-93BE067C08AF}"/>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75" name="Group 188">
              <a:extLst>
                <a:ext uri="{FF2B5EF4-FFF2-40B4-BE49-F238E27FC236}">
                  <a16:creationId xmlns:a16="http://schemas.microsoft.com/office/drawing/2014/main" id="{2AEF499D-2E6E-1A6D-6EC7-E3D2DCFDE6CA}"/>
                </a:ext>
              </a:extLst>
            </p:cNvPr>
            <p:cNvGrpSpPr>
              <a:grpSpLocks noChangeAspect="1"/>
            </p:cNvGrpSpPr>
            <p:nvPr/>
          </p:nvGrpSpPr>
          <p:grpSpPr bwMode="auto">
            <a:xfrm>
              <a:off x="2359" y="2243"/>
              <a:ext cx="405" cy="973"/>
              <a:chOff x="2359" y="2243"/>
              <a:chExt cx="405" cy="973"/>
            </a:xfrm>
            <a:grpFill/>
          </p:grpSpPr>
          <p:sp>
            <p:nvSpPr>
              <p:cNvPr id="603" name="Freeform 189">
                <a:extLst>
                  <a:ext uri="{FF2B5EF4-FFF2-40B4-BE49-F238E27FC236}">
                    <a16:creationId xmlns:a16="http://schemas.microsoft.com/office/drawing/2014/main" id="{D3842AD3-7BDB-B4CF-1624-4C3A8C5F7AD5}"/>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04" name="Freeform 190">
                <a:extLst>
                  <a:ext uri="{FF2B5EF4-FFF2-40B4-BE49-F238E27FC236}">
                    <a16:creationId xmlns:a16="http://schemas.microsoft.com/office/drawing/2014/main" id="{C2B1AC6D-15E3-2466-AB63-116BD2A05496}"/>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76" name="Group 191">
              <a:extLst>
                <a:ext uri="{FF2B5EF4-FFF2-40B4-BE49-F238E27FC236}">
                  <a16:creationId xmlns:a16="http://schemas.microsoft.com/office/drawing/2014/main" id="{59B17CF6-1010-37B1-CFC8-78B4D56C2DE8}"/>
                </a:ext>
              </a:extLst>
            </p:cNvPr>
            <p:cNvGrpSpPr>
              <a:grpSpLocks noChangeAspect="1"/>
            </p:cNvGrpSpPr>
            <p:nvPr/>
          </p:nvGrpSpPr>
          <p:grpSpPr bwMode="auto">
            <a:xfrm>
              <a:off x="1104" y="3072"/>
              <a:ext cx="1056" cy="144"/>
              <a:chOff x="1056" y="3072"/>
              <a:chExt cx="1056" cy="144"/>
            </a:xfrm>
            <a:grpFill/>
          </p:grpSpPr>
          <p:sp>
            <p:nvSpPr>
              <p:cNvPr id="601" name="Freeform 192">
                <a:extLst>
                  <a:ext uri="{FF2B5EF4-FFF2-40B4-BE49-F238E27FC236}">
                    <a16:creationId xmlns:a16="http://schemas.microsoft.com/office/drawing/2014/main" id="{38DD7CCC-6685-398C-1181-99FCAD23E4DC}"/>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02" name="Freeform 193">
                <a:extLst>
                  <a:ext uri="{FF2B5EF4-FFF2-40B4-BE49-F238E27FC236}">
                    <a16:creationId xmlns:a16="http://schemas.microsoft.com/office/drawing/2014/main" id="{BFA85E76-518C-6CF3-66EA-90E67923CA78}"/>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77" name="Group 194">
              <a:extLst>
                <a:ext uri="{FF2B5EF4-FFF2-40B4-BE49-F238E27FC236}">
                  <a16:creationId xmlns:a16="http://schemas.microsoft.com/office/drawing/2014/main" id="{AF3AA743-DECD-2490-729F-99DCC455887B}"/>
                </a:ext>
              </a:extLst>
            </p:cNvPr>
            <p:cNvGrpSpPr>
              <a:grpSpLocks noChangeAspect="1"/>
            </p:cNvGrpSpPr>
            <p:nvPr/>
          </p:nvGrpSpPr>
          <p:grpSpPr bwMode="auto">
            <a:xfrm>
              <a:off x="1184" y="3262"/>
              <a:ext cx="998" cy="367"/>
              <a:chOff x="1184" y="3262"/>
              <a:chExt cx="998" cy="367"/>
            </a:xfrm>
            <a:grpFill/>
          </p:grpSpPr>
          <p:sp>
            <p:nvSpPr>
              <p:cNvPr id="599" name="Freeform 195">
                <a:extLst>
                  <a:ext uri="{FF2B5EF4-FFF2-40B4-BE49-F238E27FC236}">
                    <a16:creationId xmlns:a16="http://schemas.microsoft.com/office/drawing/2014/main" id="{9E55F0CD-C093-3B91-DF6C-1AF86B86FA73}"/>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00" name="Freeform 196">
                <a:extLst>
                  <a:ext uri="{FF2B5EF4-FFF2-40B4-BE49-F238E27FC236}">
                    <a16:creationId xmlns:a16="http://schemas.microsoft.com/office/drawing/2014/main" id="{2656210A-48BE-E028-13F2-8F7DC5713698}"/>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78" name="Group 197">
              <a:extLst>
                <a:ext uri="{FF2B5EF4-FFF2-40B4-BE49-F238E27FC236}">
                  <a16:creationId xmlns:a16="http://schemas.microsoft.com/office/drawing/2014/main" id="{0773F7C4-1054-C26E-FA05-E5B9FF6C763C}"/>
                </a:ext>
              </a:extLst>
            </p:cNvPr>
            <p:cNvGrpSpPr>
              <a:grpSpLocks noChangeAspect="1"/>
            </p:cNvGrpSpPr>
            <p:nvPr/>
          </p:nvGrpSpPr>
          <p:grpSpPr bwMode="auto">
            <a:xfrm>
              <a:off x="1920" y="2160"/>
              <a:ext cx="298" cy="1022"/>
              <a:chOff x="1854" y="2078"/>
              <a:chExt cx="298" cy="1022"/>
            </a:xfrm>
            <a:grpFill/>
          </p:grpSpPr>
          <p:sp>
            <p:nvSpPr>
              <p:cNvPr id="597" name="Freeform 198">
                <a:extLst>
                  <a:ext uri="{FF2B5EF4-FFF2-40B4-BE49-F238E27FC236}">
                    <a16:creationId xmlns:a16="http://schemas.microsoft.com/office/drawing/2014/main" id="{BAB1F15B-16FA-811F-DB87-2E991182F5A2}"/>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98" name="Freeform 199">
                <a:extLst>
                  <a:ext uri="{FF2B5EF4-FFF2-40B4-BE49-F238E27FC236}">
                    <a16:creationId xmlns:a16="http://schemas.microsoft.com/office/drawing/2014/main" id="{FDA4F043-BAAB-3C11-7077-1476F4F8DF99}"/>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79" name="Group 200">
              <a:extLst>
                <a:ext uri="{FF2B5EF4-FFF2-40B4-BE49-F238E27FC236}">
                  <a16:creationId xmlns:a16="http://schemas.microsoft.com/office/drawing/2014/main" id="{70C67E91-0603-F404-472C-97922F7B5672}"/>
                </a:ext>
              </a:extLst>
            </p:cNvPr>
            <p:cNvGrpSpPr>
              <a:grpSpLocks noChangeAspect="1"/>
            </p:cNvGrpSpPr>
            <p:nvPr/>
          </p:nvGrpSpPr>
          <p:grpSpPr bwMode="auto">
            <a:xfrm>
              <a:off x="2214" y="2704"/>
              <a:ext cx="955" cy="420"/>
              <a:chOff x="2214" y="2704"/>
              <a:chExt cx="955" cy="420"/>
            </a:xfrm>
            <a:grpFill/>
          </p:grpSpPr>
          <p:sp>
            <p:nvSpPr>
              <p:cNvPr id="595" name="Freeform 201">
                <a:extLst>
                  <a:ext uri="{FF2B5EF4-FFF2-40B4-BE49-F238E27FC236}">
                    <a16:creationId xmlns:a16="http://schemas.microsoft.com/office/drawing/2014/main" id="{63D499FA-2B68-5D0F-00B1-B64B26DEDA49}"/>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96" name="Freeform 202">
                <a:extLst>
                  <a:ext uri="{FF2B5EF4-FFF2-40B4-BE49-F238E27FC236}">
                    <a16:creationId xmlns:a16="http://schemas.microsoft.com/office/drawing/2014/main" id="{D524E8EF-F47C-C9BE-D6C1-6029CBA143F4}"/>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80" name="Group 203">
              <a:extLst>
                <a:ext uri="{FF2B5EF4-FFF2-40B4-BE49-F238E27FC236}">
                  <a16:creationId xmlns:a16="http://schemas.microsoft.com/office/drawing/2014/main" id="{11241057-F423-FD77-727F-1EEA469A0689}"/>
                </a:ext>
              </a:extLst>
            </p:cNvPr>
            <p:cNvGrpSpPr>
              <a:grpSpLocks noChangeAspect="1"/>
            </p:cNvGrpSpPr>
            <p:nvPr/>
          </p:nvGrpSpPr>
          <p:grpSpPr bwMode="auto">
            <a:xfrm rot="-600000">
              <a:off x="1632" y="3168"/>
              <a:ext cx="475" cy="909"/>
              <a:chOff x="1611" y="3141"/>
              <a:chExt cx="475" cy="909"/>
            </a:xfrm>
            <a:grpFill/>
          </p:grpSpPr>
          <p:sp>
            <p:nvSpPr>
              <p:cNvPr id="593" name="Freeform 204">
                <a:extLst>
                  <a:ext uri="{FF2B5EF4-FFF2-40B4-BE49-F238E27FC236}">
                    <a16:creationId xmlns:a16="http://schemas.microsoft.com/office/drawing/2014/main" id="{34DE211E-1027-D393-CB3E-9E9932E8F93E}"/>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94" name="Freeform 205">
                <a:extLst>
                  <a:ext uri="{FF2B5EF4-FFF2-40B4-BE49-F238E27FC236}">
                    <a16:creationId xmlns:a16="http://schemas.microsoft.com/office/drawing/2014/main" id="{BC75D703-20D4-9041-FF59-A5BD8AED861C}"/>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81" name="Group 206">
              <a:extLst>
                <a:ext uri="{FF2B5EF4-FFF2-40B4-BE49-F238E27FC236}">
                  <a16:creationId xmlns:a16="http://schemas.microsoft.com/office/drawing/2014/main" id="{9198B477-F531-AA36-83AE-6D2629FB3359}"/>
                </a:ext>
              </a:extLst>
            </p:cNvPr>
            <p:cNvGrpSpPr>
              <a:grpSpLocks noChangeAspect="1"/>
            </p:cNvGrpSpPr>
            <p:nvPr/>
          </p:nvGrpSpPr>
          <p:grpSpPr bwMode="auto">
            <a:xfrm rot="1800000">
              <a:off x="2256" y="2976"/>
              <a:ext cx="955" cy="420"/>
              <a:chOff x="2214" y="2704"/>
              <a:chExt cx="955" cy="420"/>
            </a:xfrm>
            <a:grpFill/>
          </p:grpSpPr>
          <p:sp>
            <p:nvSpPr>
              <p:cNvPr id="591" name="Freeform 207">
                <a:extLst>
                  <a:ext uri="{FF2B5EF4-FFF2-40B4-BE49-F238E27FC236}">
                    <a16:creationId xmlns:a16="http://schemas.microsoft.com/office/drawing/2014/main" id="{B1EF7272-2BE3-0E8B-B841-CC1DFBF74631}"/>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92" name="Freeform 208">
                <a:extLst>
                  <a:ext uri="{FF2B5EF4-FFF2-40B4-BE49-F238E27FC236}">
                    <a16:creationId xmlns:a16="http://schemas.microsoft.com/office/drawing/2014/main" id="{0D8D3651-3199-ADD7-92A8-A971623FF138}"/>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82" name="Group 209">
              <a:extLst>
                <a:ext uri="{FF2B5EF4-FFF2-40B4-BE49-F238E27FC236}">
                  <a16:creationId xmlns:a16="http://schemas.microsoft.com/office/drawing/2014/main" id="{64016A6E-B5AD-960D-3342-AEADCC4B44CA}"/>
                </a:ext>
              </a:extLst>
            </p:cNvPr>
            <p:cNvGrpSpPr>
              <a:grpSpLocks noChangeAspect="1"/>
            </p:cNvGrpSpPr>
            <p:nvPr/>
          </p:nvGrpSpPr>
          <p:grpSpPr bwMode="auto">
            <a:xfrm rot="7200000">
              <a:off x="2252" y="3172"/>
              <a:ext cx="405" cy="973"/>
              <a:chOff x="2359" y="2243"/>
              <a:chExt cx="405" cy="973"/>
            </a:xfrm>
            <a:grpFill/>
          </p:grpSpPr>
          <p:sp>
            <p:nvSpPr>
              <p:cNvPr id="589" name="Freeform 210">
                <a:extLst>
                  <a:ext uri="{FF2B5EF4-FFF2-40B4-BE49-F238E27FC236}">
                    <a16:creationId xmlns:a16="http://schemas.microsoft.com/office/drawing/2014/main" id="{88AF6C29-C8BE-AE6F-23A3-1EB939D14B60}"/>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90" name="Freeform 211">
                <a:extLst>
                  <a:ext uri="{FF2B5EF4-FFF2-40B4-BE49-F238E27FC236}">
                    <a16:creationId xmlns:a16="http://schemas.microsoft.com/office/drawing/2014/main" id="{9B599013-A31F-7ECE-6E74-24CBFA251DF5}"/>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83" name="Group 212">
              <a:extLst>
                <a:ext uri="{FF2B5EF4-FFF2-40B4-BE49-F238E27FC236}">
                  <a16:creationId xmlns:a16="http://schemas.microsoft.com/office/drawing/2014/main" id="{DC4EDD21-6BEE-7EF8-B1EF-9646245CB4A7}"/>
                </a:ext>
              </a:extLst>
            </p:cNvPr>
            <p:cNvGrpSpPr>
              <a:grpSpLocks noChangeAspect="1"/>
            </p:cNvGrpSpPr>
            <p:nvPr/>
          </p:nvGrpSpPr>
          <p:grpSpPr bwMode="auto">
            <a:xfrm rot="3780000">
              <a:off x="2228" y="3292"/>
              <a:ext cx="955" cy="420"/>
              <a:chOff x="2214" y="2704"/>
              <a:chExt cx="955" cy="420"/>
            </a:xfrm>
            <a:grpFill/>
          </p:grpSpPr>
          <p:sp>
            <p:nvSpPr>
              <p:cNvPr id="587" name="Freeform 213">
                <a:extLst>
                  <a:ext uri="{FF2B5EF4-FFF2-40B4-BE49-F238E27FC236}">
                    <a16:creationId xmlns:a16="http://schemas.microsoft.com/office/drawing/2014/main" id="{CAFEAAC3-627B-EC9E-7AE7-4838AB9022EC}"/>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88" name="Freeform 214">
                <a:extLst>
                  <a:ext uri="{FF2B5EF4-FFF2-40B4-BE49-F238E27FC236}">
                    <a16:creationId xmlns:a16="http://schemas.microsoft.com/office/drawing/2014/main" id="{94711DFA-8E65-68EF-B819-F79070D147B9}"/>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584" name="Group 215">
              <a:extLst>
                <a:ext uri="{FF2B5EF4-FFF2-40B4-BE49-F238E27FC236}">
                  <a16:creationId xmlns:a16="http://schemas.microsoft.com/office/drawing/2014/main" id="{828B5742-676F-5009-DD9D-A693C9BEA4DC}"/>
                </a:ext>
              </a:extLst>
            </p:cNvPr>
            <p:cNvGrpSpPr>
              <a:grpSpLocks noChangeAspect="1"/>
            </p:cNvGrpSpPr>
            <p:nvPr/>
          </p:nvGrpSpPr>
          <p:grpSpPr bwMode="auto">
            <a:xfrm rot="7800000">
              <a:off x="1652" y="3484"/>
              <a:ext cx="955" cy="420"/>
              <a:chOff x="2214" y="2704"/>
              <a:chExt cx="955" cy="420"/>
            </a:xfrm>
            <a:grpFill/>
          </p:grpSpPr>
          <p:sp>
            <p:nvSpPr>
              <p:cNvPr id="585" name="Freeform 216">
                <a:extLst>
                  <a:ext uri="{FF2B5EF4-FFF2-40B4-BE49-F238E27FC236}">
                    <a16:creationId xmlns:a16="http://schemas.microsoft.com/office/drawing/2014/main" id="{38F970EF-F059-2A0E-498C-90CB5688C053}"/>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586" name="Freeform 217">
                <a:extLst>
                  <a:ext uri="{FF2B5EF4-FFF2-40B4-BE49-F238E27FC236}">
                    <a16:creationId xmlns:a16="http://schemas.microsoft.com/office/drawing/2014/main" id="{3579B435-BD9C-998F-0B58-839C153B9AAD}"/>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grpSp>
        <p:nvGrpSpPr>
          <p:cNvPr id="611" name="Group 178">
            <a:extLst>
              <a:ext uri="{FF2B5EF4-FFF2-40B4-BE49-F238E27FC236}">
                <a16:creationId xmlns:a16="http://schemas.microsoft.com/office/drawing/2014/main" id="{CF77327E-1B12-92AE-BC64-98C97DE9FBE0}"/>
              </a:ext>
            </a:extLst>
          </p:cNvPr>
          <p:cNvGrpSpPr>
            <a:grpSpLocks noChangeAspect="1"/>
          </p:cNvGrpSpPr>
          <p:nvPr/>
        </p:nvGrpSpPr>
        <p:grpSpPr bwMode="auto">
          <a:xfrm rot="1800000">
            <a:off x="6695587" y="3372821"/>
            <a:ext cx="474106" cy="475719"/>
            <a:chOff x="1104" y="2160"/>
            <a:chExt cx="2107" cy="2011"/>
          </a:xfrm>
          <a:solidFill>
            <a:srgbClr val="FF0000"/>
          </a:solidFill>
        </p:grpSpPr>
        <p:grpSp>
          <p:nvGrpSpPr>
            <p:cNvPr id="612" name="Group 179">
              <a:extLst>
                <a:ext uri="{FF2B5EF4-FFF2-40B4-BE49-F238E27FC236}">
                  <a16:creationId xmlns:a16="http://schemas.microsoft.com/office/drawing/2014/main" id="{4188A9D8-4983-3E03-15EC-0C2AC7E8C150}"/>
                </a:ext>
              </a:extLst>
            </p:cNvPr>
            <p:cNvGrpSpPr>
              <a:grpSpLocks noChangeAspect="1"/>
            </p:cNvGrpSpPr>
            <p:nvPr/>
          </p:nvGrpSpPr>
          <p:grpSpPr bwMode="auto">
            <a:xfrm>
              <a:off x="1152" y="2832"/>
              <a:ext cx="1032" cy="280"/>
              <a:chOff x="1065" y="2814"/>
              <a:chExt cx="1032" cy="280"/>
            </a:xfrm>
            <a:grpFill/>
          </p:grpSpPr>
          <p:sp>
            <p:nvSpPr>
              <p:cNvPr id="649" name="Freeform 180">
                <a:extLst>
                  <a:ext uri="{FF2B5EF4-FFF2-40B4-BE49-F238E27FC236}">
                    <a16:creationId xmlns:a16="http://schemas.microsoft.com/office/drawing/2014/main" id="{553F4E68-7A7D-218D-47C8-9B77EB524178}"/>
                  </a:ext>
                </a:extLst>
              </p:cNvPr>
              <p:cNvSpPr>
                <a:spLocks noChangeAspect="1"/>
              </p:cNvSpPr>
              <p:nvPr/>
            </p:nvSpPr>
            <p:spPr bwMode="auto">
              <a:xfrm rot="900000">
                <a:off x="1065" y="2814"/>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50" name="Freeform 181">
                <a:extLst>
                  <a:ext uri="{FF2B5EF4-FFF2-40B4-BE49-F238E27FC236}">
                    <a16:creationId xmlns:a16="http://schemas.microsoft.com/office/drawing/2014/main" id="{4CCED53D-839C-7CC9-93EB-8CB8CB3F9D1B}"/>
                  </a:ext>
                </a:extLst>
              </p:cNvPr>
              <p:cNvSpPr>
                <a:spLocks noChangeAspect="1"/>
              </p:cNvSpPr>
              <p:nvPr/>
            </p:nvSpPr>
            <p:spPr bwMode="auto">
              <a:xfrm rot="900000">
                <a:off x="1592" y="299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13" name="Group 182">
              <a:extLst>
                <a:ext uri="{FF2B5EF4-FFF2-40B4-BE49-F238E27FC236}">
                  <a16:creationId xmlns:a16="http://schemas.microsoft.com/office/drawing/2014/main" id="{2308755E-467E-FC84-E8D3-E1C51CF78C09}"/>
                </a:ext>
              </a:extLst>
            </p:cNvPr>
            <p:cNvGrpSpPr>
              <a:grpSpLocks noChangeAspect="1"/>
            </p:cNvGrpSpPr>
            <p:nvPr/>
          </p:nvGrpSpPr>
          <p:grpSpPr bwMode="auto">
            <a:xfrm>
              <a:off x="1344" y="2544"/>
              <a:ext cx="917" cy="478"/>
              <a:chOff x="1308" y="2526"/>
              <a:chExt cx="917" cy="478"/>
            </a:xfrm>
            <a:grpFill/>
          </p:grpSpPr>
          <p:sp>
            <p:nvSpPr>
              <p:cNvPr id="647" name="Freeform 183">
                <a:extLst>
                  <a:ext uri="{FF2B5EF4-FFF2-40B4-BE49-F238E27FC236}">
                    <a16:creationId xmlns:a16="http://schemas.microsoft.com/office/drawing/2014/main" id="{85DE0321-5162-C814-730E-A47BA1EC9F2E}"/>
                  </a:ext>
                </a:extLst>
              </p:cNvPr>
              <p:cNvSpPr>
                <a:spLocks noChangeAspect="1"/>
              </p:cNvSpPr>
              <p:nvPr/>
            </p:nvSpPr>
            <p:spPr bwMode="auto">
              <a:xfrm rot="2400000">
                <a:off x="1308" y="2526"/>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48" name="Freeform 184">
                <a:extLst>
                  <a:ext uri="{FF2B5EF4-FFF2-40B4-BE49-F238E27FC236}">
                    <a16:creationId xmlns:a16="http://schemas.microsoft.com/office/drawing/2014/main" id="{71BC5141-B830-4D37-66CF-3B3B007D696A}"/>
                  </a:ext>
                </a:extLst>
              </p:cNvPr>
              <p:cNvSpPr>
                <a:spLocks noChangeAspect="1"/>
              </p:cNvSpPr>
              <p:nvPr/>
            </p:nvSpPr>
            <p:spPr bwMode="auto">
              <a:xfrm rot="2400000">
                <a:off x="1720" y="2901"/>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14" name="Group 185">
              <a:extLst>
                <a:ext uri="{FF2B5EF4-FFF2-40B4-BE49-F238E27FC236}">
                  <a16:creationId xmlns:a16="http://schemas.microsoft.com/office/drawing/2014/main" id="{DB3EF349-D218-CEC4-D81B-2A89FBAC500D}"/>
                </a:ext>
              </a:extLst>
            </p:cNvPr>
            <p:cNvGrpSpPr>
              <a:grpSpLocks noChangeAspect="1"/>
            </p:cNvGrpSpPr>
            <p:nvPr/>
          </p:nvGrpSpPr>
          <p:grpSpPr bwMode="auto">
            <a:xfrm>
              <a:off x="2256" y="2160"/>
              <a:ext cx="189" cy="1052"/>
              <a:chOff x="2231" y="2065"/>
              <a:chExt cx="189" cy="1052"/>
            </a:xfrm>
            <a:grpFill/>
          </p:grpSpPr>
          <p:sp>
            <p:nvSpPr>
              <p:cNvPr id="645" name="Freeform 186">
                <a:extLst>
                  <a:ext uri="{FF2B5EF4-FFF2-40B4-BE49-F238E27FC236}">
                    <a16:creationId xmlns:a16="http://schemas.microsoft.com/office/drawing/2014/main" id="{4E1E06F4-1553-2792-03CD-B8E97812D052}"/>
                  </a:ext>
                </a:extLst>
              </p:cNvPr>
              <p:cNvSpPr>
                <a:spLocks noChangeAspect="1"/>
              </p:cNvSpPr>
              <p:nvPr/>
            </p:nvSpPr>
            <p:spPr bwMode="auto">
              <a:xfrm rot="5700000">
                <a:off x="2076" y="22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46" name="Freeform 187">
                <a:extLst>
                  <a:ext uri="{FF2B5EF4-FFF2-40B4-BE49-F238E27FC236}">
                    <a16:creationId xmlns:a16="http://schemas.microsoft.com/office/drawing/2014/main" id="{6ADB539E-1305-3F21-0C7E-F72F5563C629}"/>
                  </a:ext>
                </a:extLst>
              </p:cNvPr>
              <p:cNvSpPr>
                <a:spLocks noChangeAspect="1"/>
              </p:cNvSpPr>
              <p:nvPr/>
            </p:nvSpPr>
            <p:spPr bwMode="auto">
              <a:xfrm rot="5700000">
                <a:off x="2030" y="28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15" name="Group 188">
              <a:extLst>
                <a:ext uri="{FF2B5EF4-FFF2-40B4-BE49-F238E27FC236}">
                  <a16:creationId xmlns:a16="http://schemas.microsoft.com/office/drawing/2014/main" id="{9065157B-3034-F006-D58C-FBA3C5DFD660}"/>
                </a:ext>
              </a:extLst>
            </p:cNvPr>
            <p:cNvGrpSpPr>
              <a:grpSpLocks noChangeAspect="1"/>
            </p:cNvGrpSpPr>
            <p:nvPr/>
          </p:nvGrpSpPr>
          <p:grpSpPr bwMode="auto">
            <a:xfrm>
              <a:off x="2359" y="2243"/>
              <a:ext cx="405" cy="973"/>
              <a:chOff x="2359" y="2243"/>
              <a:chExt cx="405" cy="973"/>
            </a:xfrm>
            <a:grpFill/>
          </p:grpSpPr>
          <p:sp>
            <p:nvSpPr>
              <p:cNvPr id="643" name="Freeform 189">
                <a:extLst>
                  <a:ext uri="{FF2B5EF4-FFF2-40B4-BE49-F238E27FC236}">
                    <a16:creationId xmlns:a16="http://schemas.microsoft.com/office/drawing/2014/main" id="{C479885A-5EA7-E7C4-DF7C-9B8B7BB22190}"/>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44" name="Freeform 190">
                <a:extLst>
                  <a:ext uri="{FF2B5EF4-FFF2-40B4-BE49-F238E27FC236}">
                    <a16:creationId xmlns:a16="http://schemas.microsoft.com/office/drawing/2014/main" id="{3E5CAA72-D767-481E-7503-02F31B5505BF}"/>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16" name="Group 191">
              <a:extLst>
                <a:ext uri="{FF2B5EF4-FFF2-40B4-BE49-F238E27FC236}">
                  <a16:creationId xmlns:a16="http://schemas.microsoft.com/office/drawing/2014/main" id="{26B682B7-4B17-7C30-0C7B-170BF52A8B7C}"/>
                </a:ext>
              </a:extLst>
            </p:cNvPr>
            <p:cNvGrpSpPr>
              <a:grpSpLocks noChangeAspect="1"/>
            </p:cNvGrpSpPr>
            <p:nvPr/>
          </p:nvGrpSpPr>
          <p:grpSpPr bwMode="auto">
            <a:xfrm>
              <a:off x="1104" y="3072"/>
              <a:ext cx="1056" cy="144"/>
              <a:chOff x="1056" y="3072"/>
              <a:chExt cx="1056" cy="144"/>
            </a:xfrm>
            <a:grpFill/>
          </p:grpSpPr>
          <p:sp>
            <p:nvSpPr>
              <p:cNvPr id="641" name="Freeform 192">
                <a:extLst>
                  <a:ext uri="{FF2B5EF4-FFF2-40B4-BE49-F238E27FC236}">
                    <a16:creationId xmlns:a16="http://schemas.microsoft.com/office/drawing/2014/main" id="{EEAD27D9-5927-698E-4C3B-A29F41A534B4}"/>
                  </a:ext>
                </a:extLst>
              </p:cNvPr>
              <p:cNvSpPr>
                <a:spLocks noChangeAspect="1"/>
              </p:cNvSpPr>
              <p:nvPr/>
            </p:nvSpPr>
            <p:spPr bwMode="auto">
              <a:xfrm>
                <a:off x="1056" y="3072"/>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42" name="Freeform 193">
                <a:extLst>
                  <a:ext uri="{FF2B5EF4-FFF2-40B4-BE49-F238E27FC236}">
                    <a16:creationId xmlns:a16="http://schemas.microsoft.com/office/drawing/2014/main" id="{A310BE2A-58A2-C930-106A-583EE0202EDB}"/>
                  </a:ext>
                </a:extLst>
              </p:cNvPr>
              <p:cNvSpPr>
                <a:spLocks noChangeAspect="1"/>
              </p:cNvSpPr>
              <p:nvPr/>
            </p:nvSpPr>
            <p:spPr bwMode="auto">
              <a:xfrm>
                <a:off x="1607" y="3113"/>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17" name="Group 194">
              <a:extLst>
                <a:ext uri="{FF2B5EF4-FFF2-40B4-BE49-F238E27FC236}">
                  <a16:creationId xmlns:a16="http://schemas.microsoft.com/office/drawing/2014/main" id="{8629D342-92F5-2E7D-8562-CE8342E42532}"/>
                </a:ext>
              </a:extLst>
            </p:cNvPr>
            <p:cNvGrpSpPr>
              <a:grpSpLocks noChangeAspect="1"/>
            </p:cNvGrpSpPr>
            <p:nvPr/>
          </p:nvGrpSpPr>
          <p:grpSpPr bwMode="auto">
            <a:xfrm>
              <a:off x="1184" y="3262"/>
              <a:ext cx="998" cy="367"/>
              <a:chOff x="1184" y="3262"/>
              <a:chExt cx="998" cy="367"/>
            </a:xfrm>
            <a:grpFill/>
          </p:grpSpPr>
          <p:sp>
            <p:nvSpPr>
              <p:cNvPr id="639" name="Freeform 195">
                <a:extLst>
                  <a:ext uri="{FF2B5EF4-FFF2-40B4-BE49-F238E27FC236}">
                    <a16:creationId xmlns:a16="http://schemas.microsoft.com/office/drawing/2014/main" id="{48502A94-7935-572F-A0DE-3270C211B29A}"/>
                  </a:ext>
                </a:extLst>
              </p:cNvPr>
              <p:cNvSpPr>
                <a:spLocks noChangeAspect="1"/>
              </p:cNvSpPr>
              <p:nvPr/>
            </p:nvSpPr>
            <p:spPr bwMode="auto">
              <a:xfrm rot="-1800000">
                <a:off x="1184" y="3486"/>
                <a:ext cx="551" cy="143"/>
              </a:xfrm>
              <a:custGeom>
                <a:avLst/>
                <a:gdLst>
                  <a:gd name="T0" fmla="*/ 0 w 576"/>
                  <a:gd name="T1" fmla="*/ 0 h 160"/>
                  <a:gd name="T2" fmla="*/ 220 w 576"/>
                  <a:gd name="T3" fmla="*/ 115 h 160"/>
                  <a:gd name="T4" fmla="*/ 395 w 576"/>
                  <a:gd name="T5" fmla="*/ 77 h 160"/>
                  <a:gd name="T6" fmla="*/ 527 w 576"/>
                  <a:gd name="T7" fmla="*/ 77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40" name="Freeform 196">
                <a:extLst>
                  <a:ext uri="{FF2B5EF4-FFF2-40B4-BE49-F238E27FC236}">
                    <a16:creationId xmlns:a16="http://schemas.microsoft.com/office/drawing/2014/main" id="{83C5EF8F-EC89-7086-C8AE-C87D3812C965}"/>
                  </a:ext>
                </a:extLst>
              </p:cNvPr>
              <p:cNvSpPr>
                <a:spLocks noChangeAspect="1"/>
              </p:cNvSpPr>
              <p:nvPr/>
            </p:nvSpPr>
            <p:spPr bwMode="auto">
              <a:xfrm rot="-1800000">
                <a:off x="1677" y="3262"/>
                <a:ext cx="505" cy="107"/>
              </a:xfrm>
              <a:custGeom>
                <a:avLst/>
                <a:gdLst>
                  <a:gd name="T0" fmla="*/ 0 w 528"/>
                  <a:gd name="T1" fmla="*/ 45 h 120"/>
                  <a:gd name="T2" fmla="*/ 220 w 528"/>
                  <a:gd name="T3" fmla="*/ 6 h 120"/>
                  <a:gd name="T4" fmla="*/ 395 w 528"/>
                  <a:gd name="T5" fmla="*/ 83 h 120"/>
                  <a:gd name="T6" fmla="*/ 483 w 528"/>
                  <a:gd name="T7" fmla="*/ 83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18" name="Group 197">
              <a:extLst>
                <a:ext uri="{FF2B5EF4-FFF2-40B4-BE49-F238E27FC236}">
                  <a16:creationId xmlns:a16="http://schemas.microsoft.com/office/drawing/2014/main" id="{DD8486B0-3DFC-116F-CB61-79A5A08C98F3}"/>
                </a:ext>
              </a:extLst>
            </p:cNvPr>
            <p:cNvGrpSpPr>
              <a:grpSpLocks noChangeAspect="1"/>
            </p:cNvGrpSpPr>
            <p:nvPr/>
          </p:nvGrpSpPr>
          <p:grpSpPr bwMode="auto">
            <a:xfrm>
              <a:off x="1920" y="2160"/>
              <a:ext cx="298" cy="1022"/>
              <a:chOff x="1854" y="2078"/>
              <a:chExt cx="298" cy="1022"/>
            </a:xfrm>
            <a:grpFill/>
          </p:grpSpPr>
          <p:sp>
            <p:nvSpPr>
              <p:cNvPr id="637" name="Freeform 198">
                <a:extLst>
                  <a:ext uri="{FF2B5EF4-FFF2-40B4-BE49-F238E27FC236}">
                    <a16:creationId xmlns:a16="http://schemas.microsoft.com/office/drawing/2014/main" id="{0EAFA6FA-21EE-8A26-1D0B-B094CEF2E9F4}"/>
                  </a:ext>
                </a:extLst>
              </p:cNvPr>
              <p:cNvSpPr>
                <a:spLocks noChangeAspect="1"/>
              </p:cNvSpPr>
              <p:nvPr/>
            </p:nvSpPr>
            <p:spPr bwMode="auto">
              <a:xfrm rot="3900000">
                <a:off x="1828" y="2776"/>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38" name="Freeform 199">
                <a:extLst>
                  <a:ext uri="{FF2B5EF4-FFF2-40B4-BE49-F238E27FC236}">
                    <a16:creationId xmlns:a16="http://schemas.microsoft.com/office/drawing/2014/main" id="{8A9B2317-E18D-CFA8-BA44-7BEA02FB974B}"/>
                  </a:ext>
                </a:extLst>
              </p:cNvPr>
              <p:cNvSpPr>
                <a:spLocks noChangeAspect="1"/>
              </p:cNvSpPr>
              <p:nvPr/>
            </p:nvSpPr>
            <p:spPr bwMode="auto">
              <a:xfrm rot="3900000">
                <a:off x="1638" y="229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19" name="Group 200">
              <a:extLst>
                <a:ext uri="{FF2B5EF4-FFF2-40B4-BE49-F238E27FC236}">
                  <a16:creationId xmlns:a16="http://schemas.microsoft.com/office/drawing/2014/main" id="{1FF04B90-5201-2613-BE2F-AC939A1A1243}"/>
                </a:ext>
              </a:extLst>
            </p:cNvPr>
            <p:cNvGrpSpPr>
              <a:grpSpLocks noChangeAspect="1"/>
            </p:cNvGrpSpPr>
            <p:nvPr/>
          </p:nvGrpSpPr>
          <p:grpSpPr bwMode="auto">
            <a:xfrm>
              <a:off x="2214" y="2704"/>
              <a:ext cx="955" cy="420"/>
              <a:chOff x="2214" y="2704"/>
              <a:chExt cx="955" cy="420"/>
            </a:xfrm>
            <a:grpFill/>
          </p:grpSpPr>
          <p:sp>
            <p:nvSpPr>
              <p:cNvPr id="635" name="Freeform 201">
                <a:extLst>
                  <a:ext uri="{FF2B5EF4-FFF2-40B4-BE49-F238E27FC236}">
                    <a16:creationId xmlns:a16="http://schemas.microsoft.com/office/drawing/2014/main" id="{3A8F5626-B220-8365-7A7D-A17EA9CA77B9}"/>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36" name="Freeform 202">
                <a:extLst>
                  <a:ext uri="{FF2B5EF4-FFF2-40B4-BE49-F238E27FC236}">
                    <a16:creationId xmlns:a16="http://schemas.microsoft.com/office/drawing/2014/main" id="{6AB1FBFE-4666-1341-6ECF-EFDCFCD702D0}"/>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20" name="Group 203">
              <a:extLst>
                <a:ext uri="{FF2B5EF4-FFF2-40B4-BE49-F238E27FC236}">
                  <a16:creationId xmlns:a16="http://schemas.microsoft.com/office/drawing/2014/main" id="{4B705FBF-6D36-3EE7-E87B-00A2F867BDD7}"/>
                </a:ext>
              </a:extLst>
            </p:cNvPr>
            <p:cNvGrpSpPr>
              <a:grpSpLocks noChangeAspect="1"/>
            </p:cNvGrpSpPr>
            <p:nvPr/>
          </p:nvGrpSpPr>
          <p:grpSpPr bwMode="auto">
            <a:xfrm rot="-600000">
              <a:off x="1632" y="3168"/>
              <a:ext cx="475" cy="909"/>
              <a:chOff x="1611" y="3141"/>
              <a:chExt cx="475" cy="909"/>
            </a:xfrm>
            <a:grpFill/>
          </p:grpSpPr>
          <p:sp>
            <p:nvSpPr>
              <p:cNvPr id="633" name="Freeform 204">
                <a:extLst>
                  <a:ext uri="{FF2B5EF4-FFF2-40B4-BE49-F238E27FC236}">
                    <a16:creationId xmlns:a16="http://schemas.microsoft.com/office/drawing/2014/main" id="{AEF7A35F-8071-CD06-19A7-7931239EFC1D}"/>
                  </a:ext>
                </a:extLst>
              </p:cNvPr>
              <p:cNvSpPr>
                <a:spLocks noChangeAspect="1"/>
              </p:cNvSpPr>
              <p:nvPr/>
            </p:nvSpPr>
            <p:spPr bwMode="auto">
              <a:xfrm rot="-3000000">
                <a:off x="1762" y="3345"/>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34" name="Freeform 205">
                <a:extLst>
                  <a:ext uri="{FF2B5EF4-FFF2-40B4-BE49-F238E27FC236}">
                    <a16:creationId xmlns:a16="http://schemas.microsoft.com/office/drawing/2014/main" id="{779BBDCA-FBA0-6A5E-C886-242F9DA81F78}"/>
                  </a:ext>
                </a:extLst>
              </p:cNvPr>
              <p:cNvSpPr>
                <a:spLocks noChangeAspect="1"/>
              </p:cNvSpPr>
              <p:nvPr/>
            </p:nvSpPr>
            <p:spPr bwMode="auto">
              <a:xfrm rot="-3000000">
                <a:off x="1395" y="3738"/>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21" name="Group 206">
              <a:extLst>
                <a:ext uri="{FF2B5EF4-FFF2-40B4-BE49-F238E27FC236}">
                  <a16:creationId xmlns:a16="http://schemas.microsoft.com/office/drawing/2014/main" id="{51FD30A3-4399-B90D-855C-1D273EECB2A4}"/>
                </a:ext>
              </a:extLst>
            </p:cNvPr>
            <p:cNvGrpSpPr>
              <a:grpSpLocks noChangeAspect="1"/>
            </p:cNvGrpSpPr>
            <p:nvPr/>
          </p:nvGrpSpPr>
          <p:grpSpPr bwMode="auto">
            <a:xfrm rot="1800000">
              <a:off x="2256" y="2976"/>
              <a:ext cx="955" cy="420"/>
              <a:chOff x="2214" y="2704"/>
              <a:chExt cx="955" cy="420"/>
            </a:xfrm>
            <a:grpFill/>
          </p:grpSpPr>
          <p:sp>
            <p:nvSpPr>
              <p:cNvPr id="631" name="Freeform 207">
                <a:extLst>
                  <a:ext uri="{FF2B5EF4-FFF2-40B4-BE49-F238E27FC236}">
                    <a16:creationId xmlns:a16="http://schemas.microsoft.com/office/drawing/2014/main" id="{BB8D6DED-3D8E-0053-08B5-692A4B132003}"/>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32" name="Freeform 208">
                <a:extLst>
                  <a:ext uri="{FF2B5EF4-FFF2-40B4-BE49-F238E27FC236}">
                    <a16:creationId xmlns:a16="http://schemas.microsoft.com/office/drawing/2014/main" id="{560FCDDF-1A53-92EA-AA38-270FE1D0DEA4}"/>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22" name="Group 209">
              <a:extLst>
                <a:ext uri="{FF2B5EF4-FFF2-40B4-BE49-F238E27FC236}">
                  <a16:creationId xmlns:a16="http://schemas.microsoft.com/office/drawing/2014/main" id="{3A48EF31-E78F-77DD-604B-0FEFC12B1E81}"/>
                </a:ext>
              </a:extLst>
            </p:cNvPr>
            <p:cNvGrpSpPr>
              <a:grpSpLocks noChangeAspect="1"/>
            </p:cNvGrpSpPr>
            <p:nvPr/>
          </p:nvGrpSpPr>
          <p:grpSpPr bwMode="auto">
            <a:xfrm rot="7200000">
              <a:off x="2252" y="3172"/>
              <a:ext cx="405" cy="973"/>
              <a:chOff x="2359" y="2243"/>
              <a:chExt cx="405" cy="973"/>
            </a:xfrm>
            <a:grpFill/>
          </p:grpSpPr>
          <p:sp>
            <p:nvSpPr>
              <p:cNvPr id="629" name="Freeform 210">
                <a:extLst>
                  <a:ext uri="{FF2B5EF4-FFF2-40B4-BE49-F238E27FC236}">
                    <a16:creationId xmlns:a16="http://schemas.microsoft.com/office/drawing/2014/main" id="{95562481-D438-3763-B5D6-8623EEE8BA23}"/>
                  </a:ext>
                </a:extLst>
              </p:cNvPr>
              <p:cNvSpPr>
                <a:spLocks noChangeAspect="1"/>
              </p:cNvSpPr>
              <p:nvPr/>
            </p:nvSpPr>
            <p:spPr bwMode="auto">
              <a:xfrm rot="7200000">
                <a:off x="2420" y="2450"/>
                <a:ext cx="551" cy="137"/>
              </a:xfrm>
              <a:custGeom>
                <a:avLst/>
                <a:gdLst>
                  <a:gd name="T0" fmla="*/ 0 w 576"/>
                  <a:gd name="T1" fmla="*/ 0 h 160"/>
                  <a:gd name="T2" fmla="*/ 220 w 576"/>
                  <a:gd name="T3" fmla="*/ 105 h 160"/>
                  <a:gd name="T4" fmla="*/ 395 w 576"/>
                  <a:gd name="T5" fmla="*/ 70 h 160"/>
                  <a:gd name="T6" fmla="*/ 527 w 576"/>
                  <a:gd name="T7" fmla="*/ 7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160">
                    <a:moveTo>
                      <a:pt x="0" y="0"/>
                    </a:moveTo>
                    <a:cubicBezTo>
                      <a:pt x="84" y="64"/>
                      <a:pt x="168" y="128"/>
                      <a:pt x="240" y="144"/>
                    </a:cubicBezTo>
                    <a:cubicBezTo>
                      <a:pt x="312" y="160"/>
                      <a:pt x="376" y="104"/>
                      <a:pt x="432" y="96"/>
                    </a:cubicBezTo>
                    <a:cubicBezTo>
                      <a:pt x="488" y="88"/>
                      <a:pt x="552" y="96"/>
                      <a:pt x="576" y="96"/>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30" name="Freeform 211">
                <a:extLst>
                  <a:ext uri="{FF2B5EF4-FFF2-40B4-BE49-F238E27FC236}">
                    <a16:creationId xmlns:a16="http://schemas.microsoft.com/office/drawing/2014/main" id="{67F00D7B-9998-E97E-D100-FB099D4781F6}"/>
                  </a:ext>
                </a:extLst>
              </p:cNvPr>
              <p:cNvSpPr>
                <a:spLocks noChangeAspect="1"/>
              </p:cNvSpPr>
              <p:nvPr/>
            </p:nvSpPr>
            <p:spPr bwMode="auto">
              <a:xfrm rot="7200000">
                <a:off x="2158" y="2912"/>
                <a:ext cx="505" cy="103"/>
              </a:xfrm>
              <a:custGeom>
                <a:avLst/>
                <a:gdLst>
                  <a:gd name="T0" fmla="*/ 0 w 528"/>
                  <a:gd name="T1" fmla="*/ 41 h 120"/>
                  <a:gd name="T2" fmla="*/ 220 w 528"/>
                  <a:gd name="T3" fmla="*/ 6 h 120"/>
                  <a:gd name="T4" fmla="*/ 395 w 528"/>
                  <a:gd name="T5" fmla="*/ 76 h 120"/>
                  <a:gd name="T6" fmla="*/ 483 w 528"/>
                  <a:gd name="T7" fmla="*/ 76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23" name="Group 212">
              <a:extLst>
                <a:ext uri="{FF2B5EF4-FFF2-40B4-BE49-F238E27FC236}">
                  <a16:creationId xmlns:a16="http://schemas.microsoft.com/office/drawing/2014/main" id="{D6ED35BC-2FE4-6434-D922-C0F1EE0D5B98}"/>
                </a:ext>
              </a:extLst>
            </p:cNvPr>
            <p:cNvGrpSpPr>
              <a:grpSpLocks noChangeAspect="1"/>
            </p:cNvGrpSpPr>
            <p:nvPr/>
          </p:nvGrpSpPr>
          <p:grpSpPr bwMode="auto">
            <a:xfrm rot="3780000">
              <a:off x="2228" y="3292"/>
              <a:ext cx="955" cy="420"/>
              <a:chOff x="2214" y="2704"/>
              <a:chExt cx="955" cy="420"/>
            </a:xfrm>
            <a:grpFill/>
          </p:grpSpPr>
          <p:sp>
            <p:nvSpPr>
              <p:cNvPr id="627" name="Freeform 213">
                <a:extLst>
                  <a:ext uri="{FF2B5EF4-FFF2-40B4-BE49-F238E27FC236}">
                    <a16:creationId xmlns:a16="http://schemas.microsoft.com/office/drawing/2014/main" id="{CCF229BD-B0D2-B8B9-0F03-6D8DFAF8B784}"/>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28" name="Freeform 214">
                <a:extLst>
                  <a:ext uri="{FF2B5EF4-FFF2-40B4-BE49-F238E27FC236}">
                    <a16:creationId xmlns:a16="http://schemas.microsoft.com/office/drawing/2014/main" id="{73592E73-D0D8-AF88-18B1-DE2D9681284E}"/>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nvGrpSpPr>
            <p:cNvPr id="624" name="Group 215">
              <a:extLst>
                <a:ext uri="{FF2B5EF4-FFF2-40B4-BE49-F238E27FC236}">
                  <a16:creationId xmlns:a16="http://schemas.microsoft.com/office/drawing/2014/main" id="{E0B038BE-EF30-FD6B-8840-F9EAC4C27BD4}"/>
                </a:ext>
              </a:extLst>
            </p:cNvPr>
            <p:cNvGrpSpPr>
              <a:grpSpLocks noChangeAspect="1"/>
            </p:cNvGrpSpPr>
            <p:nvPr/>
          </p:nvGrpSpPr>
          <p:grpSpPr bwMode="auto">
            <a:xfrm rot="7800000">
              <a:off x="1652" y="3484"/>
              <a:ext cx="955" cy="420"/>
              <a:chOff x="2214" y="2704"/>
              <a:chExt cx="955" cy="420"/>
            </a:xfrm>
            <a:grpFill/>
          </p:grpSpPr>
          <p:sp>
            <p:nvSpPr>
              <p:cNvPr id="625" name="Freeform 216">
                <a:extLst>
                  <a:ext uri="{FF2B5EF4-FFF2-40B4-BE49-F238E27FC236}">
                    <a16:creationId xmlns:a16="http://schemas.microsoft.com/office/drawing/2014/main" id="{03CB21A2-FF1D-9A34-BE62-18C80D3501AF}"/>
                  </a:ext>
                </a:extLst>
              </p:cNvPr>
              <p:cNvSpPr>
                <a:spLocks noChangeAspect="1"/>
              </p:cNvSpPr>
              <p:nvPr/>
            </p:nvSpPr>
            <p:spPr bwMode="auto">
              <a:xfrm rot="8400000">
                <a:off x="2214" y="3004"/>
                <a:ext cx="528" cy="120"/>
              </a:xfrm>
              <a:custGeom>
                <a:avLst/>
                <a:gdLst>
                  <a:gd name="T0" fmla="*/ 0 w 528"/>
                  <a:gd name="T1" fmla="*/ 56 h 120"/>
                  <a:gd name="T2" fmla="*/ 240 w 528"/>
                  <a:gd name="T3" fmla="*/ 8 h 120"/>
                  <a:gd name="T4" fmla="*/ 432 w 528"/>
                  <a:gd name="T5" fmla="*/ 104 h 120"/>
                  <a:gd name="T6" fmla="*/ 528 w 528"/>
                  <a:gd name="T7" fmla="*/ 104 h 1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8" h="120">
                    <a:moveTo>
                      <a:pt x="0" y="56"/>
                    </a:moveTo>
                    <a:cubicBezTo>
                      <a:pt x="84" y="28"/>
                      <a:pt x="168" y="0"/>
                      <a:pt x="240" y="8"/>
                    </a:cubicBezTo>
                    <a:cubicBezTo>
                      <a:pt x="312" y="16"/>
                      <a:pt x="384" y="88"/>
                      <a:pt x="432" y="104"/>
                    </a:cubicBezTo>
                    <a:cubicBezTo>
                      <a:pt x="480" y="120"/>
                      <a:pt x="512" y="104"/>
                      <a:pt x="528" y="104"/>
                    </a:cubicBezTo>
                  </a:path>
                </a:pathLst>
              </a:custGeom>
              <a:grpFill/>
              <a:ln w="28575" cmpd="sng">
                <a:solidFill>
                  <a:schemeClr val="accent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626" name="Freeform 217">
                <a:extLst>
                  <a:ext uri="{FF2B5EF4-FFF2-40B4-BE49-F238E27FC236}">
                    <a16:creationId xmlns:a16="http://schemas.microsoft.com/office/drawing/2014/main" id="{7CE8BF43-747E-6088-6614-DA3F7CE65EF1}"/>
                  </a:ext>
                </a:extLst>
              </p:cNvPr>
              <p:cNvSpPr>
                <a:spLocks noChangeAspect="1"/>
              </p:cNvSpPr>
              <p:nvPr/>
            </p:nvSpPr>
            <p:spPr bwMode="auto">
              <a:xfrm rot="8400000">
                <a:off x="2641" y="2704"/>
                <a:ext cx="528" cy="96"/>
              </a:xfrm>
              <a:custGeom>
                <a:avLst/>
                <a:gdLst>
                  <a:gd name="T0" fmla="*/ 0 w 480"/>
                  <a:gd name="T1" fmla="*/ 141 h 56"/>
                  <a:gd name="T2" fmla="*/ 290 w 480"/>
                  <a:gd name="T3" fmla="*/ 0 h 56"/>
                  <a:gd name="T4" fmla="*/ 464 w 480"/>
                  <a:gd name="T5" fmla="*/ 141 h 56"/>
                  <a:gd name="T6" fmla="*/ 581 w 480"/>
                  <a:gd name="T7" fmla="*/ 141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56">
                    <a:moveTo>
                      <a:pt x="0" y="48"/>
                    </a:moveTo>
                    <a:cubicBezTo>
                      <a:pt x="88" y="24"/>
                      <a:pt x="176" y="0"/>
                      <a:pt x="240" y="0"/>
                    </a:cubicBezTo>
                    <a:cubicBezTo>
                      <a:pt x="304" y="0"/>
                      <a:pt x="344" y="40"/>
                      <a:pt x="384" y="48"/>
                    </a:cubicBezTo>
                    <a:cubicBezTo>
                      <a:pt x="424" y="56"/>
                      <a:pt x="452" y="52"/>
                      <a:pt x="480" y="48"/>
                    </a:cubicBezTo>
                  </a:path>
                </a:pathLst>
              </a:custGeom>
              <a:grpFill/>
              <a:ln w="2857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grpSp>
      </p:grpSp>
      <p:cxnSp>
        <p:nvCxnSpPr>
          <p:cNvPr id="652" name="직선 연결선 651">
            <a:extLst>
              <a:ext uri="{FF2B5EF4-FFF2-40B4-BE49-F238E27FC236}">
                <a16:creationId xmlns:a16="http://schemas.microsoft.com/office/drawing/2014/main" id="{B9ECF1C3-3C32-326F-4914-777FD3808B2B}"/>
              </a:ext>
            </a:extLst>
          </p:cNvPr>
          <p:cNvCxnSpPr/>
          <p:nvPr/>
        </p:nvCxnSpPr>
        <p:spPr>
          <a:xfrm>
            <a:off x="863032" y="4100326"/>
            <a:ext cx="259765" cy="0"/>
          </a:xfrm>
          <a:prstGeom prst="line">
            <a:avLst/>
          </a:prstGeom>
          <a:ln>
            <a:solidFill>
              <a:srgbClr val="9933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4" name="TextBox 653">
                <a:extLst>
                  <a:ext uri="{FF2B5EF4-FFF2-40B4-BE49-F238E27FC236}">
                    <a16:creationId xmlns:a16="http://schemas.microsoft.com/office/drawing/2014/main" id="{9A8D6483-8FC9-C369-F5BC-68FCDF30E471}"/>
                  </a:ext>
                </a:extLst>
              </p:cNvPr>
              <p:cNvSpPr txBox="1"/>
              <p:nvPr/>
            </p:nvSpPr>
            <p:spPr>
              <a:xfrm>
                <a:off x="1038481" y="4659862"/>
                <a:ext cx="139629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ko-KR" altLang="en-US" sz="2400" i="1" smtClean="0">
                          <a:solidFill>
                            <a:srgbClr val="000000"/>
                          </a:solidFill>
                          <a:latin typeface="Cambria Math" panose="02040503050406030204" pitchFamily="18" charset="0"/>
                        </a:rPr>
                        <m:t>𝑆</m:t>
                      </m:r>
                      <m:d>
                        <m:dPr>
                          <m:ctrlPr>
                            <a:rPr lang="ko-KR" altLang="en-US" sz="2400" i="1">
                              <a:solidFill>
                                <a:srgbClr val="000000"/>
                              </a:solidFill>
                              <a:latin typeface="Cambria Math" panose="02040503050406030204" pitchFamily="18" charset="0"/>
                            </a:rPr>
                          </m:ctrlPr>
                        </m:dPr>
                        <m:e>
                          <m:r>
                            <a:rPr lang="ko-KR" altLang="en-US" sz="2400" i="1">
                              <a:solidFill>
                                <a:srgbClr val="000000"/>
                              </a:solidFill>
                              <a:latin typeface="Cambria Math" panose="02040503050406030204" pitchFamily="18" charset="0"/>
                            </a:rPr>
                            <m:t>𝑞</m:t>
                          </m:r>
                        </m:e>
                      </m:d>
                    </m:oMath>
                  </m:oMathPara>
                </a14:m>
                <a:endParaRPr lang="ko-KR" altLang="en-US" sz="2400" dirty="0"/>
              </a:p>
            </p:txBody>
          </p:sp>
        </mc:Choice>
        <mc:Fallback xmlns="">
          <p:sp>
            <p:nvSpPr>
              <p:cNvPr id="654" name="TextBox 653">
                <a:extLst>
                  <a:ext uri="{FF2B5EF4-FFF2-40B4-BE49-F238E27FC236}">
                    <a16:creationId xmlns:a16="http://schemas.microsoft.com/office/drawing/2014/main" id="{9A8D6483-8FC9-C369-F5BC-68FCDF30E471}"/>
                  </a:ext>
                </a:extLst>
              </p:cNvPr>
              <p:cNvSpPr txBox="1">
                <a:spLocks noRot="1" noChangeAspect="1" noMove="1" noResize="1" noEditPoints="1" noAdjustHandles="1" noChangeArrowheads="1" noChangeShapeType="1" noTextEdit="1"/>
              </p:cNvSpPr>
              <p:nvPr/>
            </p:nvSpPr>
            <p:spPr>
              <a:xfrm>
                <a:off x="1038481" y="4659862"/>
                <a:ext cx="1396292" cy="461665"/>
              </a:xfrm>
              <a:prstGeom prst="rect">
                <a:avLst/>
              </a:prstGeom>
              <a:blipFill>
                <a:blip r:embed="rId5"/>
                <a:stretch>
                  <a:fillRect b="-131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55" name="TextBox 654">
                <a:extLst>
                  <a:ext uri="{FF2B5EF4-FFF2-40B4-BE49-F238E27FC236}">
                    <a16:creationId xmlns:a16="http://schemas.microsoft.com/office/drawing/2014/main" id="{961DF5EE-12BB-7606-E19A-8D39D12B13EE}"/>
                  </a:ext>
                </a:extLst>
              </p:cNvPr>
              <p:cNvSpPr txBox="1"/>
              <p:nvPr/>
            </p:nvSpPr>
            <p:spPr>
              <a:xfrm>
                <a:off x="3816877" y="4642984"/>
                <a:ext cx="1396292" cy="461665"/>
              </a:xfrm>
              <a:prstGeom prst="rect">
                <a:avLst/>
              </a:prstGeom>
              <a:noFill/>
            </p:spPr>
            <p:txBody>
              <a:bodyPr wrap="square">
                <a:spAutoFit/>
              </a:bodyPr>
              <a:lstStyle/>
              <a:p>
                <a:r>
                  <a:rPr lang="en-US" altLang="ko-KR" sz="2400" dirty="0">
                    <a:solidFill>
                      <a:srgbClr val="000000"/>
                    </a:solidFill>
                    <a:latin typeface="Arial Nova" panose="020F0502020204030204" pitchFamily="34" charset="0"/>
                  </a:rPr>
                  <a:t>P</a:t>
                </a:r>
                <a14:m>
                  <m:oMath xmlns:m="http://schemas.openxmlformats.org/officeDocument/2006/math">
                    <m:d>
                      <m:dPr>
                        <m:ctrlPr>
                          <a:rPr lang="ko-KR" altLang="en-US" sz="2400" i="1">
                            <a:solidFill>
                              <a:srgbClr val="000000"/>
                            </a:solidFill>
                            <a:latin typeface="Cambria Math" panose="02040503050406030204" pitchFamily="18" charset="0"/>
                          </a:rPr>
                        </m:ctrlPr>
                      </m:dPr>
                      <m:e>
                        <m:r>
                          <a:rPr lang="ko-KR" altLang="en-US" sz="2400" i="1">
                            <a:solidFill>
                              <a:srgbClr val="000000"/>
                            </a:solidFill>
                            <a:latin typeface="Cambria Math" panose="02040503050406030204" pitchFamily="18" charset="0"/>
                          </a:rPr>
                          <m:t>𝑞</m:t>
                        </m:r>
                      </m:e>
                    </m:d>
                  </m:oMath>
                </a14:m>
                <a:endParaRPr lang="ko-KR" altLang="en-US" sz="2400" dirty="0">
                  <a:latin typeface="Arial Nova" panose="020F0502020204030204" pitchFamily="34" charset="0"/>
                </a:endParaRPr>
              </a:p>
            </p:txBody>
          </p:sp>
        </mc:Choice>
        <mc:Fallback xmlns="">
          <p:sp>
            <p:nvSpPr>
              <p:cNvPr id="655" name="TextBox 654">
                <a:extLst>
                  <a:ext uri="{FF2B5EF4-FFF2-40B4-BE49-F238E27FC236}">
                    <a16:creationId xmlns:a16="http://schemas.microsoft.com/office/drawing/2014/main" id="{961DF5EE-12BB-7606-E19A-8D39D12B13EE}"/>
                  </a:ext>
                </a:extLst>
              </p:cNvPr>
              <p:cNvSpPr txBox="1">
                <a:spLocks noRot="1" noChangeAspect="1" noMove="1" noResize="1" noEditPoints="1" noAdjustHandles="1" noChangeArrowheads="1" noChangeShapeType="1" noTextEdit="1"/>
              </p:cNvSpPr>
              <p:nvPr/>
            </p:nvSpPr>
            <p:spPr>
              <a:xfrm>
                <a:off x="3816877" y="4642984"/>
                <a:ext cx="1396292" cy="461665"/>
              </a:xfrm>
              <a:prstGeom prst="rect">
                <a:avLst/>
              </a:prstGeom>
              <a:blipFill>
                <a:blip r:embed="rId6"/>
                <a:stretch>
                  <a:fillRect l="-6550" t="-10667" b="-30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56" name="TextBox 655">
                <a:extLst>
                  <a:ext uri="{FF2B5EF4-FFF2-40B4-BE49-F238E27FC236}">
                    <a16:creationId xmlns:a16="http://schemas.microsoft.com/office/drawing/2014/main" id="{DC468843-EFEC-0271-2B63-5052A1F77A81}"/>
                  </a:ext>
                </a:extLst>
              </p:cNvPr>
              <p:cNvSpPr txBox="1"/>
              <p:nvPr/>
            </p:nvSpPr>
            <p:spPr>
              <a:xfrm>
                <a:off x="6752384" y="4625338"/>
                <a:ext cx="827106" cy="461665"/>
              </a:xfrm>
              <a:prstGeom prst="rect">
                <a:avLst/>
              </a:prstGeom>
              <a:noFill/>
            </p:spPr>
            <p:txBody>
              <a:bodyPr wrap="square">
                <a:spAutoFit/>
              </a:bodyPr>
              <a:lstStyle/>
              <a:p>
                <a:r>
                  <a:rPr lang="en-US" altLang="ko-KR" sz="2400" dirty="0">
                    <a:solidFill>
                      <a:srgbClr val="000000"/>
                    </a:solidFill>
                    <a:latin typeface="Arial Nova" panose="020F0502020204030204" pitchFamily="34" charset="0"/>
                  </a:rPr>
                  <a:t>I</a:t>
                </a:r>
                <a14:m>
                  <m:oMath xmlns:m="http://schemas.openxmlformats.org/officeDocument/2006/math">
                    <m:d>
                      <m:dPr>
                        <m:ctrlPr>
                          <a:rPr lang="ko-KR" altLang="en-US" sz="2400" i="1">
                            <a:solidFill>
                              <a:srgbClr val="000000"/>
                            </a:solidFill>
                            <a:latin typeface="Cambria Math" panose="02040503050406030204" pitchFamily="18" charset="0"/>
                          </a:rPr>
                        </m:ctrlPr>
                      </m:dPr>
                      <m:e>
                        <m:r>
                          <a:rPr lang="ko-KR" altLang="en-US" sz="2400" i="1">
                            <a:solidFill>
                              <a:srgbClr val="000000"/>
                            </a:solidFill>
                            <a:latin typeface="Cambria Math" panose="02040503050406030204" pitchFamily="18" charset="0"/>
                          </a:rPr>
                          <m:t>𝑞</m:t>
                        </m:r>
                      </m:e>
                    </m:d>
                  </m:oMath>
                </a14:m>
                <a:endParaRPr lang="ko-KR" altLang="en-US" sz="2400" dirty="0">
                  <a:latin typeface="Arial Nova" panose="020F0502020204030204" pitchFamily="34" charset="0"/>
                </a:endParaRPr>
              </a:p>
            </p:txBody>
          </p:sp>
        </mc:Choice>
        <mc:Fallback xmlns="">
          <p:sp>
            <p:nvSpPr>
              <p:cNvPr id="656" name="TextBox 655">
                <a:extLst>
                  <a:ext uri="{FF2B5EF4-FFF2-40B4-BE49-F238E27FC236}">
                    <a16:creationId xmlns:a16="http://schemas.microsoft.com/office/drawing/2014/main" id="{DC468843-EFEC-0271-2B63-5052A1F77A81}"/>
                  </a:ext>
                </a:extLst>
              </p:cNvPr>
              <p:cNvSpPr txBox="1">
                <a:spLocks noRot="1" noChangeAspect="1" noMove="1" noResize="1" noEditPoints="1" noAdjustHandles="1" noChangeArrowheads="1" noChangeShapeType="1" noTextEdit="1"/>
              </p:cNvSpPr>
              <p:nvPr/>
            </p:nvSpPr>
            <p:spPr>
              <a:xfrm>
                <a:off x="6752384" y="4625338"/>
                <a:ext cx="827106" cy="461665"/>
              </a:xfrm>
              <a:prstGeom prst="rect">
                <a:avLst/>
              </a:prstGeom>
              <a:blipFill>
                <a:blip r:embed="rId7"/>
                <a:stretch>
                  <a:fillRect l="-11852" t="-10667" b="-3066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57" name="Object 11">
                <a:extLst>
                  <a:ext uri="{FF2B5EF4-FFF2-40B4-BE49-F238E27FC236}">
                    <a16:creationId xmlns:a16="http://schemas.microsoft.com/office/drawing/2014/main" id="{77732378-708D-8D42-E0E3-AA1E25B2156D}"/>
                  </a:ext>
                </a:extLst>
              </p:cNvPr>
              <p:cNvSpPr txBox="1"/>
              <p:nvPr/>
            </p:nvSpPr>
            <p:spPr bwMode="auto">
              <a:xfrm>
                <a:off x="5114519" y="4478089"/>
                <a:ext cx="647700" cy="5826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ko-KR" altLang="en-US" sz="3600" i="1">
                          <a:solidFill>
                            <a:srgbClr val="000000"/>
                          </a:solidFill>
                          <a:latin typeface="Cambria Math" panose="02040503050406030204" pitchFamily="18" charset="0"/>
                        </a:rPr>
                        <m:t>=</m:t>
                      </m:r>
                    </m:oMath>
                  </m:oMathPara>
                </a14:m>
                <a:endParaRPr lang="ko-KR" altLang="en-US" sz="3600" dirty="0"/>
              </a:p>
            </p:txBody>
          </p:sp>
        </mc:Choice>
        <mc:Fallback xmlns="">
          <p:sp>
            <p:nvSpPr>
              <p:cNvPr id="657" name="Object 11">
                <a:extLst>
                  <a:ext uri="{FF2B5EF4-FFF2-40B4-BE49-F238E27FC236}">
                    <a16:creationId xmlns:a16="http://schemas.microsoft.com/office/drawing/2014/main" id="{77732378-708D-8D42-E0E3-AA1E25B2156D}"/>
                  </a:ext>
                </a:extLst>
              </p:cNvPr>
              <p:cNvSpPr txBox="1">
                <a:spLocks noRot="1" noChangeAspect="1" noMove="1" noResize="1" noEditPoints="1" noAdjustHandles="1" noChangeArrowheads="1" noChangeShapeType="1" noTextEdit="1"/>
              </p:cNvSpPr>
              <p:nvPr/>
            </p:nvSpPr>
            <p:spPr bwMode="auto">
              <a:xfrm>
                <a:off x="5114519" y="4478089"/>
                <a:ext cx="647700" cy="582613"/>
              </a:xfrm>
              <a:prstGeom prst="rect">
                <a:avLst/>
              </a:prstGeom>
              <a:blipFill>
                <a:blip r:embed="rId8"/>
                <a:stretch>
                  <a:fillRect/>
                </a:stretch>
              </a:blipFill>
              <a:ln>
                <a:noFill/>
              </a:ln>
              <a:effectLst/>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658" name="Object 11">
                <a:extLst>
                  <a:ext uri="{FF2B5EF4-FFF2-40B4-BE49-F238E27FC236}">
                    <a16:creationId xmlns:a16="http://schemas.microsoft.com/office/drawing/2014/main" id="{03064C46-E72F-940D-424A-5A72C2E73098}"/>
                  </a:ext>
                </a:extLst>
              </p:cNvPr>
              <p:cNvSpPr txBox="1"/>
              <p:nvPr/>
            </p:nvSpPr>
            <p:spPr bwMode="auto">
              <a:xfrm>
                <a:off x="2988196" y="4714423"/>
                <a:ext cx="647700" cy="5826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altLang="ko-KR" b="0" i="1" smtClean="0">
                          <a:latin typeface="Cambria Math" panose="02040503050406030204" pitchFamily="18" charset="0"/>
                          <a:ea typeface="+mj-ea"/>
                        </a:rPr>
                        <m:t>𝑋</m:t>
                      </m:r>
                    </m:oMath>
                  </m:oMathPara>
                </a14:m>
                <a:endParaRPr lang="ko-KR" altLang="en-US" dirty="0">
                  <a:latin typeface="+mj-lt"/>
                  <a:ea typeface="+mj-ea"/>
                  <a:cs typeface="Arial" panose="020B0604020202020204" pitchFamily="34" charset="0"/>
                </a:endParaRPr>
              </a:p>
            </p:txBody>
          </p:sp>
        </mc:Choice>
        <mc:Fallback xmlns="">
          <p:sp>
            <p:nvSpPr>
              <p:cNvPr id="658" name="Object 11">
                <a:extLst>
                  <a:ext uri="{FF2B5EF4-FFF2-40B4-BE49-F238E27FC236}">
                    <a16:creationId xmlns:a16="http://schemas.microsoft.com/office/drawing/2014/main" id="{03064C46-E72F-940D-424A-5A72C2E73098}"/>
                  </a:ext>
                </a:extLst>
              </p:cNvPr>
              <p:cNvSpPr txBox="1">
                <a:spLocks noRot="1" noChangeAspect="1" noMove="1" noResize="1" noEditPoints="1" noAdjustHandles="1" noChangeArrowheads="1" noChangeShapeType="1" noTextEdit="1"/>
              </p:cNvSpPr>
              <p:nvPr/>
            </p:nvSpPr>
            <p:spPr bwMode="auto">
              <a:xfrm>
                <a:off x="2988196" y="4714423"/>
                <a:ext cx="647700" cy="582613"/>
              </a:xfrm>
              <a:prstGeom prst="rect">
                <a:avLst/>
              </a:prstGeom>
              <a:blipFill>
                <a:blip r:embed="rId9"/>
                <a:stretch>
                  <a:fillRect/>
                </a:stretch>
              </a:blipFill>
              <a:ln>
                <a:noFill/>
              </a:ln>
              <a:effectLst/>
            </p:spPr>
            <p:txBody>
              <a:bodyPr/>
              <a:lstStyle/>
              <a:p>
                <a:r>
                  <a:rPr lang="ko-KR" altLang="en-US">
                    <a:noFill/>
                  </a:rPr>
                  <a:t> </a:t>
                </a:r>
              </a:p>
            </p:txBody>
          </p:sp>
        </mc:Fallback>
      </mc:AlternateContent>
      <p:sp>
        <p:nvSpPr>
          <p:cNvPr id="662" name="TextBox 661">
            <a:extLst>
              <a:ext uri="{FF2B5EF4-FFF2-40B4-BE49-F238E27FC236}">
                <a16:creationId xmlns:a16="http://schemas.microsoft.com/office/drawing/2014/main" id="{D0D07820-0FEE-3939-FA64-A0891C133369}"/>
              </a:ext>
            </a:extLst>
          </p:cNvPr>
          <p:cNvSpPr txBox="1"/>
          <p:nvPr/>
        </p:nvSpPr>
        <p:spPr>
          <a:xfrm>
            <a:off x="443335" y="5638176"/>
            <a:ext cx="2410451" cy="461665"/>
          </a:xfrm>
          <a:prstGeom prst="rect">
            <a:avLst/>
          </a:prstGeom>
          <a:noFill/>
        </p:spPr>
        <p:txBody>
          <a:bodyPr wrap="square">
            <a:spAutoFit/>
          </a:bodyPr>
          <a:lstStyle/>
          <a:p>
            <a:r>
              <a:rPr lang="en-US" altLang="ko-KR" sz="2400" b="0" i="0" u="none" strike="noStrike" baseline="0" dirty="0">
                <a:solidFill>
                  <a:srgbClr val="2F3031"/>
                </a:solidFill>
                <a:latin typeface="Berlin Sans FB" panose="020E0602020502020306" pitchFamily="34" charset="0"/>
              </a:rPr>
              <a:t>Structure factor</a:t>
            </a:r>
            <a:endParaRPr lang="ko-KR" altLang="en-US" sz="2400" dirty="0"/>
          </a:p>
        </p:txBody>
      </p:sp>
      <p:sp>
        <p:nvSpPr>
          <p:cNvPr id="663" name="TextBox 662">
            <a:extLst>
              <a:ext uri="{FF2B5EF4-FFF2-40B4-BE49-F238E27FC236}">
                <a16:creationId xmlns:a16="http://schemas.microsoft.com/office/drawing/2014/main" id="{4F33B73E-2B9B-0FDC-04C2-82476233870E}"/>
              </a:ext>
            </a:extLst>
          </p:cNvPr>
          <p:cNvSpPr txBox="1"/>
          <p:nvPr/>
        </p:nvSpPr>
        <p:spPr>
          <a:xfrm>
            <a:off x="3529096" y="5626657"/>
            <a:ext cx="2098263" cy="461665"/>
          </a:xfrm>
          <a:prstGeom prst="rect">
            <a:avLst/>
          </a:prstGeom>
          <a:noFill/>
        </p:spPr>
        <p:txBody>
          <a:bodyPr wrap="square">
            <a:spAutoFit/>
          </a:bodyPr>
          <a:lstStyle/>
          <a:p>
            <a:r>
              <a:rPr lang="en-US" altLang="ko-KR" sz="2400" b="0" i="0" u="none" strike="noStrike" baseline="0" dirty="0">
                <a:solidFill>
                  <a:srgbClr val="2F3031"/>
                </a:solidFill>
                <a:latin typeface="Berlin Sans FB" panose="020E0602020502020306" pitchFamily="34" charset="0"/>
              </a:rPr>
              <a:t>Form factor</a:t>
            </a:r>
            <a:endParaRPr lang="ko-KR" altLang="en-US" sz="2400" dirty="0"/>
          </a:p>
        </p:txBody>
      </p:sp>
      <p:sp>
        <p:nvSpPr>
          <p:cNvPr id="664" name="TextBox 663">
            <a:extLst>
              <a:ext uri="{FF2B5EF4-FFF2-40B4-BE49-F238E27FC236}">
                <a16:creationId xmlns:a16="http://schemas.microsoft.com/office/drawing/2014/main" id="{42C4589C-069D-0031-A709-3BBBBFE853DE}"/>
              </a:ext>
            </a:extLst>
          </p:cNvPr>
          <p:cNvSpPr txBox="1"/>
          <p:nvPr/>
        </p:nvSpPr>
        <p:spPr>
          <a:xfrm>
            <a:off x="6328507" y="5616563"/>
            <a:ext cx="2098263" cy="461665"/>
          </a:xfrm>
          <a:prstGeom prst="rect">
            <a:avLst/>
          </a:prstGeom>
          <a:noFill/>
        </p:spPr>
        <p:txBody>
          <a:bodyPr wrap="square">
            <a:spAutoFit/>
          </a:bodyPr>
          <a:lstStyle/>
          <a:p>
            <a:r>
              <a:rPr lang="en-US" altLang="ko-KR" sz="2400" b="0" i="0" u="none" strike="noStrike" baseline="0" dirty="0">
                <a:solidFill>
                  <a:srgbClr val="2F3031"/>
                </a:solidFill>
                <a:latin typeface="Berlin Sans FB" panose="020E0602020502020306" pitchFamily="34" charset="0"/>
              </a:rPr>
              <a:t>Intensity</a:t>
            </a:r>
            <a:endParaRPr lang="ko-KR" altLang="en-US" sz="2400" dirty="0"/>
          </a:p>
        </p:txBody>
      </p:sp>
      <p:sp>
        <p:nvSpPr>
          <p:cNvPr id="665" name="슬라이드 번호 개체 틀 1">
            <a:extLst>
              <a:ext uri="{FF2B5EF4-FFF2-40B4-BE49-F238E27FC236}">
                <a16:creationId xmlns:a16="http://schemas.microsoft.com/office/drawing/2014/main" id="{BD845D78-0B9C-7A1C-F241-ABEF0AFDA4F5}"/>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43</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4271745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BA9C78-D762-EB92-CE20-83BAA5819113}"/>
              </a:ext>
            </a:extLst>
          </p:cNvPr>
          <p:cNvSpPr>
            <a:spLocks noGrp="1" noChangeArrowheads="1"/>
          </p:cNvSpPr>
          <p:nvPr>
            <p:ph type="title"/>
          </p:nvPr>
        </p:nvSpPr>
        <p:spPr>
          <a:xfrm>
            <a:off x="323528" y="16476"/>
            <a:ext cx="8229600" cy="525848"/>
          </a:xfrm>
        </p:spPr>
        <p:txBody>
          <a:bodyPr/>
          <a:lstStyle/>
          <a:p>
            <a:pPr algn="l" eaLnBrk="1" hangingPunct="1"/>
            <a:r>
              <a:rPr lang="en-US" altLang="ko-KR" sz="2400" dirty="0">
                <a:solidFill>
                  <a:schemeClr val="bg1"/>
                </a:solidFill>
                <a:latin typeface="Berlin Sans FB" panose="020E0602020502020306" pitchFamily="34" charset="0"/>
              </a:rPr>
              <a:t>Dense system: Form factors &amp; Structure Factors</a:t>
            </a:r>
          </a:p>
        </p:txBody>
      </p:sp>
      <p:pic>
        <p:nvPicPr>
          <p:cNvPr id="7" name="Picture 3">
            <a:extLst>
              <a:ext uri="{FF2B5EF4-FFF2-40B4-BE49-F238E27FC236}">
                <a16:creationId xmlns:a16="http://schemas.microsoft.com/office/drawing/2014/main" id="{1752BFFC-5BA0-3509-EDC1-1CA2E7A6D973}"/>
              </a:ext>
            </a:extLst>
          </p:cNvPr>
          <p:cNvPicPr>
            <a:picLocks noGrp="1" noChangeAspect="1" noChangeArrowheads="1"/>
          </p:cNvPicPr>
          <p:nvPr>
            <p:ph idx="1"/>
          </p:nvPr>
        </p:nvPicPr>
        <p:blipFill>
          <a:blip r:embed="rId2">
            <a:lum contrast="36000"/>
            <a:extLst>
              <a:ext uri="{28A0092B-C50C-407E-A947-70E740481C1C}">
                <a14:useLocalDpi xmlns:a14="http://schemas.microsoft.com/office/drawing/2010/main" val="0"/>
              </a:ext>
            </a:extLst>
          </a:blip>
          <a:srcRect/>
          <a:stretch>
            <a:fillRect/>
          </a:stretch>
        </p:blipFill>
        <p:spPr>
          <a:xfrm>
            <a:off x="53752" y="692696"/>
            <a:ext cx="6751955" cy="4136288"/>
          </a:xfrm>
          <a:noFill/>
        </p:spPr>
      </p:pic>
      <p:graphicFrame>
        <p:nvGraphicFramePr>
          <p:cNvPr id="8" name="Object 4">
            <a:extLst>
              <a:ext uri="{FF2B5EF4-FFF2-40B4-BE49-F238E27FC236}">
                <a16:creationId xmlns:a16="http://schemas.microsoft.com/office/drawing/2014/main" id="{1E61F4D7-43D6-C3D3-04FA-5F6F46EF7242}"/>
              </a:ext>
            </a:extLst>
          </p:cNvPr>
          <p:cNvGraphicFramePr>
            <a:graphicFrameLocks noChangeAspect="1"/>
          </p:cNvGraphicFramePr>
          <p:nvPr>
            <p:extLst>
              <p:ext uri="{D42A27DB-BD31-4B8C-83A1-F6EECF244321}">
                <p14:modId xmlns:p14="http://schemas.microsoft.com/office/powerpoint/2010/main" val="3456200478"/>
              </p:ext>
            </p:extLst>
          </p:nvPr>
        </p:nvGraphicFramePr>
        <p:xfrm>
          <a:off x="5054623" y="2636912"/>
          <a:ext cx="4067175" cy="3381375"/>
        </p:xfrm>
        <a:graphic>
          <a:graphicData uri="http://schemas.openxmlformats.org/presentationml/2006/ole">
            <mc:AlternateContent xmlns:mc="http://schemas.openxmlformats.org/markup-compatibility/2006">
              <mc:Choice xmlns:v="urn:schemas-microsoft-com:vml" Requires="v">
                <p:oleObj name="Equation" r:id="rId3" imgW="2565400" imgH="2133600" progId="Equation.DSMT4">
                  <p:embed/>
                </p:oleObj>
              </mc:Choice>
              <mc:Fallback>
                <p:oleObj name="Equation" r:id="rId3" imgW="2565400" imgH="2133600" progId="Equation.DSMT4">
                  <p:embed/>
                  <p:pic>
                    <p:nvPicPr>
                      <p:cNvPr id="48132" name="Object 4">
                        <a:extLst>
                          <a:ext uri="{FF2B5EF4-FFF2-40B4-BE49-F238E27FC236}">
                            <a16:creationId xmlns:a16="http://schemas.microsoft.com/office/drawing/2014/main" id="{4040B130-1367-9BE8-4974-9085ECC86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623" y="2636912"/>
                        <a:ext cx="4067175" cy="33813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슬라이드 번호 개체 틀 1">
            <a:extLst>
              <a:ext uri="{FF2B5EF4-FFF2-40B4-BE49-F238E27FC236}">
                <a16:creationId xmlns:a16="http://schemas.microsoft.com/office/drawing/2014/main" id="{E60BCE04-DCCD-DEA6-2A5F-E6C4CFF42C26}"/>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44</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1589398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586B1AC-5CF8-F757-AB88-D47B596C2494}"/>
              </a:ext>
            </a:extLst>
          </p:cNvPr>
          <p:cNvSpPr txBox="1"/>
          <p:nvPr/>
        </p:nvSpPr>
        <p:spPr>
          <a:xfrm>
            <a:off x="235319" y="67498"/>
            <a:ext cx="3701839"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SAXS more…</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sp>
        <p:nvSpPr>
          <p:cNvPr id="9" name="슬라이드 번호 개체 틀 1">
            <a:extLst>
              <a:ext uri="{FF2B5EF4-FFF2-40B4-BE49-F238E27FC236}">
                <a16:creationId xmlns:a16="http://schemas.microsoft.com/office/drawing/2014/main" id="{D58D0979-8294-6F14-F7AD-2F95D34709C4}"/>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45</a:t>
            </a:fld>
            <a:r>
              <a:rPr lang="en-US" altLang="ko-KR" sz="1200">
                <a:solidFill>
                  <a:schemeClr val="bg1">
                    <a:lumMod val="50000"/>
                  </a:schemeClr>
                </a:solidFill>
              </a:rPr>
              <a:t>/57</a:t>
            </a:r>
            <a:endParaRPr lang="ko-KR" altLang="en-US" sz="1200" dirty="0">
              <a:solidFill>
                <a:schemeClr val="bg1">
                  <a:lumMod val="50000"/>
                </a:schemeClr>
              </a:solidFill>
            </a:endParaRPr>
          </a:p>
        </p:txBody>
      </p:sp>
      <p:graphicFrame>
        <p:nvGraphicFramePr>
          <p:cNvPr id="2" name="다이어그램 1">
            <a:extLst>
              <a:ext uri="{FF2B5EF4-FFF2-40B4-BE49-F238E27FC236}">
                <a16:creationId xmlns:a16="http://schemas.microsoft.com/office/drawing/2014/main" id="{BF7D257D-846E-BB9D-217B-A26F5DB4454F}"/>
              </a:ext>
            </a:extLst>
          </p:cNvPr>
          <p:cNvGraphicFramePr/>
          <p:nvPr>
            <p:extLst>
              <p:ext uri="{D42A27DB-BD31-4B8C-83A1-F6EECF244321}">
                <p14:modId xmlns:p14="http://schemas.microsoft.com/office/powerpoint/2010/main" val="4117774774"/>
              </p:ext>
            </p:extLst>
          </p:nvPr>
        </p:nvGraphicFramePr>
        <p:xfrm>
          <a:off x="438539" y="1052736"/>
          <a:ext cx="7920880"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66141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E7E0AF-AC9F-4A4F-90FD-D65A9A0E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69" y="1115022"/>
            <a:ext cx="2767396" cy="1608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5FB631-465E-4A1B-BB96-B4EDC53ACBA2}"/>
              </a:ext>
            </a:extLst>
          </p:cNvPr>
          <p:cNvSpPr txBox="1"/>
          <p:nvPr/>
        </p:nvSpPr>
        <p:spPr>
          <a:xfrm>
            <a:off x="439109" y="622639"/>
            <a:ext cx="2091278" cy="369332"/>
          </a:xfrm>
          <a:prstGeom prst="rect">
            <a:avLst/>
          </a:prstGeom>
          <a:noFill/>
        </p:spPr>
        <p:txBody>
          <a:bodyPr wrap="none" rtlCol="0">
            <a:spAutoFit/>
          </a:bodyPr>
          <a:lstStyle/>
          <a:p>
            <a:pPr marL="180000" indent="-180000">
              <a:buFont typeface="Arial" panose="020B0604020202020204" pitchFamily="34" charset="0"/>
              <a:buChar char="•"/>
            </a:pPr>
            <a:r>
              <a:rPr lang="en-US" altLang="ko-KR" dirty="0"/>
              <a:t>Colloidal System</a:t>
            </a:r>
            <a:endParaRPr lang="ko-KR" altLang="en-US" dirty="0"/>
          </a:p>
        </p:txBody>
      </p:sp>
      <p:pic>
        <p:nvPicPr>
          <p:cNvPr id="6" name="Picture 4" descr="SAXS intensity for a dilute solution of BSA (5 mg∕mL, room temperature) in 150 mM Hepes buffer after subtraction of background contributions. The data (circle) can be fitted with the form factor of an oblate ellipsoid (solid line). The deviation at higher Q is caused from the deviation of the protein shape from an ellipsoid at smaller length scales. The fitting of scattering data from several solutions with protein concentration below 10 mg∕mL and varying concentration of Hepes buffer and NaCl is consistent with an oblate ellipsoid with polar semiaxis a ≈ 1.8 AE 0.05 nm and equatorial semiaxes b ≈ 4.6 AE 0.15 nm. This protein model of an oblate ellipsoid (inset lower left corner) is used as input for the further data analysis based on colloid theory. ">
            <a:extLst>
              <a:ext uri="{FF2B5EF4-FFF2-40B4-BE49-F238E27FC236}">
                <a16:creationId xmlns:a16="http://schemas.microsoft.com/office/drawing/2014/main" id="{BC34CD46-DE48-4C15-8629-247BF8B9E8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5241" y="999991"/>
            <a:ext cx="2743200" cy="21729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0F3D80-6924-4128-ABE1-638EA37E7BCF}"/>
              </a:ext>
            </a:extLst>
          </p:cNvPr>
          <p:cNvSpPr txBox="1"/>
          <p:nvPr/>
        </p:nvSpPr>
        <p:spPr>
          <a:xfrm>
            <a:off x="4152858" y="583687"/>
            <a:ext cx="1736694" cy="369332"/>
          </a:xfrm>
          <a:prstGeom prst="rect">
            <a:avLst/>
          </a:prstGeom>
          <a:noFill/>
        </p:spPr>
        <p:txBody>
          <a:bodyPr wrap="none" rtlCol="0">
            <a:spAutoFit/>
          </a:bodyPr>
          <a:lstStyle/>
          <a:p>
            <a:pPr marL="180000" indent="-180000">
              <a:buFont typeface="Arial" panose="020B0604020202020204" pitchFamily="34" charset="0"/>
              <a:buChar char="•"/>
            </a:pPr>
            <a:r>
              <a:rPr lang="en-US" altLang="ko-KR" dirty="0"/>
              <a:t>Biomolecules</a:t>
            </a:r>
            <a:endParaRPr lang="ko-KR" altLang="en-US" dirty="0"/>
          </a:p>
        </p:txBody>
      </p:sp>
      <p:pic>
        <p:nvPicPr>
          <p:cNvPr id="10" name="Picture 6">
            <a:extLst>
              <a:ext uri="{FF2B5EF4-FFF2-40B4-BE49-F238E27FC236}">
                <a16:creationId xmlns:a16="http://schemas.microsoft.com/office/drawing/2014/main" id="{D56A649A-A873-47CA-B0DE-5352FD0A0D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9593" y="987890"/>
            <a:ext cx="2112887" cy="24264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0A74BE3-8C9B-4AC2-8E9F-783F834FF72E}"/>
              </a:ext>
            </a:extLst>
          </p:cNvPr>
          <p:cNvSpPr txBox="1"/>
          <p:nvPr/>
        </p:nvSpPr>
        <p:spPr>
          <a:xfrm>
            <a:off x="6779593" y="588806"/>
            <a:ext cx="2103781" cy="369332"/>
          </a:xfrm>
          <a:prstGeom prst="rect">
            <a:avLst/>
          </a:prstGeom>
          <a:noFill/>
        </p:spPr>
        <p:txBody>
          <a:bodyPr wrap="none" rtlCol="0">
            <a:spAutoFit/>
          </a:bodyPr>
          <a:lstStyle/>
          <a:p>
            <a:pPr marL="180000" indent="-180000">
              <a:buFont typeface="Arial" panose="020B0604020202020204" pitchFamily="34" charset="0"/>
              <a:buChar char="•"/>
            </a:pPr>
            <a:r>
              <a:rPr lang="en-US" altLang="ko-KR" dirty="0"/>
              <a:t>Block copolymer</a:t>
            </a:r>
            <a:endParaRPr lang="ko-KR" altLang="en-US" dirty="0"/>
          </a:p>
        </p:txBody>
      </p:sp>
      <p:pic>
        <p:nvPicPr>
          <p:cNvPr id="12" name="그림 11">
            <a:extLst>
              <a:ext uri="{FF2B5EF4-FFF2-40B4-BE49-F238E27FC236}">
                <a16:creationId xmlns:a16="http://schemas.microsoft.com/office/drawing/2014/main" id="{43DCC40C-B40C-4249-B5FC-8A939A397EDC}"/>
              </a:ext>
            </a:extLst>
          </p:cNvPr>
          <p:cNvPicPr>
            <a:picLocks noChangeAspect="1"/>
          </p:cNvPicPr>
          <p:nvPr/>
        </p:nvPicPr>
        <p:blipFill rotWithShape="1">
          <a:blip r:embed="rId5"/>
          <a:srcRect l="71894" t="55277" r="18232" b="31720"/>
          <a:stretch/>
        </p:blipFill>
        <p:spPr>
          <a:xfrm>
            <a:off x="62989" y="5872101"/>
            <a:ext cx="2662057" cy="985899"/>
          </a:xfrm>
          <a:prstGeom prst="rect">
            <a:avLst/>
          </a:prstGeom>
        </p:spPr>
      </p:pic>
      <p:sp>
        <p:nvSpPr>
          <p:cNvPr id="13" name="TextBox 12">
            <a:extLst>
              <a:ext uri="{FF2B5EF4-FFF2-40B4-BE49-F238E27FC236}">
                <a16:creationId xmlns:a16="http://schemas.microsoft.com/office/drawing/2014/main" id="{2ADA5B12-F819-40E6-B95F-4B04D4C56BBB}"/>
              </a:ext>
            </a:extLst>
          </p:cNvPr>
          <p:cNvSpPr txBox="1"/>
          <p:nvPr/>
        </p:nvSpPr>
        <p:spPr>
          <a:xfrm>
            <a:off x="841137" y="5502638"/>
            <a:ext cx="1320233" cy="369332"/>
          </a:xfrm>
          <a:prstGeom prst="rect">
            <a:avLst/>
          </a:prstGeom>
          <a:noFill/>
        </p:spPr>
        <p:txBody>
          <a:bodyPr wrap="none" rtlCol="0">
            <a:spAutoFit/>
          </a:bodyPr>
          <a:lstStyle/>
          <a:p>
            <a:pPr marL="180000" indent="-180000">
              <a:buFont typeface="Arial" panose="020B0604020202020204" pitchFamily="34" charset="0"/>
              <a:buChar char="•"/>
            </a:pPr>
            <a:r>
              <a:rPr lang="en-US" altLang="ko-KR" dirty="0"/>
              <a:t>Hydrogel</a:t>
            </a:r>
            <a:endParaRPr lang="ko-KR" altLang="en-US" dirty="0"/>
          </a:p>
        </p:txBody>
      </p:sp>
      <p:pic>
        <p:nvPicPr>
          <p:cNvPr id="15" name="Picture 8" descr="Figure 1">
            <a:extLst>
              <a:ext uri="{FF2B5EF4-FFF2-40B4-BE49-F238E27FC236}">
                <a16:creationId xmlns:a16="http://schemas.microsoft.com/office/drawing/2014/main" id="{9353227A-EAEC-4C58-BCC1-A187DA1527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792" y="3415776"/>
            <a:ext cx="2439465" cy="19393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67E8688-01F0-4F61-85FB-DE5127DE0AD9}"/>
              </a:ext>
            </a:extLst>
          </p:cNvPr>
          <p:cNvSpPr txBox="1"/>
          <p:nvPr/>
        </p:nvSpPr>
        <p:spPr>
          <a:xfrm>
            <a:off x="431017" y="3023390"/>
            <a:ext cx="2022413" cy="369332"/>
          </a:xfrm>
          <a:prstGeom prst="rect">
            <a:avLst/>
          </a:prstGeom>
          <a:noFill/>
        </p:spPr>
        <p:txBody>
          <a:bodyPr wrap="none" rtlCol="0">
            <a:spAutoFit/>
          </a:bodyPr>
          <a:lstStyle/>
          <a:p>
            <a:pPr marL="180000" indent="-180000">
              <a:buFont typeface="Arial" panose="020B0604020202020204" pitchFamily="34" charset="0"/>
              <a:buChar char="•"/>
            </a:pPr>
            <a:r>
              <a:rPr lang="en-US" altLang="ko-KR" dirty="0">
                <a:latin typeface="+mj-lt"/>
                <a:cs typeface="Arial" panose="020B0604020202020204" pitchFamily="34" charset="0"/>
              </a:rPr>
              <a:t>Polymer Micelle</a:t>
            </a:r>
            <a:endParaRPr lang="ko-KR" altLang="en-US" dirty="0">
              <a:latin typeface="+mj-lt"/>
              <a:cs typeface="Arial" panose="020B0604020202020204" pitchFamily="34" charset="0"/>
            </a:endParaRPr>
          </a:p>
        </p:txBody>
      </p:sp>
      <p:sp>
        <p:nvSpPr>
          <p:cNvPr id="18" name="TextBox 17">
            <a:extLst>
              <a:ext uri="{FF2B5EF4-FFF2-40B4-BE49-F238E27FC236}">
                <a16:creationId xmlns:a16="http://schemas.microsoft.com/office/drawing/2014/main" id="{2FFB62AD-C7E1-4E07-A651-FA72E274820C}"/>
              </a:ext>
            </a:extLst>
          </p:cNvPr>
          <p:cNvSpPr txBox="1"/>
          <p:nvPr/>
        </p:nvSpPr>
        <p:spPr>
          <a:xfrm>
            <a:off x="6584795" y="3644780"/>
            <a:ext cx="2493375" cy="369332"/>
          </a:xfrm>
          <a:prstGeom prst="rect">
            <a:avLst/>
          </a:prstGeom>
          <a:noFill/>
        </p:spPr>
        <p:txBody>
          <a:bodyPr wrap="none" rtlCol="0">
            <a:spAutoFit/>
          </a:bodyPr>
          <a:lstStyle/>
          <a:p>
            <a:pPr marL="180000" indent="-180000">
              <a:buFont typeface="Arial" panose="020B0604020202020204" pitchFamily="34" charset="0"/>
              <a:buChar char="•"/>
            </a:pPr>
            <a:r>
              <a:rPr lang="en-US" altLang="ko-KR" dirty="0">
                <a:latin typeface="+mj-lt"/>
                <a:cs typeface="Arial" panose="020B0604020202020204" pitchFamily="34" charset="0"/>
              </a:rPr>
              <a:t>Conjugated Polymer</a:t>
            </a:r>
            <a:endParaRPr lang="ko-KR" altLang="en-US" dirty="0">
              <a:latin typeface="+mj-lt"/>
              <a:cs typeface="Arial" panose="020B0604020202020204" pitchFamily="34" charset="0"/>
            </a:endParaRPr>
          </a:p>
        </p:txBody>
      </p:sp>
      <p:pic>
        <p:nvPicPr>
          <p:cNvPr id="20" name="그림 19">
            <a:extLst>
              <a:ext uri="{FF2B5EF4-FFF2-40B4-BE49-F238E27FC236}">
                <a16:creationId xmlns:a16="http://schemas.microsoft.com/office/drawing/2014/main" id="{9A62DE7D-B4B9-4AC8-834C-2E1165D9E599}"/>
              </a:ext>
            </a:extLst>
          </p:cNvPr>
          <p:cNvPicPr>
            <a:picLocks noChangeAspect="1"/>
          </p:cNvPicPr>
          <p:nvPr/>
        </p:nvPicPr>
        <p:blipFill rotWithShape="1">
          <a:blip r:embed="rId7"/>
          <a:srcRect l="76789" t="41254" r="3394" b="3945"/>
          <a:stretch/>
        </p:blipFill>
        <p:spPr>
          <a:xfrm>
            <a:off x="6565180" y="4110127"/>
            <a:ext cx="2416029" cy="1879134"/>
          </a:xfrm>
          <a:prstGeom prst="rect">
            <a:avLst/>
          </a:prstGeom>
        </p:spPr>
      </p:pic>
      <p:pic>
        <p:nvPicPr>
          <p:cNvPr id="21" name="그림 20">
            <a:extLst>
              <a:ext uri="{FF2B5EF4-FFF2-40B4-BE49-F238E27FC236}">
                <a16:creationId xmlns:a16="http://schemas.microsoft.com/office/drawing/2014/main" id="{290A5FA5-D22B-4868-BAB3-E4094B5485E8}"/>
              </a:ext>
            </a:extLst>
          </p:cNvPr>
          <p:cNvPicPr>
            <a:picLocks noChangeAspect="1"/>
          </p:cNvPicPr>
          <p:nvPr/>
        </p:nvPicPr>
        <p:blipFill>
          <a:blip r:embed="rId8"/>
          <a:stretch>
            <a:fillRect/>
          </a:stretch>
        </p:blipFill>
        <p:spPr>
          <a:xfrm>
            <a:off x="2977323" y="3646450"/>
            <a:ext cx="3222579" cy="2518853"/>
          </a:xfrm>
          <a:prstGeom prst="rect">
            <a:avLst/>
          </a:prstGeom>
        </p:spPr>
      </p:pic>
      <p:sp>
        <p:nvSpPr>
          <p:cNvPr id="22" name="TextBox 21">
            <a:extLst>
              <a:ext uri="{FF2B5EF4-FFF2-40B4-BE49-F238E27FC236}">
                <a16:creationId xmlns:a16="http://schemas.microsoft.com/office/drawing/2014/main" id="{F93FEAFD-2434-4484-9072-6DDE97664898}"/>
              </a:ext>
            </a:extLst>
          </p:cNvPr>
          <p:cNvSpPr txBox="1"/>
          <p:nvPr/>
        </p:nvSpPr>
        <p:spPr>
          <a:xfrm>
            <a:off x="3684103" y="3244399"/>
            <a:ext cx="2421560" cy="369332"/>
          </a:xfrm>
          <a:prstGeom prst="rect">
            <a:avLst/>
          </a:prstGeom>
          <a:noFill/>
        </p:spPr>
        <p:txBody>
          <a:bodyPr wrap="none" rtlCol="0">
            <a:spAutoFit/>
          </a:bodyPr>
          <a:lstStyle/>
          <a:p>
            <a:pPr marL="180000" indent="-180000">
              <a:buFont typeface="Arial" panose="020B0604020202020204" pitchFamily="34" charset="0"/>
              <a:buChar char="•"/>
            </a:pPr>
            <a:r>
              <a:rPr lang="en-US" altLang="ko-KR" dirty="0">
                <a:latin typeface="+mj-lt"/>
                <a:cs typeface="Arial" panose="020B0604020202020204" pitchFamily="34" charset="0"/>
              </a:rPr>
              <a:t>Polymer Membrane</a:t>
            </a:r>
            <a:endParaRPr lang="ko-KR" altLang="en-US" dirty="0">
              <a:latin typeface="+mj-lt"/>
              <a:cs typeface="Arial" panose="020B0604020202020204" pitchFamily="34" charset="0"/>
            </a:endParaRPr>
          </a:p>
        </p:txBody>
      </p:sp>
      <p:sp>
        <p:nvSpPr>
          <p:cNvPr id="23" name="Rectangle 4"/>
          <p:cNvSpPr>
            <a:spLocks noChangeArrowheads="1"/>
          </p:cNvSpPr>
          <p:nvPr/>
        </p:nvSpPr>
        <p:spPr bwMode="auto">
          <a:xfrm>
            <a:off x="160737" y="29565"/>
            <a:ext cx="8820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400" dirty="0">
                <a:solidFill>
                  <a:schemeClr val="bg1"/>
                </a:solidFill>
                <a:latin typeface="Berlin Sans FB" panose="020E0602020502020306" pitchFamily="34" charset="0"/>
              </a:rPr>
              <a:t>Applications</a:t>
            </a:r>
          </a:p>
        </p:txBody>
      </p:sp>
      <p:sp>
        <p:nvSpPr>
          <p:cNvPr id="4" name="슬라이드 번호 개체 틀 1">
            <a:extLst>
              <a:ext uri="{FF2B5EF4-FFF2-40B4-BE49-F238E27FC236}">
                <a16:creationId xmlns:a16="http://schemas.microsoft.com/office/drawing/2014/main" id="{323FB522-C2E7-2153-FD7D-ADB76329AB24}"/>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46</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4185569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05840" y="85129"/>
            <a:ext cx="8568952" cy="461665"/>
          </a:xfrm>
          <a:prstGeom prst="rect">
            <a:avLst/>
          </a:prstGeom>
        </p:spPr>
        <p:txBody>
          <a:bodyPr wrap="square">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1. Block Copolymers : </a:t>
            </a:r>
            <a:r>
              <a:rPr lang="en-US" altLang="ko-KR" sz="2400" dirty="0" err="1">
                <a:solidFill>
                  <a:schemeClr val="bg1"/>
                </a:solidFill>
                <a:latin typeface="Berlin Sans FB" panose="020E0602020502020306" pitchFamily="34" charset="0"/>
                <a:ea typeface="HY헤드라인M" panose="02030600000101010101" pitchFamily="18" charset="-127"/>
              </a:rPr>
              <a:t>Nanosructure</a:t>
            </a:r>
            <a:r>
              <a:rPr lang="en-US" altLang="ko-KR" sz="2400" dirty="0">
                <a:solidFill>
                  <a:schemeClr val="bg1"/>
                </a:solidFill>
                <a:latin typeface="Berlin Sans FB" panose="020E0602020502020306" pitchFamily="34" charset="0"/>
                <a:ea typeface="HY헤드라인M" panose="02030600000101010101" pitchFamily="18" charset="-127"/>
              </a:rPr>
              <a:t> &amp; Phase Behavior</a:t>
            </a:r>
            <a:endParaRPr lang="ko-KR" altLang="en-US" sz="2400" dirty="0">
              <a:solidFill>
                <a:schemeClr val="bg1"/>
              </a:solidFill>
              <a:latin typeface="Berlin Sans FB" panose="020E0602020502020306" pitchFamily="34" charset="0"/>
            </a:endParaRPr>
          </a:p>
        </p:txBody>
      </p:sp>
      <p:graphicFrame>
        <p:nvGraphicFramePr>
          <p:cNvPr id="4" name="표 5">
            <a:extLst>
              <a:ext uri="{FF2B5EF4-FFF2-40B4-BE49-F238E27FC236}">
                <a16:creationId xmlns:a16="http://schemas.microsoft.com/office/drawing/2014/main" id="{A28D13B3-2061-408E-881F-48A316B36D6B}"/>
              </a:ext>
            </a:extLst>
          </p:cNvPr>
          <p:cNvGraphicFramePr>
            <a:graphicFrameLocks noGrp="1"/>
          </p:cNvGraphicFramePr>
          <p:nvPr>
            <p:extLst>
              <p:ext uri="{D42A27DB-BD31-4B8C-83A1-F6EECF244321}">
                <p14:modId xmlns:p14="http://schemas.microsoft.com/office/powerpoint/2010/main" val="3556717576"/>
              </p:ext>
            </p:extLst>
          </p:nvPr>
        </p:nvGraphicFramePr>
        <p:xfrm>
          <a:off x="179512" y="752524"/>
          <a:ext cx="4076700" cy="2595880"/>
        </p:xfrm>
        <a:graphic>
          <a:graphicData uri="http://schemas.openxmlformats.org/drawingml/2006/table">
            <a:tbl>
              <a:tblPr firstRow="1" bandRow="1">
                <a:tableStyleId>{9D7B26C5-4107-4FEC-AEDC-1716B250A1EF}</a:tableStyleId>
              </a:tblPr>
              <a:tblGrid>
                <a:gridCol w="1752600">
                  <a:extLst>
                    <a:ext uri="{9D8B030D-6E8A-4147-A177-3AD203B41FA5}">
                      <a16:colId xmlns:a16="http://schemas.microsoft.com/office/drawing/2014/main" val="1716957254"/>
                    </a:ext>
                  </a:extLst>
                </a:gridCol>
                <a:gridCol w="2324100">
                  <a:extLst>
                    <a:ext uri="{9D8B030D-6E8A-4147-A177-3AD203B41FA5}">
                      <a16:colId xmlns:a16="http://schemas.microsoft.com/office/drawing/2014/main" val="1413957056"/>
                    </a:ext>
                  </a:extLst>
                </a:gridCol>
              </a:tblGrid>
              <a:tr h="370840">
                <a:tc>
                  <a:txBody>
                    <a:bodyPr/>
                    <a:lstStyle/>
                    <a:p>
                      <a:pPr algn="ctr" latinLnBrk="1"/>
                      <a:r>
                        <a:rPr lang="en-US" altLang="ko-KR" sz="1600" dirty="0">
                          <a:latin typeface="Arial" panose="020B0604020202020204" pitchFamily="34" charset="0"/>
                          <a:cs typeface="Arial" panose="020B0604020202020204" pitchFamily="34" charset="0"/>
                        </a:rPr>
                        <a:t>Nano structure</a:t>
                      </a:r>
                      <a:endParaRPr lang="ko-KR" altLang="en-US" sz="1600" dirty="0">
                        <a:latin typeface="Arial" panose="020B0604020202020204" pitchFamily="34" charset="0"/>
                        <a:cs typeface="Arial" panose="020B0604020202020204" pitchFamily="34" charset="0"/>
                      </a:endParaRPr>
                    </a:p>
                  </a:txBody>
                  <a:tcPr/>
                </a:tc>
                <a:tc>
                  <a:txBody>
                    <a:bodyPr/>
                    <a:lstStyle/>
                    <a:p>
                      <a:pPr algn="ctr" latinLnBrk="1"/>
                      <a:r>
                        <a:rPr lang="en-US" altLang="ko-KR" sz="1600" dirty="0">
                          <a:latin typeface="Arial" panose="020B0604020202020204" pitchFamily="34" charset="0"/>
                          <a:cs typeface="Arial" panose="020B0604020202020204" pitchFamily="34" charset="0"/>
                        </a:rPr>
                        <a:t>Peak Ratio</a:t>
                      </a:r>
                      <a:endParaRPr lang="ko-KR"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89698100"/>
                  </a:ext>
                </a:extLst>
              </a:tr>
              <a:tr h="370840">
                <a:tc>
                  <a:txBody>
                    <a:bodyPr/>
                    <a:lstStyle/>
                    <a:p>
                      <a:pPr latinLnBrk="1"/>
                      <a:r>
                        <a:rPr lang="en-US" altLang="ko-KR" sz="1600" dirty="0">
                          <a:solidFill>
                            <a:srgbClr val="0000FF"/>
                          </a:solidFill>
                          <a:latin typeface="Arial" panose="020B0604020202020204" pitchFamily="34" charset="0"/>
                          <a:cs typeface="Arial" panose="020B0604020202020204" pitchFamily="34" charset="0"/>
                        </a:rPr>
                        <a:t>Lamellae</a:t>
                      </a:r>
                      <a:endParaRPr lang="ko-KR" altLang="en-US" sz="1600" dirty="0">
                        <a:solidFill>
                          <a:srgbClr val="0000FF"/>
                        </a:solidFill>
                        <a:latin typeface="Arial" panose="020B0604020202020204" pitchFamily="34" charset="0"/>
                        <a:cs typeface="Arial" panose="020B0604020202020204" pitchFamily="34" charset="0"/>
                      </a:endParaRPr>
                    </a:p>
                  </a:txBody>
                  <a:tcPr/>
                </a:tc>
                <a:tc>
                  <a:txBody>
                    <a:bodyPr/>
                    <a:lstStyle/>
                    <a:p>
                      <a:pPr latinLnBrk="1"/>
                      <a:r>
                        <a:rPr lang="en-US" altLang="ko-KR" sz="1600" dirty="0">
                          <a:solidFill>
                            <a:srgbClr val="0000FF"/>
                          </a:solidFill>
                          <a:latin typeface="Arial" panose="020B0604020202020204" pitchFamily="34" charset="0"/>
                          <a:cs typeface="Arial" panose="020B0604020202020204" pitchFamily="34" charset="0"/>
                        </a:rPr>
                        <a:t>1:2:3:4</a:t>
                      </a:r>
                      <a:endParaRPr lang="ko-KR" altLang="en-US" sz="1600" dirty="0">
                        <a:solidFill>
                          <a:srgbClr val="0000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77218754"/>
                  </a:ext>
                </a:extLst>
              </a:tr>
              <a:tr h="370840">
                <a:tc>
                  <a:txBody>
                    <a:bodyPr/>
                    <a:lstStyle/>
                    <a:p>
                      <a:pPr latinLnBrk="1"/>
                      <a:r>
                        <a:rPr lang="en-US" altLang="ko-KR" sz="1600" dirty="0">
                          <a:solidFill>
                            <a:srgbClr val="009900"/>
                          </a:solidFill>
                          <a:latin typeface="Arial" panose="020B0604020202020204" pitchFamily="34" charset="0"/>
                          <a:cs typeface="Arial" panose="020B0604020202020204" pitchFamily="34" charset="0"/>
                        </a:rPr>
                        <a:t>Sphere (</a:t>
                      </a:r>
                      <a:r>
                        <a:rPr lang="en-US" altLang="ko-KR" sz="1600" dirty="0" err="1">
                          <a:solidFill>
                            <a:srgbClr val="009900"/>
                          </a:solidFill>
                          <a:latin typeface="Arial" panose="020B0604020202020204" pitchFamily="34" charset="0"/>
                          <a:cs typeface="Arial" panose="020B0604020202020204" pitchFamily="34" charset="0"/>
                        </a:rPr>
                        <a:t>fcc</a:t>
                      </a:r>
                      <a:r>
                        <a:rPr lang="en-US" altLang="ko-KR" sz="1600" dirty="0">
                          <a:solidFill>
                            <a:srgbClr val="009900"/>
                          </a:solidFill>
                          <a:latin typeface="Arial" panose="020B0604020202020204" pitchFamily="34" charset="0"/>
                          <a:cs typeface="Arial" panose="020B0604020202020204" pitchFamily="34" charset="0"/>
                        </a:rPr>
                        <a:t>)</a:t>
                      </a:r>
                      <a:endParaRPr lang="ko-KR" altLang="en-US" sz="1600" dirty="0">
                        <a:solidFill>
                          <a:srgbClr val="009900"/>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sz="1600" dirty="0">
                          <a:solidFill>
                            <a:srgbClr val="009900"/>
                          </a:solidFill>
                          <a:latin typeface="Arial" panose="020B0604020202020204" pitchFamily="34" charset="0"/>
                          <a:cs typeface="Arial" panose="020B0604020202020204" pitchFamily="34" charset="0"/>
                        </a:rPr>
                        <a:t>√</a:t>
                      </a:r>
                      <a:r>
                        <a:rPr lang="en-US" altLang="ko-KR" sz="1600" dirty="0">
                          <a:solidFill>
                            <a:srgbClr val="009900"/>
                          </a:solidFill>
                          <a:latin typeface="Arial" panose="020B0604020202020204" pitchFamily="34" charset="0"/>
                          <a:cs typeface="Arial" panose="020B0604020202020204" pitchFamily="34" charset="0"/>
                        </a:rPr>
                        <a:t>3:</a:t>
                      </a:r>
                      <a:r>
                        <a:rPr lang="ko-KR" altLang="en-US" sz="1600" dirty="0">
                          <a:solidFill>
                            <a:srgbClr val="009900"/>
                          </a:solidFill>
                          <a:latin typeface="Arial" panose="020B0604020202020204" pitchFamily="34" charset="0"/>
                          <a:cs typeface="Arial" panose="020B0604020202020204" pitchFamily="34" charset="0"/>
                        </a:rPr>
                        <a:t>√</a:t>
                      </a:r>
                      <a:r>
                        <a:rPr lang="en-US" altLang="ko-KR" sz="1600" dirty="0">
                          <a:solidFill>
                            <a:srgbClr val="009900"/>
                          </a:solidFill>
                          <a:latin typeface="Arial" panose="020B0604020202020204" pitchFamily="34" charset="0"/>
                          <a:cs typeface="Arial" panose="020B0604020202020204" pitchFamily="34" charset="0"/>
                        </a:rPr>
                        <a:t>4:</a:t>
                      </a:r>
                      <a:r>
                        <a:rPr lang="ko-KR" altLang="en-US" sz="1600" dirty="0">
                          <a:solidFill>
                            <a:srgbClr val="009900"/>
                          </a:solidFill>
                          <a:latin typeface="Arial" panose="020B0604020202020204" pitchFamily="34" charset="0"/>
                          <a:cs typeface="Arial" panose="020B0604020202020204" pitchFamily="34" charset="0"/>
                        </a:rPr>
                        <a:t>√</a:t>
                      </a:r>
                      <a:r>
                        <a:rPr lang="en-US" altLang="ko-KR" sz="1600" dirty="0">
                          <a:solidFill>
                            <a:srgbClr val="009900"/>
                          </a:solidFill>
                          <a:latin typeface="Arial" panose="020B0604020202020204" pitchFamily="34" charset="0"/>
                          <a:cs typeface="Arial" panose="020B0604020202020204" pitchFamily="34" charset="0"/>
                        </a:rPr>
                        <a:t>8:</a:t>
                      </a:r>
                      <a:r>
                        <a:rPr lang="ko-KR" altLang="en-US" sz="1600" dirty="0">
                          <a:solidFill>
                            <a:srgbClr val="009900"/>
                          </a:solidFill>
                          <a:latin typeface="Arial" panose="020B0604020202020204" pitchFamily="34" charset="0"/>
                          <a:cs typeface="Arial" panose="020B0604020202020204" pitchFamily="34" charset="0"/>
                        </a:rPr>
                        <a:t>√</a:t>
                      </a:r>
                      <a:r>
                        <a:rPr lang="en-US" altLang="ko-KR" sz="1600" dirty="0">
                          <a:solidFill>
                            <a:srgbClr val="009900"/>
                          </a:solidFill>
                          <a:latin typeface="Arial" panose="020B0604020202020204" pitchFamily="34" charset="0"/>
                          <a:cs typeface="Arial" panose="020B0604020202020204" pitchFamily="34" charset="0"/>
                        </a:rPr>
                        <a:t>11:</a:t>
                      </a:r>
                      <a:r>
                        <a:rPr lang="ko-KR" altLang="en-US" sz="1600" dirty="0">
                          <a:solidFill>
                            <a:srgbClr val="009900"/>
                          </a:solidFill>
                          <a:latin typeface="Arial" panose="020B0604020202020204" pitchFamily="34" charset="0"/>
                          <a:cs typeface="Arial" panose="020B0604020202020204" pitchFamily="34" charset="0"/>
                        </a:rPr>
                        <a:t>√</a:t>
                      </a:r>
                      <a:r>
                        <a:rPr lang="en-US" altLang="ko-KR" sz="1600" dirty="0">
                          <a:solidFill>
                            <a:srgbClr val="009900"/>
                          </a:solidFill>
                          <a:latin typeface="Arial" panose="020B0604020202020204" pitchFamily="34" charset="0"/>
                          <a:cs typeface="Arial" panose="020B0604020202020204" pitchFamily="34" charset="0"/>
                        </a:rPr>
                        <a:t>12 etc.</a:t>
                      </a:r>
                      <a:endParaRPr lang="ko-KR" altLang="en-US" sz="1600" dirty="0">
                        <a:solidFill>
                          <a:srgbClr val="0099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36350585"/>
                  </a:ext>
                </a:extLst>
              </a:tr>
              <a:tr h="370840">
                <a:tc>
                  <a:txBody>
                    <a:bodyPr/>
                    <a:lstStyle/>
                    <a:p>
                      <a:pPr latinLnBrk="1"/>
                      <a:r>
                        <a:rPr lang="en-US" altLang="ko-KR" sz="1600" dirty="0">
                          <a:latin typeface="Arial" panose="020B0604020202020204" pitchFamily="34" charset="0"/>
                          <a:cs typeface="Arial" panose="020B0604020202020204" pitchFamily="34" charset="0"/>
                        </a:rPr>
                        <a:t>Sphere (bcc)</a:t>
                      </a:r>
                      <a:endParaRPr lang="ko-KR" alt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2:</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4:</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6:</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8:</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10 etc.</a:t>
                      </a:r>
                      <a:endParaRPr lang="ko-KR"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8116997"/>
                  </a:ext>
                </a:extLst>
              </a:tr>
              <a:tr h="370840">
                <a:tc>
                  <a:txBody>
                    <a:bodyPr/>
                    <a:lstStyle/>
                    <a:p>
                      <a:pPr latinLnBrk="1"/>
                      <a:r>
                        <a:rPr lang="en-US" altLang="ko-KR" sz="1600" dirty="0">
                          <a:solidFill>
                            <a:srgbClr val="FF0000"/>
                          </a:solidFill>
                          <a:latin typeface="Arial" panose="020B0604020202020204" pitchFamily="34" charset="0"/>
                          <a:cs typeface="Arial" panose="020B0604020202020204" pitchFamily="34" charset="0"/>
                        </a:rPr>
                        <a:t>Gyroid</a:t>
                      </a:r>
                      <a:endParaRPr lang="ko-KR" altLang="en-US" sz="1600" dirty="0">
                        <a:solidFill>
                          <a:srgbClr val="FF0000"/>
                        </a:solidFill>
                        <a:latin typeface="Arial" panose="020B0604020202020204" pitchFamily="34" charset="0"/>
                        <a:cs typeface="Arial" panose="020B0604020202020204" pitchFamily="34" charset="0"/>
                      </a:endParaRPr>
                    </a:p>
                  </a:txBody>
                  <a:tcPr/>
                </a:tc>
                <a:tc>
                  <a:txBody>
                    <a:bodyPr/>
                    <a:lstStyle/>
                    <a:p>
                      <a:pPr latinLnBrk="1"/>
                      <a:r>
                        <a:rPr lang="ko-KR" altLang="en-US" sz="1600" dirty="0">
                          <a:solidFill>
                            <a:srgbClr val="FF0000"/>
                          </a:solidFill>
                          <a:latin typeface="Arial" panose="020B0604020202020204" pitchFamily="34" charset="0"/>
                          <a:cs typeface="Arial" panose="020B0604020202020204" pitchFamily="34" charset="0"/>
                        </a:rPr>
                        <a:t>√</a:t>
                      </a:r>
                      <a:r>
                        <a:rPr lang="en-US" altLang="ko-KR" sz="1600" dirty="0">
                          <a:solidFill>
                            <a:srgbClr val="FF0000"/>
                          </a:solidFill>
                          <a:latin typeface="Arial" panose="020B0604020202020204" pitchFamily="34" charset="0"/>
                          <a:cs typeface="Arial" panose="020B0604020202020204" pitchFamily="34" charset="0"/>
                        </a:rPr>
                        <a:t>6:</a:t>
                      </a:r>
                      <a:r>
                        <a:rPr lang="ko-KR" altLang="en-US" sz="1600" dirty="0">
                          <a:solidFill>
                            <a:srgbClr val="FF0000"/>
                          </a:solidFill>
                          <a:latin typeface="Arial" panose="020B0604020202020204" pitchFamily="34" charset="0"/>
                          <a:cs typeface="Arial" panose="020B0604020202020204" pitchFamily="34" charset="0"/>
                        </a:rPr>
                        <a:t>√</a:t>
                      </a:r>
                      <a:r>
                        <a:rPr lang="en-US" altLang="ko-KR" sz="1600" dirty="0">
                          <a:solidFill>
                            <a:srgbClr val="FF0000"/>
                          </a:solidFill>
                          <a:latin typeface="Arial" panose="020B0604020202020204" pitchFamily="34" charset="0"/>
                          <a:cs typeface="Arial" panose="020B0604020202020204" pitchFamily="34" charset="0"/>
                        </a:rPr>
                        <a:t>8:</a:t>
                      </a:r>
                      <a:r>
                        <a:rPr lang="ko-KR" altLang="en-US" sz="1600" dirty="0">
                          <a:solidFill>
                            <a:srgbClr val="FF0000"/>
                          </a:solidFill>
                          <a:latin typeface="Arial" panose="020B0604020202020204" pitchFamily="34" charset="0"/>
                          <a:cs typeface="Arial" panose="020B0604020202020204" pitchFamily="34" charset="0"/>
                        </a:rPr>
                        <a:t>√</a:t>
                      </a:r>
                      <a:r>
                        <a:rPr lang="en-US" altLang="ko-KR" sz="1600" dirty="0">
                          <a:solidFill>
                            <a:srgbClr val="FF0000"/>
                          </a:solidFill>
                          <a:latin typeface="Arial" panose="020B0604020202020204" pitchFamily="34" charset="0"/>
                          <a:cs typeface="Arial" panose="020B0604020202020204" pitchFamily="34" charset="0"/>
                        </a:rPr>
                        <a:t>14:</a:t>
                      </a:r>
                      <a:r>
                        <a:rPr lang="ko-KR" altLang="en-US" sz="1600" dirty="0">
                          <a:solidFill>
                            <a:srgbClr val="FF0000"/>
                          </a:solidFill>
                          <a:latin typeface="Arial" panose="020B0604020202020204" pitchFamily="34" charset="0"/>
                          <a:cs typeface="Arial" panose="020B0604020202020204" pitchFamily="34" charset="0"/>
                        </a:rPr>
                        <a:t>√</a:t>
                      </a:r>
                      <a:r>
                        <a:rPr lang="en-US" altLang="ko-KR" sz="1600" dirty="0">
                          <a:solidFill>
                            <a:srgbClr val="FF0000"/>
                          </a:solidFill>
                          <a:latin typeface="Arial" panose="020B0604020202020204" pitchFamily="34" charset="0"/>
                          <a:cs typeface="Arial" panose="020B0604020202020204" pitchFamily="34" charset="0"/>
                        </a:rPr>
                        <a:t>16:</a:t>
                      </a:r>
                      <a:r>
                        <a:rPr lang="ko-KR" altLang="en-US" sz="1600" dirty="0">
                          <a:solidFill>
                            <a:srgbClr val="FF0000"/>
                          </a:solidFill>
                          <a:latin typeface="Arial" panose="020B0604020202020204" pitchFamily="34" charset="0"/>
                          <a:cs typeface="Arial" panose="020B0604020202020204" pitchFamily="34" charset="0"/>
                        </a:rPr>
                        <a:t>√</a:t>
                      </a:r>
                      <a:r>
                        <a:rPr lang="en-US" altLang="ko-KR" sz="1600" dirty="0">
                          <a:solidFill>
                            <a:srgbClr val="FF0000"/>
                          </a:solidFill>
                          <a:latin typeface="Arial" panose="020B0604020202020204" pitchFamily="34" charset="0"/>
                          <a:cs typeface="Arial" panose="020B0604020202020204" pitchFamily="34" charset="0"/>
                        </a:rPr>
                        <a:t>20 etc.</a:t>
                      </a:r>
                      <a:endParaRPr lang="ko-KR" altLang="en-US" sz="1600"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6539251"/>
                  </a:ext>
                </a:extLst>
              </a:tr>
              <a:tr h="370840">
                <a:tc>
                  <a:txBody>
                    <a:bodyPr/>
                    <a:lstStyle/>
                    <a:p>
                      <a:pPr latinLnBrk="1"/>
                      <a:r>
                        <a:rPr lang="en-US" altLang="ko-KR" sz="1600" dirty="0">
                          <a:latin typeface="Arial" panose="020B0604020202020204" pitchFamily="34" charset="0"/>
                          <a:cs typeface="Arial" panose="020B0604020202020204" pitchFamily="34" charset="0"/>
                        </a:rPr>
                        <a:t>Double diamond</a:t>
                      </a:r>
                      <a:endParaRPr lang="ko-KR" altLang="en-US" sz="1600" dirty="0">
                        <a:latin typeface="Arial" panose="020B0604020202020204" pitchFamily="34" charset="0"/>
                        <a:cs typeface="Arial" panose="020B0604020202020204" pitchFamily="34" charset="0"/>
                      </a:endParaRPr>
                    </a:p>
                  </a:txBody>
                  <a:tcPr/>
                </a:tc>
                <a:tc>
                  <a:txBody>
                    <a:bodyPr/>
                    <a:lstStyle/>
                    <a:p>
                      <a:pPr latinLnBrk="1"/>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2:</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3:</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4:</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6:</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8 etc.</a:t>
                      </a:r>
                      <a:endParaRPr lang="ko-KR"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3279875"/>
                  </a:ext>
                </a:extLst>
              </a:tr>
              <a:tr h="370840">
                <a:tc>
                  <a:txBody>
                    <a:bodyPr/>
                    <a:lstStyle/>
                    <a:p>
                      <a:pPr latinLnBrk="1"/>
                      <a:r>
                        <a:rPr lang="en-US" altLang="ko-KR" sz="1600" dirty="0">
                          <a:latin typeface="Arial" panose="020B0604020202020204" pitchFamily="34" charset="0"/>
                          <a:cs typeface="Arial" panose="020B0604020202020204" pitchFamily="34" charset="0"/>
                        </a:rPr>
                        <a:t>Hexagonal</a:t>
                      </a:r>
                      <a:endParaRPr lang="ko-KR" altLang="en-US" sz="1600" dirty="0">
                        <a:latin typeface="Arial" panose="020B0604020202020204" pitchFamily="34" charset="0"/>
                        <a:cs typeface="Arial" panose="020B0604020202020204" pitchFamily="34" charset="0"/>
                      </a:endParaRPr>
                    </a:p>
                  </a:txBody>
                  <a:tcPr/>
                </a:tc>
                <a:tc>
                  <a:txBody>
                    <a:bodyPr/>
                    <a:lstStyle/>
                    <a:p>
                      <a:pPr latinLnBrk="1"/>
                      <a:r>
                        <a:rPr lang="en-US" altLang="ko-KR" sz="1600" dirty="0">
                          <a:latin typeface="Arial" panose="020B0604020202020204" pitchFamily="34" charset="0"/>
                          <a:cs typeface="Arial" panose="020B0604020202020204" pitchFamily="34" charset="0"/>
                        </a:rPr>
                        <a:t>1:</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3:</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4:</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7:</a:t>
                      </a:r>
                      <a:r>
                        <a:rPr lang="ko-KR" altLang="en-US" sz="1600" dirty="0">
                          <a:latin typeface="Arial" panose="020B0604020202020204" pitchFamily="34" charset="0"/>
                          <a:cs typeface="Arial" panose="020B0604020202020204" pitchFamily="34" charset="0"/>
                        </a:rPr>
                        <a:t>√</a:t>
                      </a:r>
                      <a:r>
                        <a:rPr lang="en-US" altLang="ko-KR" sz="1600" dirty="0">
                          <a:latin typeface="Arial" panose="020B0604020202020204" pitchFamily="34" charset="0"/>
                          <a:cs typeface="Arial" panose="020B0604020202020204" pitchFamily="34" charset="0"/>
                        </a:rPr>
                        <a:t>12 etc.</a:t>
                      </a:r>
                      <a:endParaRPr lang="ko-KR" alt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39239493"/>
                  </a:ext>
                </a:extLst>
              </a:tr>
            </a:tbl>
          </a:graphicData>
        </a:graphic>
      </p:graphicFrame>
      <p:pic>
        <p:nvPicPr>
          <p:cNvPr id="5" name="그림 4">
            <a:extLst>
              <a:ext uri="{FF2B5EF4-FFF2-40B4-BE49-F238E27FC236}">
                <a16:creationId xmlns:a16="http://schemas.microsoft.com/office/drawing/2014/main" id="{416B2F94-9B69-475F-B8EF-73DEB1C4C9C8}"/>
              </a:ext>
            </a:extLst>
          </p:cNvPr>
          <p:cNvPicPr>
            <a:picLocks noChangeAspect="1"/>
          </p:cNvPicPr>
          <p:nvPr/>
        </p:nvPicPr>
        <p:blipFill rotWithShape="1">
          <a:blip r:embed="rId2"/>
          <a:srcRect l="67422" t="35830" r="10208" b="32128"/>
          <a:stretch/>
        </p:blipFill>
        <p:spPr>
          <a:xfrm>
            <a:off x="122011" y="3367210"/>
            <a:ext cx="8626453" cy="3475133"/>
          </a:xfrm>
          <a:prstGeom prst="rect">
            <a:avLst/>
          </a:prstGeom>
        </p:spPr>
      </p:pic>
      <p:graphicFrame>
        <p:nvGraphicFramePr>
          <p:cNvPr id="6" name="개체 5">
            <a:extLst>
              <a:ext uri="{FF2B5EF4-FFF2-40B4-BE49-F238E27FC236}">
                <a16:creationId xmlns:a16="http://schemas.microsoft.com/office/drawing/2014/main" id="{2AAAC722-03B8-4A03-A8F5-133DB51DA291}"/>
              </a:ext>
            </a:extLst>
          </p:cNvPr>
          <p:cNvGraphicFramePr>
            <a:graphicFrameLocks noChangeAspect="1"/>
          </p:cNvGraphicFramePr>
          <p:nvPr>
            <p:extLst>
              <p:ext uri="{D42A27DB-BD31-4B8C-83A1-F6EECF244321}">
                <p14:modId xmlns:p14="http://schemas.microsoft.com/office/powerpoint/2010/main" val="204919500"/>
              </p:ext>
            </p:extLst>
          </p:nvPr>
        </p:nvGraphicFramePr>
        <p:xfrm>
          <a:off x="4256212" y="590266"/>
          <a:ext cx="3650892" cy="2920396"/>
        </p:xfrm>
        <a:graphic>
          <a:graphicData uri="http://schemas.openxmlformats.org/presentationml/2006/ole">
            <mc:AlternateContent xmlns:mc="http://schemas.openxmlformats.org/markup-compatibility/2006">
              <mc:Choice xmlns:v="urn:schemas-microsoft-com:vml" Requires="v">
                <p:oleObj name="Graph" r:id="rId3" imgW="3657600" imgH="2926080" progId="Origin50.Graph">
                  <p:embed/>
                </p:oleObj>
              </mc:Choice>
              <mc:Fallback>
                <p:oleObj name="Graph" r:id="rId3" imgW="3657600" imgH="2926080" progId="Origin50.Graph">
                  <p:embed/>
                  <p:pic>
                    <p:nvPicPr>
                      <p:cNvPr id="28" name="개체 27">
                        <a:extLst>
                          <a:ext uri="{FF2B5EF4-FFF2-40B4-BE49-F238E27FC236}">
                            <a16:creationId xmlns:a16="http://schemas.microsoft.com/office/drawing/2014/main" id="{2AAAC722-03B8-4A03-A8F5-133DB51DA291}"/>
                          </a:ext>
                        </a:extLst>
                      </p:cNvPr>
                      <p:cNvPicPr/>
                      <p:nvPr/>
                    </p:nvPicPr>
                    <p:blipFill>
                      <a:blip r:embed="rId4"/>
                      <a:stretch>
                        <a:fillRect/>
                      </a:stretch>
                    </p:blipFill>
                    <p:spPr>
                      <a:xfrm>
                        <a:off x="4256212" y="590266"/>
                        <a:ext cx="3650892" cy="2920396"/>
                      </a:xfrm>
                      <a:prstGeom prst="rect">
                        <a:avLst/>
                      </a:prstGeom>
                    </p:spPr>
                  </p:pic>
                </p:oleObj>
              </mc:Fallback>
            </mc:AlternateContent>
          </a:graphicData>
        </a:graphic>
      </p:graphicFrame>
      <p:sp>
        <p:nvSpPr>
          <p:cNvPr id="7" name="정육면체 6">
            <a:extLst>
              <a:ext uri="{FF2B5EF4-FFF2-40B4-BE49-F238E27FC236}">
                <a16:creationId xmlns:a16="http://schemas.microsoft.com/office/drawing/2014/main" id="{5E177989-BD12-4FE1-9A98-80DF25B6CE7D}"/>
              </a:ext>
            </a:extLst>
          </p:cNvPr>
          <p:cNvSpPr/>
          <p:nvPr/>
        </p:nvSpPr>
        <p:spPr>
          <a:xfrm>
            <a:off x="5884246" y="985393"/>
            <a:ext cx="366075" cy="820360"/>
          </a:xfrm>
          <a:prstGeom prst="cube">
            <a:avLst>
              <a:gd name="adj" fmla="val 72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8" name="정육면체 7">
            <a:extLst>
              <a:ext uri="{FF2B5EF4-FFF2-40B4-BE49-F238E27FC236}">
                <a16:creationId xmlns:a16="http://schemas.microsoft.com/office/drawing/2014/main" id="{BF94635F-EC8A-4DF2-9E41-40663A49F29A}"/>
              </a:ext>
            </a:extLst>
          </p:cNvPr>
          <p:cNvSpPr/>
          <p:nvPr/>
        </p:nvSpPr>
        <p:spPr>
          <a:xfrm>
            <a:off x="5984569" y="985393"/>
            <a:ext cx="366075" cy="820360"/>
          </a:xfrm>
          <a:prstGeom prst="cube">
            <a:avLst>
              <a:gd name="adj" fmla="val 728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9" name="정육면체 8">
            <a:extLst>
              <a:ext uri="{FF2B5EF4-FFF2-40B4-BE49-F238E27FC236}">
                <a16:creationId xmlns:a16="http://schemas.microsoft.com/office/drawing/2014/main" id="{82C611CF-B3D8-4332-A437-1DC814F08EBB}"/>
              </a:ext>
            </a:extLst>
          </p:cNvPr>
          <p:cNvSpPr/>
          <p:nvPr/>
        </p:nvSpPr>
        <p:spPr>
          <a:xfrm>
            <a:off x="6086558" y="984927"/>
            <a:ext cx="366075" cy="820360"/>
          </a:xfrm>
          <a:prstGeom prst="cube">
            <a:avLst>
              <a:gd name="adj" fmla="val 72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0" name="정육면체 9">
            <a:extLst>
              <a:ext uri="{FF2B5EF4-FFF2-40B4-BE49-F238E27FC236}">
                <a16:creationId xmlns:a16="http://schemas.microsoft.com/office/drawing/2014/main" id="{C52DD2FC-8B99-42F8-B288-6B7276514E60}"/>
              </a:ext>
            </a:extLst>
          </p:cNvPr>
          <p:cNvSpPr/>
          <p:nvPr/>
        </p:nvSpPr>
        <p:spPr>
          <a:xfrm>
            <a:off x="6187263" y="985393"/>
            <a:ext cx="366075" cy="820360"/>
          </a:xfrm>
          <a:prstGeom prst="cube">
            <a:avLst>
              <a:gd name="adj" fmla="val 728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1" name="정육면체 10">
            <a:extLst>
              <a:ext uri="{FF2B5EF4-FFF2-40B4-BE49-F238E27FC236}">
                <a16:creationId xmlns:a16="http://schemas.microsoft.com/office/drawing/2014/main" id="{35A823F6-592E-4EB9-8187-A2AB8BC37590}"/>
              </a:ext>
            </a:extLst>
          </p:cNvPr>
          <p:cNvSpPr/>
          <p:nvPr/>
        </p:nvSpPr>
        <p:spPr>
          <a:xfrm>
            <a:off x="6287968" y="984927"/>
            <a:ext cx="366075" cy="820360"/>
          </a:xfrm>
          <a:prstGeom prst="cube">
            <a:avLst>
              <a:gd name="adj" fmla="val 72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cxnSp>
        <p:nvCxnSpPr>
          <p:cNvPr id="12" name="직선 화살표 연결선 11">
            <a:extLst>
              <a:ext uri="{FF2B5EF4-FFF2-40B4-BE49-F238E27FC236}">
                <a16:creationId xmlns:a16="http://schemas.microsoft.com/office/drawing/2014/main" id="{871BBB6B-8D71-49AF-92B0-9293251B098B}"/>
              </a:ext>
            </a:extLst>
          </p:cNvPr>
          <p:cNvCxnSpPr/>
          <p:nvPr/>
        </p:nvCxnSpPr>
        <p:spPr>
          <a:xfrm>
            <a:off x="5232484" y="984927"/>
            <a:ext cx="0" cy="3505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22D8361F-FD8F-4F2B-A4F1-3D6B5EBF5260}"/>
              </a:ext>
            </a:extLst>
          </p:cNvPr>
          <p:cNvCxnSpPr/>
          <p:nvPr/>
        </p:nvCxnSpPr>
        <p:spPr>
          <a:xfrm>
            <a:off x="5628724" y="1837104"/>
            <a:ext cx="0" cy="3505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직선 화살표 연결선 13">
            <a:extLst>
              <a:ext uri="{FF2B5EF4-FFF2-40B4-BE49-F238E27FC236}">
                <a16:creationId xmlns:a16="http://schemas.microsoft.com/office/drawing/2014/main" id="{D616C8F9-5DEF-449C-9395-F42FD5273A11}"/>
              </a:ext>
            </a:extLst>
          </p:cNvPr>
          <p:cNvCxnSpPr/>
          <p:nvPr/>
        </p:nvCxnSpPr>
        <p:spPr>
          <a:xfrm>
            <a:off x="6081658" y="2121585"/>
            <a:ext cx="0" cy="3505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19A17888-BAEB-4C2E-9088-3D69276E374F}"/>
              </a:ext>
            </a:extLst>
          </p:cNvPr>
          <p:cNvCxnSpPr/>
          <p:nvPr/>
        </p:nvCxnSpPr>
        <p:spPr>
          <a:xfrm>
            <a:off x="6477898" y="2296845"/>
            <a:ext cx="0" cy="3505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표 5">
            <a:extLst>
              <a:ext uri="{FF2B5EF4-FFF2-40B4-BE49-F238E27FC236}">
                <a16:creationId xmlns:a16="http://schemas.microsoft.com/office/drawing/2014/main" id="{B8F6EB6C-0623-4DF4-AAA6-6652068D3409}"/>
              </a:ext>
            </a:extLst>
          </p:cNvPr>
          <p:cNvGraphicFramePr>
            <a:graphicFrameLocks noGrp="1"/>
          </p:cNvGraphicFramePr>
          <p:nvPr>
            <p:extLst>
              <p:ext uri="{D42A27DB-BD31-4B8C-83A1-F6EECF244321}">
                <p14:modId xmlns:p14="http://schemas.microsoft.com/office/powerpoint/2010/main" val="3442001835"/>
              </p:ext>
            </p:extLst>
          </p:nvPr>
        </p:nvGraphicFramePr>
        <p:xfrm>
          <a:off x="6842024" y="993396"/>
          <a:ext cx="2088416" cy="1386185"/>
        </p:xfrm>
        <a:graphic>
          <a:graphicData uri="http://schemas.openxmlformats.org/drawingml/2006/table">
            <a:tbl>
              <a:tblPr firstRow="1" bandRow="1">
                <a:tableStyleId>{9D7B26C5-4107-4FEC-AEDC-1716B250A1EF}</a:tableStyleId>
              </a:tblPr>
              <a:tblGrid>
                <a:gridCol w="618315">
                  <a:extLst>
                    <a:ext uri="{9D8B030D-6E8A-4147-A177-3AD203B41FA5}">
                      <a16:colId xmlns:a16="http://schemas.microsoft.com/office/drawing/2014/main" val="1716957254"/>
                    </a:ext>
                  </a:extLst>
                </a:gridCol>
                <a:gridCol w="894038">
                  <a:extLst>
                    <a:ext uri="{9D8B030D-6E8A-4147-A177-3AD203B41FA5}">
                      <a16:colId xmlns:a16="http://schemas.microsoft.com/office/drawing/2014/main" val="1413957056"/>
                    </a:ext>
                  </a:extLst>
                </a:gridCol>
                <a:gridCol w="576063">
                  <a:extLst>
                    <a:ext uri="{9D8B030D-6E8A-4147-A177-3AD203B41FA5}">
                      <a16:colId xmlns:a16="http://schemas.microsoft.com/office/drawing/2014/main" val="185975254"/>
                    </a:ext>
                  </a:extLst>
                </a:gridCol>
              </a:tblGrid>
              <a:tr h="288905">
                <a:tc>
                  <a:txBody>
                    <a:bodyPr/>
                    <a:lstStyle/>
                    <a:p>
                      <a:pPr algn="ctr" latinLnBrk="1"/>
                      <a:r>
                        <a:rPr lang="en-US" altLang="ko-KR" sz="1200" dirty="0">
                          <a:latin typeface="Arial" panose="020B0604020202020204" pitchFamily="34" charset="0"/>
                          <a:cs typeface="Arial" panose="020B0604020202020204" pitchFamily="34" charset="0"/>
                        </a:rPr>
                        <a:t>Peak</a:t>
                      </a:r>
                      <a:endParaRPr lang="ko-KR" altLang="en-US" sz="1200" dirty="0">
                        <a:latin typeface="Arial" panose="020B0604020202020204" pitchFamily="34" charset="0"/>
                        <a:cs typeface="Arial" panose="020B0604020202020204" pitchFamily="34" charset="0"/>
                      </a:endParaRPr>
                    </a:p>
                  </a:txBody>
                  <a:tcPr/>
                </a:tc>
                <a:tc>
                  <a:txBody>
                    <a:bodyPr/>
                    <a:lstStyle/>
                    <a:p>
                      <a:pPr algn="ctr" latinLnBrk="1"/>
                      <a:r>
                        <a:rPr lang="en-US" altLang="ko-KR" sz="1200" dirty="0">
                          <a:latin typeface="Arial" panose="020B0604020202020204" pitchFamily="34" charset="0"/>
                          <a:cs typeface="Arial" panose="020B0604020202020204" pitchFamily="34" charset="0"/>
                        </a:rPr>
                        <a:t>Position</a:t>
                      </a:r>
                      <a:endParaRPr lang="ko-KR" altLang="en-US" sz="1200" dirty="0">
                        <a:latin typeface="Arial" panose="020B0604020202020204" pitchFamily="34" charset="0"/>
                        <a:cs typeface="Arial" panose="020B0604020202020204" pitchFamily="34" charset="0"/>
                      </a:endParaRPr>
                    </a:p>
                  </a:txBody>
                  <a:tcPr/>
                </a:tc>
                <a:tc>
                  <a:txBody>
                    <a:bodyPr/>
                    <a:lstStyle/>
                    <a:p>
                      <a:pPr algn="ctr" latinLnBrk="1"/>
                      <a:r>
                        <a:rPr lang="en-US" altLang="ko-KR" sz="1200" dirty="0">
                          <a:latin typeface="Arial" panose="020B0604020202020204" pitchFamily="34" charset="0"/>
                          <a:cs typeface="Arial" panose="020B0604020202020204" pitchFamily="34" charset="0"/>
                        </a:rPr>
                        <a:t>Ratio</a:t>
                      </a:r>
                      <a:endParaRPr lang="ko-KR" alt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89698100"/>
                  </a:ext>
                </a:extLst>
              </a:tr>
              <a:tr h="234334">
                <a:tc>
                  <a:txBody>
                    <a:bodyPr/>
                    <a:lstStyle/>
                    <a:p>
                      <a:pPr algn="ctr" latinLnBrk="1"/>
                      <a:r>
                        <a:rPr lang="en-US" altLang="ko-KR" sz="1200" dirty="0">
                          <a:latin typeface="Arial" panose="020B0604020202020204" pitchFamily="34" charset="0"/>
                          <a:cs typeface="Arial" panose="020B0604020202020204" pitchFamily="34" charset="0"/>
                        </a:rPr>
                        <a:t>1</a:t>
                      </a:r>
                      <a:r>
                        <a:rPr lang="en-US" altLang="ko-KR" sz="1200" baseline="30000" dirty="0">
                          <a:latin typeface="Arial" panose="020B0604020202020204" pitchFamily="34" charset="0"/>
                          <a:cs typeface="Arial" panose="020B0604020202020204" pitchFamily="34" charset="0"/>
                        </a:rPr>
                        <a:t>st</a:t>
                      </a:r>
                      <a:endParaRPr lang="ko-KR" altLang="en-US" sz="1200" dirty="0">
                        <a:latin typeface="Arial" panose="020B0604020202020204" pitchFamily="34" charset="0"/>
                        <a:cs typeface="Arial" panose="020B0604020202020204" pitchFamily="34" charset="0"/>
                      </a:endParaRPr>
                    </a:p>
                  </a:txBody>
                  <a:tcPr/>
                </a:tc>
                <a:tc>
                  <a:txBody>
                    <a:bodyPr/>
                    <a:lstStyle/>
                    <a:p>
                      <a:pPr algn="ctr" latinLnBrk="1"/>
                      <a:r>
                        <a:rPr lang="en-US" altLang="ko-KR" sz="1200" dirty="0">
                          <a:latin typeface="Arial" panose="020B0604020202020204" pitchFamily="34" charset="0"/>
                          <a:cs typeface="Arial" panose="020B0604020202020204" pitchFamily="34" charset="0"/>
                        </a:rPr>
                        <a:t>0.24 nm</a:t>
                      </a:r>
                      <a:r>
                        <a:rPr lang="en-US" altLang="ko-KR" sz="1200" baseline="30000" dirty="0">
                          <a:latin typeface="Arial" panose="020B0604020202020204" pitchFamily="34" charset="0"/>
                          <a:cs typeface="Arial" panose="020B0604020202020204" pitchFamily="34" charset="0"/>
                        </a:rPr>
                        <a:t>-1</a:t>
                      </a:r>
                      <a:endParaRPr lang="ko-KR" altLang="en-US" sz="1200" baseline="30000" dirty="0">
                        <a:latin typeface="Arial" panose="020B0604020202020204" pitchFamily="34" charset="0"/>
                        <a:cs typeface="Arial" panose="020B0604020202020204" pitchFamily="34" charset="0"/>
                      </a:endParaRPr>
                    </a:p>
                  </a:txBody>
                  <a:tcPr/>
                </a:tc>
                <a:tc>
                  <a:txBody>
                    <a:bodyPr/>
                    <a:lstStyle/>
                    <a:p>
                      <a:pPr algn="ctr" latinLnBrk="1"/>
                      <a:r>
                        <a:rPr lang="en-US" altLang="ko-KR" sz="1200" dirty="0">
                          <a:latin typeface="Arial" panose="020B0604020202020204" pitchFamily="34" charset="0"/>
                          <a:cs typeface="Arial" panose="020B0604020202020204" pitchFamily="34" charset="0"/>
                        </a:rPr>
                        <a:t>1</a:t>
                      </a:r>
                      <a:endParaRPr lang="ko-KR" alt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77218754"/>
                  </a:ext>
                </a:extLst>
              </a:tr>
              <a:tr h="234334">
                <a:tc>
                  <a:txBody>
                    <a:bodyPr/>
                    <a:lstStyle/>
                    <a:p>
                      <a:pPr algn="ctr" latinLnBrk="1"/>
                      <a:r>
                        <a:rPr lang="en-US" altLang="ko-KR" sz="1200" dirty="0">
                          <a:latin typeface="Arial" panose="020B0604020202020204" pitchFamily="34" charset="0"/>
                          <a:cs typeface="Arial" panose="020B0604020202020204" pitchFamily="34" charset="0"/>
                        </a:rPr>
                        <a:t>2</a:t>
                      </a:r>
                      <a:r>
                        <a:rPr lang="en-US" altLang="ko-KR" sz="1200" baseline="30000" dirty="0">
                          <a:latin typeface="Arial" panose="020B0604020202020204" pitchFamily="34" charset="0"/>
                          <a:cs typeface="Arial" panose="020B0604020202020204" pitchFamily="34" charset="0"/>
                        </a:rPr>
                        <a:t>nd</a:t>
                      </a:r>
                      <a:r>
                        <a:rPr lang="en-US" altLang="ko-KR" sz="1200" dirty="0">
                          <a:latin typeface="Arial" panose="020B0604020202020204" pitchFamily="34" charset="0"/>
                          <a:cs typeface="Arial" panose="020B0604020202020204" pitchFamily="34" charset="0"/>
                        </a:rPr>
                        <a:t> </a:t>
                      </a:r>
                      <a:endParaRPr lang="ko-KR" altLang="en-US" sz="12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0.48 nm</a:t>
                      </a:r>
                      <a:r>
                        <a:rPr lang="en-US" altLang="ko-KR" sz="1200" baseline="30000" dirty="0">
                          <a:latin typeface="Arial" panose="020B0604020202020204" pitchFamily="34" charset="0"/>
                          <a:cs typeface="Arial" panose="020B0604020202020204" pitchFamily="34" charset="0"/>
                        </a:rPr>
                        <a:t>-1</a:t>
                      </a:r>
                      <a:endParaRPr lang="ko-KR" altLang="en-US" sz="12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2</a:t>
                      </a:r>
                      <a:endParaRPr lang="ko-KR" alt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36350585"/>
                  </a:ext>
                </a:extLst>
              </a:tr>
              <a:tr h="234334">
                <a:tc>
                  <a:txBody>
                    <a:bodyPr/>
                    <a:lstStyle/>
                    <a:p>
                      <a:pPr algn="ctr" latinLnBrk="1"/>
                      <a:r>
                        <a:rPr lang="en-US" altLang="ko-KR" sz="1200" dirty="0">
                          <a:latin typeface="Arial" panose="020B0604020202020204" pitchFamily="34" charset="0"/>
                          <a:cs typeface="Arial" panose="020B0604020202020204" pitchFamily="34" charset="0"/>
                        </a:rPr>
                        <a:t>3</a:t>
                      </a:r>
                      <a:r>
                        <a:rPr lang="en-US" altLang="ko-KR" sz="1200" baseline="30000" dirty="0">
                          <a:latin typeface="Arial" panose="020B0604020202020204" pitchFamily="34" charset="0"/>
                          <a:cs typeface="Arial" panose="020B0604020202020204" pitchFamily="34" charset="0"/>
                        </a:rPr>
                        <a:t>rd</a:t>
                      </a:r>
                      <a:r>
                        <a:rPr lang="en-US" altLang="ko-KR" sz="1200" dirty="0">
                          <a:latin typeface="Arial" panose="020B0604020202020204" pitchFamily="34" charset="0"/>
                          <a:cs typeface="Arial" panose="020B0604020202020204" pitchFamily="34" charset="0"/>
                        </a:rPr>
                        <a:t> </a:t>
                      </a:r>
                      <a:endParaRPr lang="ko-KR" altLang="en-US" sz="12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0.72 nm</a:t>
                      </a:r>
                      <a:r>
                        <a:rPr lang="en-US" altLang="ko-KR" sz="1200" baseline="30000" dirty="0">
                          <a:latin typeface="Arial" panose="020B0604020202020204" pitchFamily="34" charset="0"/>
                          <a:cs typeface="Arial" panose="020B0604020202020204" pitchFamily="34" charset="0"/>
                        </a:rPr>
                        <a:t>-1</a:t>
                      </a:r>
                      <a:endParaRPr lang="ko-KR" altLang="en-US" sz="12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3</a:t>
                      </a:r>
                      <a:endParaRPr lang="ko-KR" alt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8116997"/>
                  </a:ext>
                </a:extLst>
              </a:tr>
              <a:tr h="234334">
                <a:tc>
                  <a:txBody>
                    <a:bodyPr/>
                    <a:lstStyle/>
                    <a:p>
                      <a:pPr algn="ctr" latinLnBrk="1"/>
                      <a:r>
                        <a:rPr lang="en-US" altLang="ko-KR" sz="1200" dirty="0">
                          <a:latin typeface="Arial" panose="020B0604020202020204" pitchFamily="34" charset="0"/>
                          <a:cs typeface="Arial" panose="020B0604020202020204" pitchFamily="34" charset="0"/>
                        </a:rPr>
                        <a:t>4</a:t>
                      </a:r>
                      <a:r>
                        <a:rPr lang="en-US" altLang="ko-KR" sz="1200" baseline="30000" dirty="0">
                          <a:latin typeface="Arial" panose="020B0604020202020204" pitchFamily="34" charset="0"/>
                          <a:cs typeface="Arial" panose="020B0604020202020204" pitchFamily="34" charset="0"/>
                        </a:rPr>
                        <a:t>th</a:t>
                      </a:r>
                      <a:r>
                        <a:rPr lang="en-US" altLang="ko-KR" sz="1200" dirty="0">
                          <a:latin typeface="Arial" panose="020B0604020202020204" pitchFamily="34" charset="0"/>
                          <a:cs typeface="Arial" panose="020B0604020202020204" pitchFamily="34" charset="0"/>
                        </a:rPr>
                        <a:t> </a:t>
                      </a:r>
                      <a:endParaRPr lang="ko-KR" altLang="en-US" sz="1200" dirty="0">
                        <a:latin typeface="Arial" panose="020B0604020202020204" pitchFamily="34" charset="0"/>
                        <a:cs typeface="Arial" panose="020B0604020202020204" pitchFamily="34" charset="0"/>
                      </a:endParaRPr>
                    </a:p>
                  </a:txBody>
                  <a:tcPr/>
                </a:tc>
                <a:tc>
                  <a:txBody>
                    <a:bodyPr/>
                    <a:lstStyle/>
                    <a:p>
                      <a:pPr algn="ctr" latinLnBrk="1"/>
                      <a:r>
                        <a:rPr lang="en-US" altLang="ko-KR" sz="1200" dirty="0">
                          <a:latin typeface="Arial" panose="020B0604020202020204" pitchFamily="34" charset="0"/>
                          <a:cs typeface="Arial" panose="020B0604020202020204" pitchFamily="34" charset="0"/>
                        </a:rPr>
                        <a:t>0.96 nm</a:t>
                      </a:r>
                      <a:r>
                        <a:rPr lang="en-US" altLang="ko-KR" sz="1200" baseline="30000" dirty="0">
                          <a:latin typeface="Arial" panose="020B0604020202020204" pitchFamily="34" charset="0"/>
                          <a:cs typeface="Arial" panose="020B0604020202020204" pitchFamily="34" charset="0"/>
                        </a:rPr>
                        <a:t>-1</a:t>
                      </a:r>
                      <a:endParaRPr lang="ko-KR" altLang="en-US" sz="1200" dirty="0">
                        <a:latin typeface="Arial" panose="020B0604020202020204" pitchFamily="34" charset="0"/>
                        <a:cs typeface="Arial" panose="020B0604020202020204" pitchFamily="34" charset="0"/>
                      </a:endParaRPr>
                    </a:p>
                  </a:txBody>
                  <a:tcPr/>
                </a:tc>
                <a:tc>
                  <a:txBody>
                    <a:bodyPr/>
                    <a:lstStyle/>
                    <a:p>
                      <a:pPr algn="ctr" latinLnBrk="1"/>
                      <a:r>
                        <a:rPr lang="en-US" altLang="ko-KR" sz="1200" dirty="0">
                          <a:latin typeface="Arial" panose="020B0604020202020204" pitchFamily="34" charset="0"/>
                          <a:cs typeface="Arial" panose="020B0604020202020204" pitchFamily="34" charset="0"/>
                        </a:rPr>
                        <a:t>4</a:t>
                      </a:r>
                      <a:endParaRPr lang="ko-KR" alt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6539251"/>
                  </a:ext>
                </a:extLst>
              </a:tr>
            </a:tbl>
          </a:graphicData>
        </a:graphic>
      </p:graphicFrame>
      <p:cxnSp>
        <p:nvCxnSpPr>
          <p:cNvPr id="17" name="직선 화살표 연결선 16">
            <a:extLst>
              <a:ext uri="{FF2B5EF4-FFF2-40B4-BE49-F238E27FC236}">
                <a16:creationId xmlns:a16="http://schemas.microsoft.com/office/drawing/2014/main" id="{810B3DC3-CF71-4DF6-BAAF-605C45849722}"/>
              </a:ext>
            </a:extLst>
          </p:cNvPr>
          <p:cNvCxnSpPr>
            <a:cxnSpLocks/>
          </p:cNvCxnSpPr>
          <p:nvPr/>
        </p:nvCxnSpPr>
        <p:spPr>
          <a:xfrm>
            <a:off x="6082523" y="1600847"/>
            <a:ext cx="30301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직사각형 17"/>
          <p:cNvSpPr/>
          <p:nvPr/>
        </p:nvSpPr>
        <p:spPr>
          <a:xfrm>
            <a:off x="971600" y="4053964"/>
            <a:ext cx="864339" cy="369332"/>
          </a:xfrm>
          <a:prstGeom prst="rect">
            <a:avLst/>
          </a:prstGeom>
        </p:spPr>
        <p:txBody>
          <a:bodyPr wrap="none">
            <a:spAutoFit/>
          </a:bodyPr>
          <a:lstStyle/>
          <a:p>
            <a:r>
              <a:rPr lang="en-US" altLang="ko-KR">
                <a:solidFill>
                  <a:srgbClr val="FF0000"/>
                </a:solidFill>
                <a:latin typeface="Arial" panose="020B0604020202020204" pitchFamily="34" charset="0"/>
                <a:cs typeface="Arial" panose="020B0604020202020204" pitchFamily="34" charset="0"/>
              </a:rPr>
              <a:t>Gyroid</a:t>
            </a:r>
            <a:endParaRPr lang="ko-KR" altLang="en-US"/>
          </a:p>
        </p:txBody>
      </p:sp>
      <p:sp>
        <p:nvSpPr>
          <p:cNvPr id="19" name="직사각형 18"/>
          <p:cNvSpPr/>
          <p:nvPr/>
        </p:nvSpPr>
        <p:spPr>
          <a:xfrm>
            <a:off x="1964818" y="4404425"/>
            <a:ext cx="1441420" cy="369332"/>
          </a:xfrm>
          <a:prstGeom prst="rect">
            <a:avLst/>
          </a:prstGeom>
        </p:spPr>
        <p:txBody>
          <a:bodyPr wrap="none">
            <a:spAutoFit/>
          </a:bodyPr>
          <a:lstStyle/>
          <a:p>
            <a:r>
              <a:rPr lang="en-US" altLang="ko-KR" dirty="0">
                <a:solidFill>
                  <a:srgbClr val="009900"/>
                </a:solidFill>
                <a:latin typeface="Arial" panose="020B0604020202020204" pitchFamily="34" charset="0"/>
                <a:cs typeface="Arial" panose="020B0604020202020204" pitchFamily="34" charset="0"/>
              </a:rPr>
              <a:t>Sphere (</a:t>
            </a:r>
            <a:r>
              <a:rPr lang="en-US" altLang="ko-KR" dirty="0" err="1">
                <a:solidFill>
                  <a:srgbClr val="009900"/>
                </a:solidFill>
                <a:latin typeface="Arial" panose="020B0604020202020204" pitchFamily="34" charset="0"/>
                <a:cs typeface="Arial" panose="020B0604020202020204" pitchFamily="34" charset="0"/>
              </a:rPr>
              <a:t>fcc</a:t>
            </a:r>
            <a:r>
              <a:rPr lang="en-US" altLang="ko-KR" dirty="0">
                <a:solidFill>
                  <a:srgbClr val="009900"/>
                </a:solidFill>
                <a:latin typeface="Arial" panose="020B0604020202020204" pitchFamily="34" charset="0"/>
                <a:cs typeface="Arial" panose="020B0604020202020204" pitchFamily="34" charset="0"/>
              </a:rPr>
              <a:t>)</a:t>
            </a:r>
            <a:endParaRPr lang="ko-KR" altLang="en-US" dirty="0">
              <a:solidFill>
                <a:srgbClr val="009900"/>
              </a:solidFill>
              <a:latin typeface="Arial" panose="020B0604020202020204" pitchFamily="34" charset="0"/>
              <a:cs typeface="Arial" panose="020B0604020202020204" pitchFamily="34" charset="0"/>
            </a:endParaRPr>
          </a:p>
        </p:txBody>
      </p:sp>
      <p:sp>
        <p:nvSpPr>
          <p:cNvPr id="20" name="직사각형 19"/>
          <p:cNvSpPr/>
          <p:nvPr/>
        </p:nvSpPr>
        <p:spPr>
          <a:xfrm>
            <a:off x="4067944" y="3966701"/>
            <a:ext cx="1120820" cy="369332"/>
          </a:xfrm>
          <a:prstGeom prst="rect">
            <a:avLst/>
          </a:prstGeom>
        </p:spPr>
        <p:txBody>
          <a:bodyPr wrap="none">
            <a:spAutoFit/>
          </a:bodyPr>
          <a:lstStyle/>
          <a:p>
            <a:r>
              <a:rPr lang="en-US" altLang="ko-KR" dirty="0">
                <a:solidFill>
                  <a:srgbClr val="0000FF"/>
                </a:solidFill>
                <a:latin typeface="Arial" panose="020B0604020202020204" pitchFamily="34" charset="0"/>
                <a:cs typeface="Arial" panose="020B0604020202020204" pitchFamily="34" charset="0"/>
              </a:rPr>
              <a:t>Lamellae</a:t>
            </a:r>
            <a:endParaRPr lang="ko-KR" altLang="en-US" dirty="0">
              <a:solidFill>
                <a:srgbClr val="0000FF"/>
              </a:solidFill>
              <a:latin typeface="Arial" panose="020B0604020202020204" pitchFamily="34" charset="0"/>
              <a:cs typeface="Arial" panose="020B0604020202020204" pitchFamily="34" charset="0"/>
            </a:endParaRPr>
          </a:p>
        </p:txBody>
      </p:sp>
      <p:sp>
        <p:nvSpPr>
          <p:cNvPr id="21" name="직사각형 20"/>
          <p:cNvSpPr/>
          <p:nvPr/>
        </p:nvSpPr>
        <p:spPr>
          <a:xfrm>
            <a:off x="5808432" y="3986992"/>
            <a:ext cx="1120820" cy="369332"/>
          </a:xfrm>
          <a:prstGeom prst="rect">
            <a:avLst/>
          </a:prstGeom>
        </p:spPr>
        <p:txBody>
          <a:bodyPr wrap="none">
            <a:spAutoFit/>
          </a:bodyPr>
          <a:lstStyle/>
          <a:p>
            <a:r>
              <a:rPr lang="en-US" altLang="ko-KR" dirty="0">
                <a:solidFill>
                  <a:srgbClr val="0000FF"/>
                </a:solidFill>
                <a:latin typeface="Arial" panose="020B0604020202020204" pitchFamily="34" charset="0"/>
                <a:cs typeface="Arial" panose="020B0604020202020204" pitchFamily="34" charset="0"/>
              </a:rPr>
              <a:t>Lamellae</a:t>
            </a:r>
            <a:endParaRPr lang="ko-KR" altLang="en-US" dirty="0">
              <a:solidFill>
                <a:srgbClr val="0000FF"/>
              </a:solidFill>
              <a:latin typeface="Arial" panose="020B0604020202020204" pitchFamily="34" charset="0"/>
              <a:cs typeface="Arial" panose="020B0604020202020204" pitchFamily="34" charset="0"/>
            </a:endParaRPr>
          </a:p>
        </p:txBody>
      </p:sp>
      <p:sp>
        <p:nvSpPr>
          <p:cNvPr id="22" name="슬라이드 번호 개체 틀 1">
            <a:extLst>
              <a:ext uri="{FF2B5EF4-FFF2-40B4-BE49-F238E27FC236}">
                <a16:creationId xmlns:a16="http://schemas.microsoft.com/office/drawing/2014/main" id="{C485C17A-9E9B-57AB-D401-507BC87B39AC}"/>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47</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745609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직사각형 20"/>
          <p:cNvSpPr/>
          <p:nvPr/>
        </p:nvSpPr>
        <p:spPr>
          <a:xfrm>
            <a:off x="251520" y="44624"/>
            <a:ext cx="8568952" cy="461665"/>
          </a:xfrm>
          <a:prstGeom prst="rect">
            <a:avLst/>
          </a:prstGeom>
        </p:spPr>
        <p:txBody>
          <a:bodyPr wrap="square">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2. Micro-beam SAXS</a:t>
            </a:r>
          </a:p>
        </p:txBody>
      </p:sp>
      <p:pic>
        <p:nvPicPr>
          <p:cNvPr id="19" name="Picture 2">
            <a:extLst>
              <a:ext uri="{FF2B5EF4-FFF2-40B4-BE49-F238E27FC236}">
                <a16:creationId xmlns:a16="http://schemas.microsoft.com/office/drawing/2014/main" id="{C5A67111-A59C-DCFC-8B8C-6025288A60FB}"/>
              </a:ext>
            </a:extLst>
          </p:cNvPr>
          <p:cNvPicPr>
            <a:picLocks noChangeAspect="1" noChangeArrowheads="1"/>
          </p:cNvPicPr>
          <p:nvPr/>
        </p:nvPicPr>
        <p:blipFill>
          <a:blip r:embed="rId2" cstate="print"/>
          <a:srcRect/>
          <a:stretch>
            <a:fillRect/>
          </a:stretch>
        </p:blipFill>
        <p:spPr bwMode="auto">
          <a:xfrm>
            <a:off x="4338648" y="1038757"/>
            <a:ext cx="3473712" cy="5695636"/>
          </a:xfrm>
          <a:prstGeom prst="rect">
            <a:avLst/>
          </a:prstGeom>
          <a:noFill/>
          <a:ln w="9525">
            <a:noFill/>
            <a:miter lim="800000"/>
            <a:headEnd/>
            <a:tailEnd/>
          </a:ln>
        </p:spPr>
      </p:pic>
      <p:sp>
        <p:nvSpPr>
          <p:cNvPr id="23" name="직사각형 22">
            <a:extLst>
              <a:ext uri="{FF2B5EF4-FFF2-40B4-BE49-F238E27FC236}">
                <a16:creationId xmlns:a16="http://schemas.microsoft.com/office/drawing/2014/main" id="{13609D63-3B2B-5194-7D4F-8363ED13D229}"/>
              </a:ext>
            </a:extLst>
          </p:cNvPr>
          <p:cNvSpPr/>
          <p:nvPr/>
        </p:nvSpPr>
        <p:spPr>
          <a:xfrm>
            <a:off x="306200" y="1883223"/>
            <a:ext cx="8064896" cy="369332"/>
          </a:xfrm>
          <a:prstGeom prst="rect">
            <a:avLst/>
          </a:prstGeom>
        </p:spPr>
        <p:txBody>
          <a:bodyPr wrap="square">
            <a:spAutoFit/>
          </a:bodyPr>
          <a:lstStyle/>
          <a:p>
            <a:r>
              <a:rPr lang="en-US" altLang="ko-KR" dirty="0">
                <a:solidFill>
                  <a:srgbClr val="FF0000"/>
                </a:solidFill>
              </a:rPr>
              <a:t>* Low-voltage Actuator</a:t>
            </a:r>
            <a:endParaRPr lang="ko-KR" altLang="en-US" dirty="0">
              <a:solidFill>
                <a:srgbClr val="FF0000"/>
              </a:solidFill>
            </a:endParaRPr>
          </a:p>
        </p:txBody>
      </p:sp>
      <p:pic>
        <p:nvPicPr>
          <p:cNvPr id="24" name="_x66683928" descr="EMB00000dec3d88">
            <a:extLst>
              <a:ext uri="{FF2B5EF4-FFF2-40B4-BE49-F238E27FC236}">
                <a16:creationId xmlns:a16="http://schemas.microsoft.com/office/drawing/2014/main" id="{69B64212-2D71-AE70-EC38-B7470AD8299C}"/>
              </a:ext>
            </a:extLst>
          </p:cNvPr>
          <p:cNvPicPr>
            <a:picLocks noChangeAspect="1" noChangeArrowheads="1"/>
          </p:cNvPicPr>
          <p:nvPr/>
        </p:nvPicPr>
        <p:blipFill>
          <a:blip r:embed="rId3" cstate="print"/>
          <a:srcRect/>
          <a:stretch>
            <a:fillRect/>
          </a:stretch>
        </p:blipFill>
        <p:spPr bwMode="auto">
          <a:xfrm>
            <a:off x="957955" y="4503537"/>
            <a:ext cx="2760833" cy="2084378"/>
          </a:xfrm>
          <a:prstGeom prst="rect">
            <a:avLst/>
          </a:prstGeom>
          <a:noFill/>
        </p:spPr>
      </p:pic>
      <p:pic>
        <p:nvPicPr>
          <p:cNvPr id="25" name="_x66677712" descr="EMB00000dec3d87">
            <a:extLst>
              <a:ext uri="{FF2B5EF4-FFF2-40B4-BE49-F238E27FC236}">
                <a16:creationId xmlns:a16="http://schemas.microsoft.com/office/drawing/2014/main" id="{3406D611-8D95-E026-670F-620F5211C6D8}"/>
              </a:ext>
            </a:extLst>
          </p:cNvPr>
          <p:cNvPicPr>
            <a:picLocks noChangeAspect="1" noChangeArrowheads="1"/>
          </p:cNvPicPr>
          <p:nvPr/>
        </p:nvPicPr>
        <p:blipFill>
          <a:blip r:embed="rId4" cstate="print"/>
          <a:srcRect/>
          <a:stretch>
            <a:fillRect/>
          </a:stretch>
        </p:blipFill>
        <p:spPr bwMode="auto">
          <a:xfrm>
            <a:off x="895867" y="2302165"/>
            <a:ext cx="2822921" cy="2084377"/>
          </a:xfrm>
          <a:prstGeom prst="rect">
            <a:avLst/>
          </a:prstGeom>
          <a:noFill/>
        </p:spPr>
      </p:pic>
      <p:sp>
        <p:nvSpPr>
          <p:cNvPr id="27" name="TextBox 26">
            <a:extLst>
              <a:ext uri="{FF2B5EF4-FFF2-40B4-BE49-F238E27FC236}">
                <a16:creationId xmlns:a16="http://schemas.microsoft.com/office/drawing/2014/main" id="{0E98CB8A-714A-907D-7106-4DDB9B1D0450}"/>
              </a:ext>
            </a:extLst>
          </p:cNvPr>
          <p:cNvSpPr txBox="1"/>
          <p:nvPr/>
        </p:nvSpPr>
        <p:spPr>
          <a:xfrm>
            <a:off x="107504" y="624396"/>
            <a:ext cx="3849708" cy="1384995"/>
          </a:xfrm>
          <a:prstGeom prst="rect">
            <a:avLst/>
          </a:prstGeom>
          <a:noFill/>
        </p:spPr>
        <p:txBody>
          <a:bodyPr wrap="none" rtlCol="0">
            <a:spAutoFit/>
          </a:bodyPr>
          <a:lstStyle/>
          <a:p>
            <a:pPr>
              <a:buFont typeface="Arial" pitchFamily="34" charset="0"/>
              <a:buChar char="•"/>
            </a:pPr>
            <a:r>
              <a:rPr lang="en-US" altLang="ko-KR" dirty="0"/>
              <a:t> Beam size </a:t>
            </a:r>
          </a:p>
          <a:p>
            <a:r>
              <a:rPr lang="en-US" altLang="ko-KR" dirty="0"/>
              <a:t> - Current : 60 (V) X 450 (H) </a:t>
            </a:r>
            <a:r>
              <a:rPr lang="en-US" altLang="ko-KR" dirty="0">
                <a:latin typeface="Symbol" pitchFamily="18" charset="2"/>
                <a:cs typeface="Times New Roman" pitchFamily="18" charset="0"/>
              </a:rPr>
              <a:t>m</a:t>
            </a:r>
            <a:r>
              <a:rPr lang="en-US" altLang="ko-KR" dirty="0"/>
              <a:t>m</a:t>
            </a:r>
            <a:r>
              <a:rPr lang="en-US" altLang="ko-KR" baseline="30000" dirty="0"/>
              <a:t>2 </a:t>
            </a:r>
          </a:p>
          <a:p>
            <a:r>
              <a:rPr lang="en-US" altLang="ko-KR" baseline="30000" dirty="0">
                <a:sym typeface="Wingdings" pitchFamily="2" charset="2"/>
              </a:rPr>
              <a:t> </a:t>
            </a:r>
            <a:r>
              <a:rPr lang="en-US" altLang="ko-KR" dirty="0">
                <a:sym typeface="Wingdings" pitchFamily="2" charset="2"/>
              </a:rPr>
              <a:t>- Year 2014 : 2</a:t>
            </a:r>
            <a:r>
              <a:rPr lang="en-US" altLang="ko-KR" dirty="0"/>
              <a:t>0 (V) X 150 (H) </a:t>
            </a:r>
            <a:r>
              <a:rPr lang="en-US" altLang="ko-KR" dirty="0">
                <a:latin typeface="Symbol" pitchFamily="18" charset="2"/>
                <a:cs typeface="Times New Roman" pitchFamily="18" charset="0"/>
              </a:rPr>
              <a:t>m</a:t>
            </a:r>
            <a:r>
              <a:rPr lang="en-US" altLang="ko-KR" dirty="0"/>
              <a:t>m</a:t>
            </a:r>
            <a:r>
              <a:rPr lang="en-US" altLang="ko-KR" baseline="30000" dirty="0"/>
              <a:t>2</a:t>
            </a:r>
            <a:endParaRPr lang="en-US" altLang="ko-KR" dirty="0">
              <a:sym typeface="Wingdings" pitchFamily="2" charset="2"/>
            </a:endParaRPr>
          </a:p>
          <a:p>
            <a:r>
              <a:rPr lang="en-US" altLang="ko-KR" dirty="0">
                <a:sym typeface="Wingdings" pitchFamily="2" charset="2"/>
              </a:rPr>
              <a:t> - Future : 8</a:t>
            </a:r>
            <a:r>
              <a:rPr lang="en-US" altLang="ko-KR" dirty="0"/>
              <a:t> (V) X 20 (H) </a:t>
            </a:r>
            <a:r>
              <a:rPr lang="en-US" altLang="ko-KR" dirty="0">
                <a:latin typeface="Symbol" pitchFamily="18" charset="2"/>
                <a:cs typeface="Times New Roman" pitchFamily="18" charset="0"/>
              </a:rPr>
              <a:t>m</a:t>
            </a:r>
            <a:r>
              <a:rPr lang="en-US" altLang="ko-KR" dirty="0"/>
              <a:t>m</a:t>
            </a:r>
            <a:r>
              <a:rPr lang="en-US" altLang="ko-KR" baseline="30000" dirty="0"/>
              <a:t>2 </a:t>
            </a:r>
            <a:endParaRPr lang="ko-KR" altLang="en-US" baseline="30000" dirty="0"/>
          </a:p>
          <a:p>
            <a:r>
              <a:rPr lang="en-US" altLang="ko-KR" baseline="30000" dirty="0"/>
              <a:t> </a:t>
            </a:r>
            <a:endParaRPr lang="ko-KR" altLang="en-US" baseline="30000" dirty="0"/>
          </a:p>
        </p:txBody>
      </p:sp>
      <p:sp>
        <p:nvSpPr>
          <p:cNvPr id="28" name="슬라이드 번호 개체 틀 1">
            <a:extLst>
              <a:ext uri="{FF2B5EF4-FFF2-40B4-BE49-F238E27FC236}">
                <a16:creationId xmlns:a16="http://schemas.microsoft.com/office/drawing/2014/main" id="{E2F7FA2E-B2D6-8E94-69E6-36253D726FF8}"/>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48</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108999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323528" y="35332"/>
            <a:ext cx="4009431" cy="461665"/>
          </a:xfrm>
          <a:prstGeom prst="rect">
            <a:avLst/>
          </a:prstGeom>
        </p:spPr>
        <p:txBody>
          <a:bodyPr wrap="none">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3. Colloid study by </a:t>
            </a:r>
            <a:r>
              <a:rPr lang="en-US" altLang="ko-KR" sz="2400" dirty="0" err="1">
                <a:solidFill>
                  <a:schemeClr val="bg1"/>
                </a:solidFill>
                <a:latin typeface="Berlin Sans FB" panose="020E0602020502020306" pitchFamily="34" charset="0"/>
                <a:ea typeface="HY헤드라인M" panose="02030600000101010101" pitchFamily="18" charset="-127"/>
              </a:rPr>
              <a:t>Rheo</a:t>
            </a:r>
            <a:r>
              <a:rPr lang="en-US" altLang="ko-KR" sz="2400" dirty="0">
                <a:solidFill>
                  <a:schemeClr val="bg1"/>
                </a:solidFill>
                <a:latin typeface="Berlin Sans FB" panose="020E0602020502020306" pitchFamily="34" charset="0"/>
                <a:ea typeface="HY헤드라인M" panose="02030600000101010101" pitchFamily="18" charset="-127"/>
              </a:rPr>
              <a:t>-SAXS</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sp>
        <p:nvSpPr>
          <p:cNvPr id="4" name="TextBox 3">
            <a:extLst>
              <a:ext uri="{FF2B5EF4-FFF2-40B4-BE49-F238E27FC236}">
                <a16:creationId xmlns:a16="http://schemas.microsoft.com/office/drawing/2014/main" id="{1F80D551-51A4-4B30-B468-F6A5C82A4E02}"/>
              </a:ext>
            </a:extLst>
          </p:cNvPr>
          <p:cNvSpPr txBox="1"/>
          <p:nvPr/>
        </p:nvSpPr>
        <p:spPr>
          <a:xfrm>
            <a:off x="644489" y="743683"/>
            <a:ext cx="2023311" cy="369332"/>
          </a:xfrm>
          <a:prstGeom prst="rect">
            <a:avLst/>
          </a:prstGeom>
          <a:noFill/>
        </p:spPr>
        <p:txBody>
          <a:bodyPr wrap="none" rtlCol="0">
            <a:spAutoFit/>
          </a:bodyPr>
          <a:lstStyle/>
          <a:p>
            <a:r>
              <a:rPr lang="en-US" altLang="ko-KR" b="1" dirty="0"/>
              <a:t>Shear Alignment</a:t>
            </a:r>
            <a:endParaRPr lang="ko-KR" altLang="en-US" b="1" dirty="0"/>
          </a:p>
        </p:txBody>
      </p:sp>
      <p:pic>
        <p:nvPicPr>
          <p:cNvPr id="5" name="Picture 2">
            <a:extLst>
              <a:ext uri="{FF2B5EF4-FFF2-40B4-BE49-F238E27FC236}">
                <a16:creationId xmlns:a16="http://schemas.microsoft.com/office/drawing/2014/main" id="{41379AB1-6687-4D4F-B43D-C2ECEB8854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32" t="9877" r="42216" b="14247"/>
          <a:stretch/>
        </p:blipFill>
        <p:spPr bwMode="auto">
          <a:xfrm>
            <a:off x="179512" y="2996952"/>
            <a:ext cx="4186848" cy="3193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그림 5">
            <a:extLst>
              <a:ext uri="{FF2B5EF4-FFF2-40B4-BE49-F238E27FC236}">
                <a16:creationId xmlns:a16="http://schemas.microsoft.com/office/drawing/2014/main" id="{68422736-6A2D-41A4-AF6B-CEEFA8D41FD0}"/>
              </a:ext>
            </a:extLst>
          </p:cNvPr>
          <p:cNvPicPr>
            <a:picLocks noChangeAspect="1"/>
          </p:cNvPicPr>
          <p:nvPr/>
        </p:nvPicPr>
        <p:blipFill rotWithShape="1">
          <a:blip r:embed="rId3"/>
          <a:srcRect l="36769" t="35658" r="33883" b="41920"/>
          <a:stretch/>
        </p:blipFill>
        <p:spPr>
          <a:xfrm>
            <a:off x="6840518" y="4783652"/>
            <a:ext cx="2253054" cy="1587046"/>
          </a:xfrm>
          <a:prstGeom prst="rect">
            <a:avLst/>
          </a:prstGeom>
        </p:spPr>
      </p:pic>
      <p:pic>
        <p:nvPicPr>
          <p:cNvPr id="7" name="그림 6">
            <a:extLst>
              <a:ext uri="{FF2B5EF4-FFF2-40B4-BE49-F238E27FC236}">
                <a16:creationId xmlns:a16="http://schemas.microsoft.com/office/drawing/2014/main" id="{4AF88CA5-A81A-4ADE-86E0-DEB3CCA1C35A}"/>
              </a:ext>
            </a:extLst>
          </p:cNvPr>
          <p:cNvPicPr preferRelativeResize="0">
            <a:picLocks/>
          </p:cNvPicPr>
          <p:nvPr/>
        </p:nvPicPr>
        <p:blipFill rotWithShape="1">
          <a:blip r:embed="rId4"/>
          <a:srcRect l="34518" t="37452" r="33187" b="42184"/>
          <a:stretch/>
        </p:blipFill>
        <p:spPr>
          <a:xfrm>
            <a:off x="4515426" y="4786184"/>
            <a:ext cx="2253600" cy="1587600"/>
          </a:xfrm>
          <a:prstGeom prst="rect">
            <a:avLst/>
          </a:prstGeom>
        </p:spPr>
      </p:pic>
      <p:pic>
        <p:nvPicPr>
          <p:cNvPr id="8" name="그림 7">
            <a:extLst>
              <a:ext uri="{FF2B5EF4-FFF2-40B4-BE49-F238E27FC236}">
                <a16:creationId xmlns:a16="http://schemas.microsoft.com/office/drawing/2014/main" id="{056903E3-B6BA-4C27-9D1F-58F9750136EA}"/>
              </a:ext>
            </a:extLst>
          </p:cNvPr>
          <p:cNvPicPr>
            <a:picLocks noChangeAspect="1"/>
          </p:cNvPicPr>
          <p:nvPr/>
        </p:nvPicPr>
        <p:blipFill rotWithShape="1">
          <a:blip r:embed="rId5"/>
          <a:srcRect l="37564" t="34984" r="34612" b="43768"/>
          <a:stretch/>
        </p:blipFill>
        <p:spPr>
          <a:xfrm>
            <a:off x="6840518" y="2660733"/>
            <a:ext cx="2253054" cy="1586204"/>
          </a:xfrm>
          <a:prstGeom prst="rect">
            <a:avLst/>
          </a:prstGeom>
        </p:spPr>
      </p:pic>
      <p:pic>
        <p:nvPicPr>
          <p:cNvPr id="9" name="그림 8">
            <a:extLst>
              <a:ext uri="{FF2B5EF4-FFF2-40B4-BE49-F238E27FC236}">
                <a16:creationId xmlns:a16="http://schemas.microsoft.com/office/drawing/2014/main" id="{9CFF5024-7F2C-4F76-8690-1355AE7FDC3C}"/>
              </a:ext>
            </a:extLst>
          </p:cNvPr>
          <p:cNvPicPr>
            <a:picLocks noChangeAspect="1"/>
          </p:cNvPicPr>
          <p:nvPr/>
        </p:nvPicPr>
        <p:blipFill rotWithShape="1">
          <a:blip r:embed="rId6"/>
          <a:srcRect l="37089" t="35001" r="35087" b="43674"/>
          <a:stretch/>
        </p:blipFill>
        <p:spPr>
          <a:xfrm>
            <a:off x="4502632" y="2660733"/>
            <a:ext cx="2258007" cy="1595535"/>
          </a:xfrm>
          <a:prstGeom prst="rect">
            <a:avLst/>
          </a:prstGeom>
        </p:spPr>
      </p:pic>
      <p:sp>
        <p:nvSpPr>
          <p:cNvPr id="10" name="줄무늬가 있는 오른쪽 화살표 14">
            <a:extLst>
              <a:ext uri="{FF2B5EF4-FFF2-40B4-BE49-F238E27FC236}">
                <a16:creationId xmlns:a16="http://schemas.microsoft.com/office/drawing/2014/main" id="{AD7366A9-A59D-46B9-8F5D-041F0CC88DE9}"/>
              </a:ext>
            </a:extLst>
          </p:cNvPr>
          <p:cNvSpPr/>
          <p:nvPr/>
        </p:nvSpPr>
        <p:spPr>
          <a:xfrm rot="5400000">
            <a:off x="6585486" y="4188857"/>
            <a:ext cx="550506" cy="727090"/>
          </a:xfrm>
          <a:prstGeom prst="stripedRightArrow">
            <a:avLst/>
          </a:prstGeom>
        </p:spPr>
        <p:style>
          <a:lnRef idx="0">
            <a:schemeClr val="accent6"/>
          </a:lnRef>
          <a:fillRef idx="3">
            <a:schemeClr val="accent6"/>
          </a:fillRef>
          <a:effectRef idx="3">
            <a:schemeClr val="accent6"/>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1" name="TextBox 74">
            <a:extLst>
              <a:ext uri="{FF2B5EF4-FFF2-40B4-BE49-F238E27FC236}">
                <a16:creationId xmlns:a16="http://schemas.microsoft.com/office/drawing/2014/main" id="{E707F147-2328-44F1-8994-872C0EB6E856}"/>
              </a:ext>
            </a:extLst>
          </p:cNvPr>
          <p:cNvSpPr txBox="1"/>
          <p:nvPr/>
        </p:nvSpPr>
        <p:spPr>
          <a:xfrm>
            <a:off x="4765769" y="4342215"/>
            <a:ext cx="4209438" cy="307777"/>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dirty="0"/>
              <a:t>Shear Aligning</a:t>
            </a:r>
            <a:endParaRPr lang="ko-KR" altLang="en-US" sz="1400" b="1" dirty="0"/>
          </a:p>
        </p:txBody>
      </p:sp>
      <p:sp>
        <p:nvSpPr>
          <p:cNvPr id="12" name="TextBox 80">
            <a:extLst>
              <a:ext uri="{FF2B5EF4-FFF2-40B4-BE49-F238E27FC236}">
                <a16:creationId xmlns:a16="http://schemas.microsoft.com/office/drawing/2014/main" id="{41C9C7F9-C1B1-454D-92FB-B424EDE70553}"/>
              </a:ext>
            </a:extLst>
          </p:cNvPr>
          <p:cNvSpPr txBox="1"/>
          <p:nvPr/>
        </p:nvSpPr>
        <p:spPr>
          <a:xfrm>
            <a:off x="4466151" y="4735939"/>
            <a:ext cx="1746164" cy="307777"/>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a:solidFill>
                  <a:schemeClr val="bg1"/>
                </a:solidFill>
              </a:rPr>
              <a:t>Shear rate (1/sec)</a:t>
            </a:r>
            <a:endParaRPr lang="ko-KR" altLang="en-US" sz="1400" b="1">
              <a:solidFill>
                <a:schemeClr val="bg1"/>
              </a:solidFill>
            </a:endParaRPr>
          </a:p>
        </p:txBody>
      </p:sp>
      <p:sp>
        <p:nvSpPr>
          <p:cNvPr id="13" name="TextBox 81">
            <a:extLst>
              <a:ext uri="{FF2B5EF4-FFF2-40B4-BE49-F238E27FC236}">
                <a16:creationId xmlns:a16="http://schemas.microsoft.com/office/drawing/2014/main" id="{B1E17ABE-2EA0-400C-B53F-4DE2EDC7635D}"/>
              </a:ext>
            </a:extLst>
          </p:cNvPr>
          <p:cNvSpPr txBox="1"/>
          <p:nvPr/>
        </p:nvSpPr>
        <p:spPr>
          <a:xfrm>
            <a:off x="6804606" y="4731372"/>
            <a:ext cx="1746164" cy="307777"/>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a:solidFill>
                  <a:schemeClr val="bg1"/>
                </a:solidFill>
              </a:rPr>
              <a:t>Shear rate (1/sec)</a:t>
            </a:r>
            <a:endParaRPr lang="ko-KR" altLang="en-US" sz="1400" b="1">
              <a:solidFill>
                <a:schemeClr val="bg1"/>
              </a:solidFill>
            </a:endParaRPr>
          </a:p>
        </p:txBody>
      </p:sp>
      <p:sp>
        <p:nvSpPr>
          <p:cNvPr id="14" name="정육면체 13">
            <a:extLst>
              <a:ext uri="{FF2B5EF4-FFF2-40B4-BE49-F238E27FC236}">
                <a16:creationId xmlns:a16="http://schemas.microsoft.com/office/drawing/2014/main" id="{31A502FF-6691-46CD-B93E-6D68342DEEE1}"/>
              </a:ext>
            </a:extLst>
          </p:cNvPr>
          <p:cNvSpPr/>
          <p:nvPr/>
        </p:nvSpPr>
        <p:spPr>
          <a:xfrm>
            <a:off x="8123591" y="1220401"/>
            <a:ext cx="664588" cy="653142"/>
          </a:xfrm>
          <a:prstGeom prst="cube">
            <a:avLst>
              <a:gd name="adj" fmla="val 7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5" name="정육면체 14">
            <a:extLst>
              <a:ext uri="{FF2B5EF4-FFF2-40B4-BE49-F238E27FC236}">
                <a16:creationId xmlns:a16="http://schemas.microsoft.com/office/drawing/2014/main" id="{12C3DCD9-B9DC-4B45-9BF3-F00F8AC75C70}"/>
              </a:ext>
            </a:extLst>
          </p:cNvPr>
          <p:cNvSpPr/>
          <p:nvPr/>
        </p:nvSpPr>
        <p:spPr>
          <a:xfrm>
            <a:off x="8071178" y="1273028"/>
            <a:ext cx="664588" cy="653142"/>
          </a:xfrm>
          <a:prstGeom prst="cube">
            <a:avLst>
              <a:gd name="adj" fmla="val 78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6" name="정육면체 15">
            <a:extLst>
              <a:ext uri="{FF2B5EF4-FFF2-40B4-BE49-F238E27FC236}">
                <a16:creationId xmlns:a16="http://schemas.microsoft.com/office/drawing/2014/main" id="{1F31412B-7A53-49C0-A74F-357E75D5A618}"/>
              </a:ext>
            </a:extLst>
          </p:cNvPr>
          <p:cNvSpPr/>
          <p:nvPr/>
        </p:nvSpPr>
        <p:spPr>
          <a:xfrm>
            <a:off x="8018765" y="1329585"/>
            <a:ext cx="664588" cy="653142"/>
          </a:xfrm>
          <a:prstGeom prst="cube">
            <a:avLst>
              <a:gd name="adj" fmla="val 78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7" name="정육면체 16">
            <a:extLst>
              <a:ext uri="{FF2B5EF4-FFF2-40B4-BE49-F238E27FC236}">
                <a16:creationId xmlns:a16="http://schemas.microsoft.com/office/drawing/2014/main" id="{55554E73-C8F2-4D7F-9BFB-D88BC54BB991}"/>
              </a:ext>
            </a:extLst>
          </p:cNvPr>
          <p:cNvSpPr/>
          <p:nvPr/>
        </p:nvSpPr>
        <p:spPr>
          <a:xfrm>
            <a:off x="7966352" y="1385549"/>
            <a:ext cx="664588" cy="653142"/>
          </a:xfrm>
          <a:prstGeom prst="cube">
            <a:avLst>
              <a:gd name="adj" fmla="val 785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8" name="정육면체 17">
            <a:extLst>
              <a:ext uri="{FF2B5EF4-FFF2-40B4-BE49-F238E27FC236}">
                <a16:creationId xmlns:a16="http://schemas.microsoft.com/office/drawing/2014/main" id="{FD630226-9C2A-4CBB-98F5-4D71F784A9F5}"/>
              </a:ext>
            </a:extLst>
          </p:cNvPr>
          <p:cNvSpPr/>
          <p:nvPr/>
        </p:nvSpPr>
        <p:spPr>
          <a:xfrm>
            <a:off x="5569849" y="1215544"/>
            <a:ext cx="366075" cy="820360"/>
          </a:xfrm>
          <a:prstGeom prst="cube">
            <a:avLst>
              <a:gd name="adj" fmla="val 72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19" name="정육면체 18">
            <a:extLst>
              <a:ext uri="{FF2B5EF4-FFF2-40B4-BE49-F238E27FC236}">
                <a16:creationId xmlns:a16="http://schemas.microsoft.com/office/drawing/2014/main" id="{0B3BCF22-24ED-40B8-B0FB-27D390B8EECA}"/>
              </a:ext>
            </a:extLst>
          </p:cNvPr>
          <p:cNvSpPr/>
          <p:nvPr/>
        </p:nvSpPr>
        <p:spPr>
          <a:xfrm>
            <a:off x="5670172" y="1215544"/>
            <a:ext cx="366075" cy="820360"/>
          </a:xfrm>
          <a:prstGeom prst="cube">
            <a:avLst>
              <a:gd name="adj" fmla="val 728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20" name="정육면체 19">
            <a:extLst>
              <a:ext uri="{FF2B5EF4-FFF2-40B4-BE49-F238E27FC236}">
                <a16:creationId xmlns:a16="http://schemas.microsoft.com/office/drawing/2014/main" id="{232103BC-C443-4416-B1F6-288D4A548538}"/>
              </a:ext>
            </a:extLst>
          </p:cNvPr>
          <p:cNvSpPr/>
          <p:nvPr/>
        </p:nvSpPr>
        <p:spPr>
          <a:xfrm>
            <a:off x="5772161" y="1215078"/>
            <a:ext cx="366075" cy="820360"/>
          </a:xfrm>
          <a:prstGeom prst="cube">
            <a:avLst>
              <a:gd name="adj" fmla="val 72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21" name="정육면체 20">
            <a:extLst>
              <a:ext uri="{FF2B5EF4-FFF2-40B4-BE49-F238E27FC236}">
                <a16:creationId xmlns:a16="http://schemas.microsoft.com/office/drawing/2014/main" id="{226D076D-3483-4EBF-9822-DB216B07E9E5}"/>
              </a:ext>
            </a:extLst>
          </p:cNvPr>
          <p:cNvSpPr/>
          <p:nvPr/>
        </p:nvSpPr>
        <p:spPr>
          <a:xfrm>
            <a:off x="5872866" y="1215544"/>
            <a:ext cx="366075" cy="820360"/>
          </a:xfrm>
          <a:prstGeom prst="cube">
            <a:avLst>
              <a:gd name="adj" fmla="val 7284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22" name="정육면체 21">
            <a:extLst>
              <a:ext uri="{FF2B5EF4-FFF2-40B4-BE49-F238E27FC236}">
                <a16:creationId xmlns:a16="http://schemas.microsoft.com/office/drawing/2014/main" id="{50F876DF-6797-465F-B646-9AD78B120726}"/>
              </a:ext>
            </a:extLst>
          </p:cNvPr>
          <p:cNvSpPr/>
          <p:nvPr/>
        </p:nvSpPr>
        <p:spPr>
          <a:xfrm>
            <a:off x="5973571" y="1215078"/>
            <a:ext cx="366075" cy="820360"/>
          </a:xfrm>
          <a:prstGeom prst="cube">
            <a:avLst>
              <a:gd name="adj" fmla="val 72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
        <p:nvSpPr>
          <p:cNvPr id="23" name="TextBox 75">
            <a:extLst>
              <a:ext uri="{FF2B5EF4-FFF2-40B4-BE49-F238E27FC236}">
                <a16:creationId xmlns:a16="http://schemas.microsoft.com/office/drawing/2014/main" id="{86819629-8421-426E-80E2-167073EFCA38}"/>
              </a:ext>
            </a:extLst>
          </p:cNvPr>
          <p:cNvSpPr txBox="1"/>
          <p:nvPr/>
        </p:nvSpPr>
        <p:spPr>
          <a:xfrm>
            <a:off x="6885866" y="2361908"/>
            <a:ext cx="1885261" cy="307777"/>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a:t>Tangential direction</a:t>
            </a:r>
            <a:endParaRPr lang="ko-KR" altLang="en-US" sz="1400" b="1"/>
          </a:p>
        </p:txBody>
      </p:sp>
      <p:sp>
        <p:nvSpPr>
          <p:cNvPr id="24" name="TextBox 79">
            <a:extLst>
              <a:ext uri="{FF2B5EF4-FFF2-40B4-BE49-F238E27FC236}">
                <a16:creationId xmlns:a16="http://schemas.microsoft.com/office/drawing/2014/main" id="{53E4B6A8-73E2-4609-BEF4-89E47CB5B554}"/>
              </a:ext>
            </a:extLst>
          </p:cNvPr>
          <p:cNvSpPr txBox="1"/>
          <p:nvPr/>
        </p:nvSpPr>
        <p:spPr>
          <a:xfrm>
            <a:off x="4799090" y="2366475"/>
            <a:ext cx="1528688" cy="307777"/>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400" b="1"/>
              <a:t>Radial direction</a:t>
            </a:r>
            <a:endParaRPr lang="ko-KR" altLang="en-US" sz="1400" b="1"/>
          </a:p>
        </p:txBody>
      </p:sp>
      <p:pic>
        <p:nvPicPr>
          <p:cNvPr id="25" name="Picture 2">
            <a:extLst>
              <a:ext uri="{FF2B5EF4-FFF2-40B4-BE49-F238E27FC236}">
                <a16:creationId xmlns:a16="http://schemas.microsoft.com/office/drawing/2014/main" id="{71A6818D-624F-4A1B-B18F-3081D13E879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78" t="7892" r="70620" b="47703"/>
          <a:stretch/>
        </p:blipFill>
        <p:spPr bwMode="auto">
          <a:xfrm>
            <a:off x="179511" y="1187798"/>
            <a:ext cx="3064685" cy="1809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a:extLst>
              <a:ext uri="{FF2B5EF4-FFF2-40B4-BE49-F238E27FC236}">
                <a16:creationId xmlns:a16="http://schemas.microsoft.com/office/drawing/2014/main" id="{F349AE88-2E06-41BB-9804-846BCF67372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137" t="7893" r="59982" b="70532"/>
          <a:stretch/>
        </p:blipFill>
        <p:spPr bwMode="auto">
          <a:xfrm>
            <a:off x="4033303" y="1215200"/>
            <a:ext cx="1415265" cy="895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a:extLst>
              <a:ext uri="{FF2B5EF4-FFF2-40B4-BE49-F238E27FC236}">
                <a16:creationId xmlns:a16="http://schemas.microsoft.com/office/drawing/2014/main" id="{BB889E68-D39A-431E-A19C-C798A6560A4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830" t="47025" r="59289" b="27582"/>
          <a:stretch/>
        </p:blipFill>
        <p:spPr bwMode="auto">
          <a:xfrm>
            <a:off x="6537146" y="1173768"/>
            <a:ext cx="1262852" cy="94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직선 화살표 연결선 27">
            <a:extLst>
              <a:ext uri="{FF2B5EF4-FFF2-40B4-BE49-F238E27FC236}">
                <a16:creationId xmlns:a16="http://schemas.microsoft.com/office/drawing/2014/main" id="{CBFAD69A-5B74-401F-8899-535B22D5E4C1}"/>
              </a:ext>
            </a:extLst>
          </p:cNvPr>
          <p:cNvCxnSpPr/>
          <p:nvPr/>
        </p:nvCxnSpPr>
        <p:spPr>
          <a:xfrm flipH="1">
            <a:off x="8790684" y="1585503"/>
            <a:ext cx="252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id="{068B7298-0182-48BF-80A8-5611FAB79078}"/>
              </a:ext>
            </a:extLst>
          </p:cNvPr>
          <p:cNvCxnSpPr/>
          <p:nvPr/>
        </p:nvCxnSpPr>
        <p:spPr>
          <a:xfrm flipH="1">
            <a:off x="6182908" y="1605606"/>
            <a:ext cx="324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슬라이드 번호 개체 틀 1">
            <a:extLst>
              <a:ext uri="{FF2B5EF4-FFF2-40B4-BE49-F238E27FC236}">
                <a16:creationId xmlns:a16="http://schemas.microsoft.com/office/drawing/2014/main" id="{878F926E-3400-843E-4946-6DF1CC9B144D}"/>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49</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3919271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859" y="30804"/>
            <a:ext cx="8940141"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rPr>
              <a:t>X-ray scattering/diffraction</a:t>
            </a:r>
            <a:endParaRPr lang="ko-KR" altLang="en-US" sz="2400" b="1" dirty="0">
              <a:solidFill>
                <a:schemeClr val="bg1"/>
              </a:solidFill>
              <a:latin typeface="Berlin Sans FB" panose="020E0602020502020306" pitchFamily="34" charset="0"/>
              <a:ea typeface="맑은 고딕" pitchFamily="50" charset="-127"/>
            </a:endParaRPr>
          </a:p>
        </p:txBody>
      </p:sp>
      <p:pic>
        <p:nvPicPr>
          <p:cNvPr id="6" name="그림 5"/>
          <p:cNvPicPr>
            <a:picLocks noChangeAspect="1"/>
          </p:cNvPicPr>
          <p:nvPr/>
        </p:nvPicPr>
        <p:blipFill>
          <a:blip r:embed="rId2"/>
          <a:stretch>
            <a:fillRect/>
          </a:stretch>
        </p:blipFill>
        <p:spPr>
          <a:xfrm>
            <a:off x="1907704" y="836712"/>
            <a:ext cx="5401524" cy="1585097"/>
          </a:xfrm>
          <a:prstGeom prst="rect">
            <a:avLst/>
          </a:prstGeom>
        </p:spPr>
      </p:pic>
      <p:pic>
        <p:nvPicPr>
          <p:cNvPr id="7" name="그림 6"/>
          <p:cNvPicPr>
            <a:picLocks noChangeAspect="1"/>
          </p:cNvPicPr>
          <p:nvPr/>
        </p:nvPicPr>
        <p:blipFill>
          <a:blip r:embed="rId3"/>
          <a:stretch>
            <a:fillRect/>
          </a:stretch>
        </p:blipFill>
        <p:spPr>
          <a:xfrm>
            <a:off x="1871125" y="2893787"/>
            <a:ext cx="5438103" cy="1664352"/>
          </a:xfrm>
          <a:prstGeom prst="rect">
            <a:avLst/>
          </a:prstGeom>
        </p:spPr>
      </p:pic>
      <p:pic>
        <p:nvPicPr>
          <p:cNvPr id="8" name="그림 7"/>
          <p:cNvPicPr>
            <a:picLocks noChangeAspect="1"/>
          </p:cNvPicPr>
          <p:nvPr/>
        </p:nvPicPr>
        <p:blipFill>
          <a:blip r:embed="rId4"/>
          <a:stretch>
            <a:fillRect/>
          </a:stretch>
        </p:blipFill>
        <p:spPr>
          <a:xfrm>
            <a:off x="1934031" y="4927471"/>
            <a:ext cx="5401524" cy="1518036"/>
          </a:xfrm>
          <a:prstGeom prst="rect">
            <a:avLst/>
          </a:prstGeom>
        </p:spPr>
      </p:pic>
      <p:sp>
        <p:nvSpPr>
          <p:cNvPr id="9" name="직사각형 8"/>
          <p:cNvSpPr/>
          <p:nvPr/>
        </p:nvSpPr>
        <p:spPr>
          <a:xfrm>
            <a:off x="1918228" y="619289"/>
            <a:ext cx="827471" cy="369332"/>
          </a:xfrm>
          <a:prstGeom prst="rect">
            <a:avLst/>
          </a:prstGeom>
        </p:spPr>
        <p:txBody>
          <a:bodyPr wrap="none">
            <a:spAutoFit/>
          </a:bodyPr>
          <a:lstStyle/>
          <a:p>
            <a:r>
              <a:rPr lang="en-US" altLang="ko-KR" b="1" dirty="0">
                <a:solidFill>
                  <a:srgbClr val="0000FF"/>
                </a:solidFill>
                <a:latin typeface="Arial Narrow" panose="020B0606020202030204" pitchFamily="34" charset="0"/>
              </a:rPr>
              <a:t>Crystal</a:t>
            </a:r>
            <a:endParaRPr lang="ko-KR" altLang="en-US" dirty="0"/>
          </a:p>
        </p:txBody>
      </p:sp>
      <p:sp>
        <p:nvSpPr>
          <p:cNvPr id="209" name="직사각형 208"/>
          <p:cNvSpPr/>
          <p:nvPr/>
        </p:nvSpPr>
        <p:spPr>
          <a:xfrm>
            <a:off x="2007996" y="2524455"/>
            <a:ext cx="647934" cy="369332"/>
          </a:xfrm>
          <a:prstGeom prst="rect">
            <a:avLst/>
          </a:prstGeom>
        </p:spPr>
        <p:txBody>
          <a:bodyPr wrap="none">
            <a:spAutoFit/>
          </a:bodyPr>
          <a:lstStyle/>
          <a:p>
            <a:r>
              <a:rPr lang="en-US" altLang="ko-KR" b="1" dirty="0">
                <a:solidFill>
                  <a:srgbClr val="0000FF"/>
                </a:solidFill>
                <a:latin typeface="Arial Narrow" panose="020B0606020202030204" pitchFamily="34" charset="0"/>
              </a:rPr>
              <a:t>Fiber</a:t>
            </a:r>
            <a:endParaRPr lang="ko-KR" altLang="en-US" dirty="0"/>
          </a:p>
        </p:txBody>
      </p:sp>
      <p:sp>
        <p:nvSpPr>
          <p:cNvPr id="210" name="직사각형 209"/>
          <p:cNvSpPr/>
          <p:nvPr/>
        </p:nvSpPr>
        <p:spPr>
          <a:xfrm>
            <a:off x="1909060" y="4597589"/>
            <a:ext cx="941283" cy="369332"/>
          </a:xfrm>
          <a:prstGeom prst="rect">
            <a:avLst/>
          </a:prstGeom>
        </p:spPr>
        <p:txBody>
          <a:bodyPr wrap="none">
            <a:spAutoFit/>
          </a:bodyPr>
          <a:lstStyle/>
          <a:p>
            <a:r>
              <a:rPr lang="en-US" altLang="ko-KR" b="1" dirty="0">
                <a:solidFill>
                  <a:srgbClr val="0000FF"/>
                </a:solidFill>
                <a:latin typeface="Arial Narrow" panose="020B0606020202030204" pitchFamily="34" charset="0"/>
              </a:rPr>
              <a:t>Solution</a:t>
            </a:r>
            <a:endParaRPr lang="ko-KR" altLang="en-US" dirty="0"/>
          </a:p>
        </p:txBody>
      </p:sp>
      <p:sp>
        <p:nvSpPr>
          <p:cNvPr id="10" name="오른쪽 화살표 9"/>
          <p:cNvSpPr/>
          <p:nvPr/>
        </p:nvSpPr>
        <p:spPr>
          <a:xfrm>
            <a:off x="1014659" y="1411018"/>
            <a:ext cx="1250277" cy="36004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1" name="오른쪽 화살표 210"/>
          <p:cNvSpPr/>
          <p:nvPr/>
        </p:nvSpPr>
        <p:spPr>
          <a:xfrm>
            <a:off x="1017466" y="3365923"/>
            <a:ext cx="1250277" cy="36004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2" name="오른쪽 화살표 211"/>
          <p:cNvSpPr/>
          <p:nvPr/>
        </p:nvSpPr>
        <p:spPr>
          <a:xfrm>
            <a:off x="1075572" y="5447462"/>
            <a:ext cx="1250277" cy="360040"/>
          </a:xfrm>
          <a:prstGeom prst="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227217" y="1403484"/>
            <a:ext cx="772969" cy="369332"/>
          </a:xfrm>
          <a:prstGeom prst="rect">
            <a:avLst/>
          </a:prstGeom>
        </p:spPr>
        <p:txBody>
          <a:bodyPr wrap="none">
            <a:spAutoFit/>
          </a:bodyPr>
          <a:lstStyle/>
          <a:p>
            <a:r>
              <a:rPr lang="en-US" altLang="ko-KR" dirty="0">
                <a:solidFill>
                  <a:srgbClr val="002060"/>
                </a:solidFill>
                <a:latin typeface="Berlin Sans FB Demi" panose="020E0802020502020306" pitchFamily="34" charset="0"/>
              </a:rPr>
              <a:t>X-ray</a:t>
            </a:r>
            <a:endParaRPr lang="ko-KR" altLang="en-US" dirty="0"/>
          </a:p>
        </p:txBody>
      </p:sp>
      <p:sp>
        <p:nvSpPr>
          <p:cNvPr id="14" name="직사각형 13"/>
          <p:cNvSpPr/>
          <p:nvPr/>
        </p:nvSpPr>
        <p:spPr>
          <a:xfrm>
            <a:off x="227216" y="3339179"/>
            <a:ext cx="772969" cy="369332"/>
          </a:xfrm>
          <a:prstGeom prst="rect">
            <a:avLst/>
          </a:prstGeom>
        </p:spPr>
        <p:txBody>
          <a:bodyPr wrap="none">
            <a:spAutoFit/>
          </a:bodyPr>
          <a:lstStyle/>
          <a:p>
            <a:r>
              <a:rPr lang="en-US" altLang="ko-KR" dirty="0">
                <a:solidFill>
                  <a:srgbClr val="002060"/>
                </a:solidFill>
                <a:latin typeface="Berlin Sans FB Demi" panose="020E0802020502020306" pitchFamily="34" charset="0"/>
              </a:rPr>
              <a:t>X-ray</a:t>
            </a:r>
            <a:endParaRPr lang="ko-KR" altLang="en-US" dirty="0"/>
          </a:p>
        </p:txBody>
      </p:sp>
      <p:sp>
        <p:nvSpPr>
          <p:cNvPr id="15" name="직사각형 14"/>
          <p:cNvSpPr/>
          <p:nvPr/>
        </p:nvSpPr>
        <p:spPr>
          <a:xfrm>
            <a:off x="314987" y="5430010"/>
            <a:ext cx="772969" cy="369332"/>
          </a:xfrm>
          <a:prstGeom prst="rect">
            <a:avLst/>
          </a:prstGeom>
        </p:spPr>
        <p:txBody>
          <a:bodyPr wrap="none">
            <a:spAutoFit/>
          </a:bodyPr>
          <a:lstStyle/>
          <a:p>
            <a:r>
              <a:rPr lang="en-US" altLang="ko-KR" dirty="0">
                <a:solidFill>
                  <a:srgbClr val="002060"/>
                </a:solidFill>
                <a:latin typeface="Berlin Sans FB Demi" panose="020E0802020502020306" pitchFamily="34" charset="0"/>
              </a:rPr>
              <a:t>X-ray</a:t>
            </a:r>
            <a:endParaRPr lang="ko-KR" altLang="en-US" dirty="0"/>
          </a:p>
        </p:txBody>
      </p:sp>
      <p:sp>
        <p:nvSpPr>
          <p:cNvPr id="2" name="슬라이드 번호 개체 틀 1">
            <a:extLst>
              <a:ext uri="{FF2B5EF4-FFF2-40B4-BE49-F238E27FC236}">
                <a16:creationId xmlns:a16="http://schemas.microsoft.com/office/drawing/2014/main" id="{D8A81958-BA49-3E12-0A05-E9945A65AC10}"/>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5</a:t>
            </a:fld>
            <a:r>
              <a:rPr lang="en-US" altLang="ko-KR" dirty="0"/>
              <a:t>/57</a:t>
            </a:r>
            <a:endParaRPr lang="ko-KR" altLang="en-US" dirty="0"/>
          </a:p>
        </p:txBody>
      </p:sp>
    </p:spTree>
    <p:extLst>
      <p:ext uri="{BB962C8B-B14F-4D97-AF65-F5344CB8AC3E}">
        <p14:creationId xmlns:p14="http://schemas.microsoft.com/office/powerpoint/2010/main" val="2281795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39362" y="66651"/>
            <a:ext cx="7277954" cy="461665"/>
          </a:xfrm>
          <a:prstGeom prst="rect">
            <a:avLst/>
          </a:prstGeom>
        </p:spPr>
        <p:txBody>
          <a:bodyPr wrap="none">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4. Nanostructure during battery cycling: </a:t>
            </a:r>
            <a:r>
              <a:rPr lang="en-US" altLang="ko-KR" sz="1200" dirty="0">
                <a:solidFill>
                  <a:schemeClr val="bg1"/>
                </a:solidFill>
                <a:latin typeface="Berlin Sans FB" panose="020E0602020502020306" pitchFamily="34" charset="0"/>
                <a:ea typeface="HY헤드라인M" panose="02030600000101010101" pitchFamily="18" charset="-127"/>
              </a:rPr>
              <a:t>Li-ion</a:t>
            </a:r>
            <a:r>
              <a:rPr lang="ko-KR" altLang="en-US" sz="1200" dirty="0">
                <a:solidFill>
                  <a:schemeClr val="bg1"/>
                </a:solidFill>
                <a:latin typeface="Berlin Sans FB" panose="020E0602020502020306" pitchFamily="34" charset="0"/>
                <a:ea typeface="HY헤드라인M" panose="02030600000101010101" pitchFamily="18" charset="-127"/>
              </a:rPr>
              <a:t> </a:t>
            </a:r>
            <a:r>
              <a:rPr lang="en-US" altLang="ko-KR" sz="1200" dirty="0">
                <a:solidFill>
                  <a:schemeClr val="bg1"/>
                </a:solidFill>
                <a:latin typeface="Berlin Sans FB" panose="020E0602020502020306" pitchFamily="34" charset="0"/>
                <a:ea typeface="HY헤드라인M" panose="02030600000101010101" pitchFamily="18" charset="-127"/>
              </a:rPr>
              <a:t>Battery</a:t>
            </a:r>
            <a:r>
              <a:rPr lang="ko-KR" altLang="en-US" sz="1200" dirty="0">
                <a:solidFill>
                  <a:schemeClr val="bg1"/>
                </a:solidFill>
                <a:latin typeface="Berlin Sans FB" panose="020E0602020502020306" pitchFamily="34" charset="0"/>
                <a:ea typeface="HY헤드라인M" panose="02030600000101010101" pitchFamily="18" charset="-127"/>
              </a:rPr>
              <a:t> </a:t>
            </a:r>
            <a:r>
              <a:rPr lang="en-US" altLang="ko-KR" sz="1200" dirty="0">
                <a:solidFill>
                  <a:schemeClr val="bg1"/>
                </a:solidFill>
                <a:latin typeface="Berlin Sans FB" panose="020E0602020502020306" pitchFamily="34" charset="0"/>
                <a:ea typeface="HY헤드라인M" panose="02030600000101010101" pitchFamily="18" charset="-127"/>
              </a:rPr>
              <a:t>(</a:t>
            </a:r>
            <a:r>
              <a:rPr lang="en-US" altLang="ko-KR" sz="1400" dirty="0">
                <a:solidFill>
                  <a:schemeClr val="bg1"/>
                </a:solidFill>
                <a:latin typeface="Berlin Sans FB" panose="020E0602020502020306" pitchFamily="34" charset="0"/>
                <a:ea typeface="HY헤드라인M" panose="02030600000101010101" pitchFamily="18" charset="-127"/>
              </a:rPr>
              <a:t>in-operando)</a:t>
            </a:r>
            <a:endParaRPr lang="ko-KR" altLang="en-US" sz="1400" dirty="0">
              <a:solidFill>
                <a:schemeClr val="bg1"/>
              </a:solidFill>
              <a:latin typeface="Berlin Sans FB" panose="020E0602020502020306" pitchFamily="34" charset="0"/>
            </a:endParaRPr>
          </a:p>
        </p:txBody>
      </p:sp>
      <p:pic>
        <p:nvPicPr>
          <p:cNvPr id="4" name="Picture 5">
            <a:extLst>
              <a:ext uri="{FF2B5EF4-FFF2-40B4-BE49-F238E27FC236}">
                <a16:creationId xmlns:a16="http://schemas.microsoft.com/office/drawing/2014/main" id="{9AD9F0AA-91C7-4C02-ABB1-D60E0E192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972" y="4110197"/>
            <a:ext cx="3372329" cy="236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AAE28822-8AA0-4560-8909-75B4B4F40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41" y="4110197"/>
            <a:ext cx="2431776" cy="236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81ED82EB-5323-424D-A226-D1CE0C2976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677" y="4104282"/>
            <a:ext cx="3141735" cy="226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2B5DA25-616B-4CAD-AA1D-B5298F98819F}"/>
              </a:ext>
            </a:extLst>
          </p:cNvPr>
          <p:cNvSpPr txBox="1"/>
          <p:nvPr/>
        </p:nvSpPr>
        <p:spPr>
          <a:xfrm>
            <a:off x="1108150" y="587128"/>
            <a:ext cx="3009157" cy="307777"/>
          </a:xfrm>
          <a:prstGeom prst="rect">
            <a:avLst/>
          </a:prstGeom>
          <a:noFill/>
        </p:spPr>
        <p:txBody>
          <a:bodyPr wrap="none" rtlCol="0">
            <a:spAutoFit/>
          </a:bodyPr>
          <a:lstStyle/>
          <a:p>
            <a:r>
              <a:rPr lang="en-US" altLang="ko-KR" sz="1400" b="1" dirty="0">
                <a:solidFill>
                  <a:srgbClr val="C00000"/>
                </a:solidFill>
                <a:latin typeface="Arial" panose="020B0604020202020204" pitchFamily="34" charset="0"/>
                <a:cs typeface="Arial" panose="020B0604020202020204" pitchFamily="34" charset="0"/>
              </a:rPr>
              <a:t>Li-ion Battery In-operando SAXS</a:t>
            </a:r>
            <a:r>
              <a:rPr lang="ko-KR" altLang="en-US" sz="1400" b="1" dirty="0">
                <a:solidFill>
                  <a:srgbClr val="C00000"/>
                </a:solidFill>
                <a:latin typeface="Arial" panose="020B060402020202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D25EFE28-30E3-43A8-8F7C-F816F6B88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908720"/>
            <a:ext cx="4815947" cy="2589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a:extLst>
              <a:ext uri="{FF2B5EF4-FFF2-40B4-BE49-F238E27FC236}">
                <a16:creationId xmlns:a16="http://schemas.microsoft.com/office/drawing/2014/main" id="{01F6E580-8FAA-462A-8CC0-15D8E0AEA4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033" t="12642" r="65555" b="21472"/>
          <a:stretch>
            <a:fillRect/>
          </a:stretch>
        </p:blipFill>
        <p:spPr bwMode="auto">
          <a:xfrm>
            <a:off x="5276001" y="916223"/>
            <a:ext cx="3222625" cy="258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직사각형 10"/>
          <p:cNvSpPr/>
          <p:nvPr/>
        </p:nvSpPr>
        <p:spPr>
          <a:xfrm>
            <a:off x="2956644" y="3801504"/>
            <a:ext cx="2497800" cy="338554"/>
          </a:xfrm>
          <a:prstGeom prst="rect">
            <a:avLst/>
          </a:prstGeom>
        </p:spPr>
        <p:txBody>
          <a:bodyPr wrap="none">
            <a:spAutoFit/>
          </a:bodyPr>
          <a:lstStyle/>
          <a:p>
            <a:pPr marL="144000" indent="-144000">
              <a:buFont typeface="Arial" panose="020B0604020202020204" pitchFamily="34" charset="0"/>
              <a:buChar char="•"/>
            </a:pPr>
            <a:r>
              <a:rPr lang="en-US" altLang="ko-KR" sz="1600"/>
              <a:t>meso-Co</a:t>
            </a:r>
            <a:r>
              <a:rPr lang="en-US" altLang="ko-KR" sz="1600" baseline="-25000"/>
              <a:t>3</a:t>
            </a:r>
            <a:r>
              <a:rPr lang="en-US" altLang="ko-KR" sz="1600"/>
              <a:t>O</a:t>
            </a:r>
            <a:r>
              <a:rPr lang="en-US" altLang="ko-KR" sz="1600" baseline="-25000"/>
              <a:t>4</a:t>
            </a:r>
            <a:r>
              <a:rPr lang="en-US" altLang="ko-KR" sz="1600"/>
              <a:t> electrode</a:t>
            </a:r>
            <a:endParaRPr lang="ko-KR" altLang="en-US" sz="1600"/>
          </a:p>
        </p:txBody>
      </p:sp>
      <p:sp>
        <p:nvSpPr>
          <p:cNvPr id="12" name="직사각형 11"/>
          <p:cNvSpPr/>
          <p:nvPr/>
        </p:nvSpPr>
        <p:spPr>
          <a:xfrm>
            <a:off x="6181758" y="3730183"/>
            <a:ext cx="2361544" cy="338554"/>
          </a:xfrm>
          <a:prstGeom prst="rect">
            <a:avLst/>
          </a:prstGeom>
        </p:spPr>
        <p:txBody>
          <a:bodyPr wrap="none">
            <a:spAutoFit/>
          </a:bodyPr>
          <a:lstStyle/>
          <a:p>
            <a:pPr marL="144000" indent="-144000">
              <a:buFont typeface="Arial" panose="020B0604020202020204" pitchFamily="34" charset="0"/>
              <a:buChar char="•"/>
            </a:pPr>
            <a:r>
              <a:rPr lang="en-US" altLang="ko-KR" sz="1600"/>
              <a:t>meso-SnO</a:t>
            </a:r>
            <a:r>
              <a:rPr lang="en-US" altLang="ko-KR" sz="1600" baseline="-25000"/>
              <a:t>2</a:t>
            </a:r>
            <a:r>
              <a:rPr lang="en-US" altLang="ko-KR" sz="1600"/>
              <a:t> electrode</a:t>
            </a:r>
            <a:endParaRPr lang="ko-KR" altLang="en-US" sz="1600"/>
          </a:p>
        </p:txBody>
      </p:sp>
      <p:sp>
        <p:nvSpPr>
          <p:cNvPr id="13" name="직사각형 12"/>
          <p:cNvSpPr/>
          <p:nvPr/>
        </p:nvSpPr>
        <p:spPr>
          <a:xfrm>
            <a:off x="239362" y="3801504"/>
            <a:ext cx="1989968" cy="307777"/>
          </a:xfrm>
          <a:prstGeom prst="rect">
            <a:avLst/>
          </a:prstGeom>
        </p:spPr>
        <p:txBody>
          <a:bodyPr wrap="none">
            <a:spAutoFit/>
          </a:bodyPr>
          <a:lstStyle/>
          <a:p>
            <a:pPr marL="144000" indent="-144000">
              <a:buFont typeface="Arial" panose="020B0604020202020204" pitchFamily="34" charset="0"/>
              <a:buChar char="•"/>
            </a:pPr>
            <a:r>
              <a:rPr lang="en-US" altLang="ko-KR" sz="1400"/>
              <a:t>meso-TiO</a:t>
            </a:r>
            <a:r>
              <a:rPr lang="en-US" altLang="ko-KR" sz="1400" baseline="-25000"/>
              <a:t>2 </a:t>
            </a:r>
            <a:r>
              <a:rPr lang="en-US" altLang="ko-KR" sz="1400"/>
              <a:t>electrode</a:t>
            </a:r>
            <a:endParaRPr lang="ko-KR" altLang="en-US" sz="1400"/>
          </a:p>
        </p:txBody>
      </p:sp>
      <p:sp>
        <p:nvSpPr>
          <p:cNvPr id="16" name="직사각형 15"/>
          <p:cNvSpPr/>
          <p:nvPr/>
        </p:nvSpPr>
        <p:spPr>
          <a:xfrm>
            <a:off x="6140721" y="6472301"/>
            <a:ext cx="1221809" cy="369332"/>
          </a:xfrm>
          <a:prstGeom prst="rect">
            <a:avLst/>
          </a:prstGeom>
        </p:spPr>
        <p:txBody>
          <a:bodyPr wrap="none">
            <a:spAutoFit/>
          </a:bodyPr>
          <a:lstStyle/>
          <a:p>
            <a:r>
              <a:rPr lang="en-US" altLang="ko-KR">
                <a:sym typeface="Wingdings" panose="05000000000000000000" pitchFamily="2" charset="2"/>
              </a:rPr>
              <a:t> </a:t>
            </a:r>
            <a:r>
              <a:rPr lang="en-US" altLang="ko-KR"/>
              <a:t>LiSnO</a:t>
            </a:r>
            <a:r>
              <a:rPr lang="en-US" altLang="ko-KR" baseline="-25000"/>
              <a:t>2</a:t>
            </a:r>
            <a:endParaRPr lang="ko-KR" altLang="en-US" baseline="-25000"/>
          </a:p>
        </p:txBody>
      </p:sp>
      <p:sp>
        <p:nvSpPr>
          <p:cNvPr id="10" name="슬라이드 번호 개체 틀 1">
            <a:extLst>
              <a:ext uri="{FF2B5EF4-FFF2-40B4-BE49-F238E27FC236}">
                <a16:creationId xmlns:a16="http://schemas.microsoft.com/office/drawing/2014/main" id="{C620596F-55A6-1F87-7EC6-BEF5AC760B79}"/>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50</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404038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98148" y="538639"/>
            <a:ext cx="3884397" cy="338554"/>
          </a:xfrm>
          <a:prstGeom prst="rect">
            <a:avLst/>
          </a:prstGeom>
          <a:noFill/>
        </p:spPr>
        <p:txBody>
          <a:bodyPr wrap="none">
            <a:spAutoFit/>
          </a:bodyPr>
          <a:lstStyle/>
          <a:p>
            <a:pPr marL="285750" lvl="0" indent="-285750">
              <a:buFont typeface="Wingdings" panose="05000000000000000000" pitchFamily="2" charset="2"/>
              <a:buChar char="ü"/>
              <a:defRPr/>
            </a:pPr>
            <a:r>
              <a:rPr lang="en-US" altLang="ko-KR" sz="1600" b="1" dirty="0">
                <a:solidFill>
                  <a:srgbClr val="008000"/>
                </a:solidFill>
                <a:latin typeface="Berlin Sans FB Demi" panose="020E0802020502020306" pitchFamily="34" charset="0"/>
              </a:rPr>
              <a:t>in-situ Tensile Experiment  (</a:t>
            </a:r>
            <a:r>
              <a:rPr lang="en-US" altLang="ko-KR" sz="1600" b="1" dirty="0" err="1">
                <a:solidFill>
                  <a:srgbClr val="008000"/>
                </a:solidFill>
                <a:latin typeface="Berlin Sans FB Demi" panose="020E0802020502020306" pitchFamily="34" charset="0"/>
              </a:rPr>
              <a:t>Tr</a:t>
            </a:r>
            <a:r>
              <a:rPr lang="en-US" altLang="ko-KR" sz="1600" b="1" dirty="0">
                <a:solidFill>
                  <a:srgbClr val="008000"/>
                </a:solidFill>
                <a:latin typeface="Berlin Sans FB Demi" panose="020E0802020502020306" pitchFamily="34" charset="0"/>
              </a:rPr>
              <a:t>-mode)</a:t>
            </a:r>
          </a:p>
        </p:txBody>
      </p:sp>
      <p:pic>
        <p:nvPicPr>
          <p:cNvPr id="16" name="Picture 0" descr="2D patterns.jpg"/>
          <p:cNvPicPr/>
          <p:nvPr/>
        </p:nvPicPr>
        <p:blipFill>
          <a:blip r:embed="rId2" cstate="print"/>
          <a:stretch>
            <a:fillRect/>
          </a:stretch>
        </p:blipFill>
        <p:spPr>
          <a:xfrm>
            <a:off x="3426274" y="1155779"/>
            <a:ext cx="5578895" cy="56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descr="C:\DOCUME~1\admin\LOCALS~1\Temp\Hnc\BinData\EMB000072408be7.jpg"/>
          <p:cNvPicPr>
            <a:picLocks noChangeAspect="1" noChangeArrowheads="1"/>
          </p:cNvPicPr>
          <p:nvPr/>
        </p:nvPicPr>
        <p:blipFill>
          <a:blip r:embed="rId3" cstate="print"/>
          <a:srcRect l="28025" t="16385" r="19936" b="8561"/>
          <a:stretch>
            <a:fillRect/>
          </a:stretch>
        </p:blipFill>
        <p:spPr bwMode="auto">
          <a:xfrm>
            <a:off x="247922" y="1154603"/>
            <a:ext cx="2920418" cy="56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직사각형 5"/>
          <p:cNvSpPr>
            <a:spLocks noChangeArrowheads="1"/>
          </p:cNvSpPr>
          <p:nvPr/>
        </p:nvSpPr>
        <p:spPr bwMode="auto">
          <a:xfrm>
            <a:off x="157216" y="816049"/>
            <a:ext cx="3528963" cy="307777"/>
          </a:xfrm>
          <a:prstGeom prst="rect">
            <a:avLst/>
          </a:prstGeom>
          <a:noFill/>
          <a:ln w="9525">
            <a:noFill/>
            <a:miter lim="800000"/>
            <a:headEnd/>
            <a:tailEnd/>
          </a:ln>
        </p:spPr>
        <p:txBody>
          <a:bodyPr wrap="square">
            <a:spAutoFit/>
          </a:bodyPr>
          <a:lstStyle/>
          <a:p>
            <a:pPr marL="285750" indent="-285750" eaLnBrk="1" latinLnBrk="1" hangingPunct="1">
              <a:lnSpc>
                <a:spcPct val="100000"/>
              </a:lnSpc>
              <a:spcBef>
                <a:spcPct val="0"/>
              </a:spcBef>
              <a:buClrTx/>
              <a:buSzTx/>
              <a:buFont typeface="Arial" panose="020B0604020202020204" pitchFamily="34" charset="0"/>
              <a:buChar char="•"/>
            </a:pPr>
            <a:r>
              <a:rPr lang="en-US" altLang="ko-KR" sz="1400" dirty="0" err="1">
                <a:solidFill>
                  <a:srgbClr val="000000"/>
                </a:solidFill>
                <a:latin typeface="맑은 고딕" pitchFamily="50" charset="-127"/>
                <a:ea typeface="맑은 고딕" pitchFamily="50" charset="-127"/>
              </a:rPr>
              <a:t>Linkam</a:t>
            </a:r>
            <a:r>
              <a:rPr lang="en-US" altLang="ko-KR" sz="1400" dirty="0">
                <a:solidFill>
                  <a:srgbClr val="000000"/>
                </a:solidFill>
                <a:latin typeface="맑은 고딕" pitchFamily="50" charset="-127"/>
                <a:ea typeface="맑은 고딕" pitchFamily="50" charset="-127"/>
              </a:rPr>
              <a:t> Tensile stress testing system</a:t>
            </a:r>
          </a:p>
        </p:txBody>
      </p:sp>
      <p:sp>
        <p:nvSpPr>
          <p:cNvPr id="19" name="직사각형 7"/>
          <p:cNvSpPr>
            <a:spLocks noChangeArrowheads="1"/>
          </p:cNvSpPr>
          <p:nvPr/>
        </p:nvSpPr>
        <p:spPr bwMode="auto">
          <a:xfrm>
            <a:off x="3982545" y="785271"/>
            <a:ext cx="4466351" cy="369332"/>
          </a:xfrm>
          <a:prstGeom prst="rect">
            <a:avLst/>
          </a:prstGeom>
          <a:noFill/>
          <a:ln w="9525">
            <a:noFill/>
            <a:miter lim="800000"/>
            <a:headEnd/>
            <a:tailEnd/>
          </a:ln>
        </p:spPr>
        <p:txBody>
          <a:bodyPr wrap="none">
            <a:spAutoFit/>
          </a:bodyPr>
          <a:lstStyle/>
          <a:p>
            <a:pPr marL="285750" indent="-285750" eaLnBrk="1" latinLnBrk="1" hangingPunct="1">
              <a:lnSpc>
                <a:spcPct val="100000"/>
              </a:lnSpc>
              <a:spcBef>
                <a:spcPct val="0"/>
              </a:spcBef>
              <a:buClrTx/>
              <a:buSzTx/>
              <a:buFont typeface="Arial" panose="020B0604020202020204" pitchFamily="34" charset="0"/>
              <a:buChar char="•"/>
            </a:pPr>
            <a:r>
              <a:rPr lang="en-US" altLang="ko-KR" sz="1800" dirty="0">
                <a:solidFill>
                  <a:srgbClr val="000000"/>
                </a:solidFill>
                <a:latin typeface="맑은 고딕" pitchFamily="50" charset="-127"/>
                <a:ea typeface="맑은 고딕" pitchFamily="50" charset="-127"/>
              </a:rPr>
              <a:t>In-situ SAXS &amp; WAXD patterns of PCL</a:t>
            </a:r>
          </a:p>
        </p:txBody>
      </p:sp>
      <p:sp>
        <p:nvSpPr>
          <p:cNvPr id="8" name="직사각형 7"/>
          <p:cNvSpPr/>
          <p:nvPr/>
        </p:nvSpPr>
        <p:spPr>
          <a:xfrm>
            <a:off x="180550" y="29220"/>
            <a:ext cx="7687430" cy="461665"/>
          </a:xfrm>
          <a:prstGeom prst="rect">
            <a:avLst/>
          </a:prstGeom>
        </p:spPr>
        <p:txBody>
          <a:bodyPr wrap="square">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5. Orientation evolution by Tensile Experiment of PCL</a:t>
            </a:r>
            <a:endParaRPr lang="ko-KR" altLang="en-US" sz="2400" dirty="0">
              <a:solidFill>
                <a:schemeClr val="bg1"/>
              </a:solidFill>
              <a:latin typeface="Berlin Sans FB" panose="020E0602020502020306" pitchFamily="34" charset="0"/>
            </a:endParaRPr>
          </a:p>
        </p:txBody>
      </p:sp>
      <p:sp>
        <p:nvSpPr>
          <p:cNvPr id="2" name="슬라이드 번호 개체 틀 1">
            <a:extLst>
              <a:ext uri="{FF2B5EF4-FFF2-40B4-BE49-F238E27FC236}">
                <a16:creationId xmlns:a16="http://schemas.microsoft.com/office/drawing/2014/main" id="{9CB75C4C-EFF0-4226-7E33-6924E707595F}"/>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51</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4048885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51520" y="44624"/>
            <a:ext cx="4580100" cy="461665"/>
          </a:xfrm>
          <a:prstGeom prst="rect">
            <a:avLst/>
          </a:prstGeom>
        </p:spPr>
        <p:txBody>
          <a:bodyPr wrap="none">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6. Micro-fiber Structure Analysis (1)</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sp>
        <p:nvSpPr>
          <p:cNvPr id="4" name="직사각형 3">
            <a:extLst>
              <a:ext uri="{FF2B5EF4-FFF2-40B4-BE49-F238E27FC236}">
                <a16:creationId xmlns:a16="http://schemas.microsoft.com/office/drawing/2014/main" id="{21425CC8-7482-1D28-704D-BCE8E64A1B71}"/>
              </a:ext>
            </a:extLst>
          </p:cNvPr>
          <p:cNvSpPr/>
          <p:nvPr/>
        </p:nvSpPr>
        <p:spPr>
          <a:xfrm>
            <a:off x="263477" y="566774"/>
            <a:ext cx="3350789" cy="307777"/>
          </a:xfrm>
          <a:prstGeom prst="rect">
            <a:avLst/>
          </a:prstGeom>
        </p:spPr>
        <p:txBody>
          <a:bodyPr wrap="none">
            <a:spAutoFit/>
          </a:bodyPr>
          <a:lstStyle/>
          <a:p>
            <a:r>
              <a:rPr lang="en-US" altLang="ko-KR" sz="1400" b="1" dirty="0">
                <a:solidFill>
                  <a:srgbClr val="C00000"/>
                </a:solidFill>
                <a:latin typeface="맑은 고딕" pitchFamily="50" charset="-127"/>
                <a:ea typeface="맑은 고딕" pitchFamily="50" charset="-127"/>
              </a:rPr>
              <a:t>PEDOT-PSS Single Fiber (Dia. 30 </a:t>
            </a:r>
            <a:r>
              <a:rPr lang="el-GR" altLang="ko-KR" sz="1400" b="1" dirty="0">
                <a:solidFill>
                  <a:srgbClr val="C00000"/>
                </a:solidFill>
                <a:latin typeface="맑은 고딕" pitchFamily="50" charset="-127"/>
                <a:ea typeface="맑은 고딕" pitchFamily="50" charset="-127"/>
              </a:rPr>
              <a:t>μ</a:t>
            </a:r>
            <a:r>
              <a:rPr lang="en-US" altLang="ko-KR" sz="1400" b="1" dirty="0">
                <a:solidFill>
                  <a:srgbClr val="C00000"/>
                </a:solidFill>
                <a:latin typeface="맑은 고딕" pitchFamily="50" charset="-127"/>
                <a:ea typeface="맑은 고딕" pitchFamily="50" charset="-127"/>
              </a:rPr>
              <a:t>m)</a:t>
            </a:r>
            <a:endParaRPr lang="ko-KR" altLang="en-US" sz="1400" b="1" dirty="0">
              <a:solidFill>
                <a:srgbClr val="C00000"/>
              </a:solidFill>
            </a:endParaRPr>
          </a:p>
        </p:txBody>
      </p:sp>
      <p:pic>
        <p:nvPicPr>
          <p:cNvPr id="5" name="그림 4">
            <a:extLst>
              <a:ext uri="{FF2B5EF4-FFF2-40B4-BE49-F238E27FC236}">
                <a16:creationId xmlns:a16="http://schemas.microsoft.com/office/drawing/2014/main" id="{F150EE11-091E-4A01-8306-BC9C90B8A2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9512" y="993420"/>
            <a:ext cx="8516754" cy="5819956"/>
          </a:xfrm>
          <a:prstGeom prst="rect">
            <a:avLst/>
          </a:prstGeom>
          <a:noFill/>
          <a:ln>
            <a:noFill/>
          </a:ln>
        </p:spPr>
      </p:pic>
      <p:sp>
        <p:nvSpPr>
          <p:cNvPr id="6" name="슬라이드 번호 개체 틀 1">
            <a:extLst>
              <a:ext uri="{FF2B5EF4-FFF2-40B4-BE49-F238E27FC236}">
                <a16:creationId xmlns:a16="http://schemas.microsoft.com/office/drawing/2014/main" id="{5E29F566-90CF-E2D3-9ADE-349FEEC250EF}"/>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52</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3578445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4DC006F1-899F-1879-96BF-17367EF230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95536" y="846000"/>
            <a:ext cx="8541009" cy="6012000"/>
          </a:xfrm>
          <a:prstGeom prst="rect">
            <a:avLst/>
          </a:prstGeom>
          <a:noFill/>
          <a:ln>
            <a:noFill/>
          </a:ln>
        </p:spPr>
      </p:pic>
      <p:sp>
        <p:nvSpPr>
          <p:cNvPr id="4" name="직사각형 3"/>
          <p:cNvSpPr/>
          <p:nvPr/>
        </p:nvSpPr>
        <p:spPr>
          <a:xfrm>
            <a:off x="251520" y="44624"/>
            <a:ext cx="4642618" cy="461665"/>
          </a:xfrm>
          <a:prstGeom prst="rect">
            <a:avLst/>
          </a:prstGeom>
        </p:spPr>
        <p:txBody>
          <a:bodyPr wrap="none">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6. Micro-fiber Structure Analysis (2)</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sp>
        <p:nvSpPr>
          <p:cNvPr id="5" name="직사각형 4">
            <a:extLst>
              <a:ext uri="{FF2B5EF4-FFF2-40B4-BE49-F238E27FC236}">
                <a16:creationId xmlns:a16="http://schemas.microsoft.com/office/drawing/2014/main" id="{21425CC8-7482-1D28-704D-BCE8E64A1B71}"/>
              </a:ext>
            </a:extLst>
          </p:cNvPr>
          <p:cNvSpPr/>
          <p:nvPr/>
        </p:nvSpPr>
        <p:spPr>
          <a:xfrm>
            <a:off x="263477" y="566774"/>
            <a:ext cx="3350789" cy="307777"/>
          </a:xfrm>
          <a:prstGeom prst="rect">
            <a:avLst/>
          </a:prstGeom>
        </p:spPr>
        <p:txBody>
          <a:bodyPr wrap="none">
            <a:spAutoFit/>
          </a:bodyPr>
          <a:lstStyle/>
          <a:p>
            <a:r>
              <a:rPr lang="en-US" altLang="ko-KR" sz="1400" b="1" dirty="0">
                <a:solidFill>
                  <a:srgbClr val="C00000"/>
                </a:solidFill>
                <a:latin typeface="맑은 고딕" pitchFamily="50" charset="-127"/>
                <a:ea typeface="맑은 고딕" pitchFamily="50" charset="-127"/>
              </a:rPr>
              <a:t>PEDOT-PSS Single Fiber (Dia. 30 </a:t>
            </a:r>
            <a:r>
              <a:rPr lang="el-GR" altLang="ko-KR" sz="1400" b="1" dirty="0">
                <a:solidFill>
                  <a:srgbClr val="C00000"/>
                </a:solidFill>
                <a:latin typeface="맑은 고딕" pitchFamily="50" charset="-127"/>
                <a:ea typeface="맑은 고딕" pitchFamily="50" charset="-127"/>
              </a:rPr>
              <a:t>μ</a:t>
            </a:r>
            <a:r>
              <a:rPr lang="en-US" altLang="ko-KR" sz="1400" b="1" dirty="0">
                <a:solidFill>
                  <a:srgbClr val="C00000"/>
                </a:solidFill>
                <a:latin typeface="맑은 고딕" pitchFamily="50" charset="-127"/>
                <a:ea typeface="맑은 고딕" pitchFamily="50" charset="-127"/>
              </a:rPr>
              <a:t>m)</a:t>
            </a:r>
            <a:endParaRPr lang="ko-KR" altLang="en-US" sz="1400" b="1" dirty="0">
              <a:solidFill>
                <a:srgbClr val="C00000"/>
              </a:solidFill>
            </a:endParaRPr>
          </a:p>
        </p:txBody>
      </p:sp>
      <p:sp>
        <p:nvSpPr>
          <p:cNvPr id="6" name="슬라이드 번호 개체 틀 1">
            <a:extLst>
              <a:ext uri="{FF2B5EF4-FFF2-40B4-BE49-F238E27FC236}">
                <a16:creationId xmlns:a16="http://schemas.microsoft.com/office/drawing/2014/main" id="{C9D1DBA5-FD87-18B8-0069-1BEA029D058D}"/>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53</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11899644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251520" y="620688"/>
            <a:ext cx="4070281" cy="369332"/>
          </a:xfrm>
          <a:prstGeom prst="rect">
            <a:avLst/>
          </a:prstGeom>
        </p:spPr>
        <p:txBody>
          <a:bodyPr wrap="none">
            <a:spAutoFit/>
          </a:bodyPr>
          <a:lstStyle/>
          <a:p>
            <a:r>
              <a:rPr lang="en-US" altLang="ko-KR" b="1" dirty="0">
                <a:solidFill>
                  <a:srgbClr val="214364"/>
                </a:solidFill>
                <a:latin typeface="Arial" panose="020B0604020202020204" pitchFamily="34" charset="0"/>
              </a:rPr>
              <a:t>Data analysis software ATSAS 3.2.1</a:t>
            </a:r>
            <a:endParaRPr lang="en-US" altLang="ko-KR" b="1" i="0" dirty="0">
              <a:solidFill>
                <a:srgbClr val="214364"/>
              </a:solidFill>
              <a:effectLst/>
              <a:latin typeface="Arial" panose="020B0604020202020204" pitchFamily="34" charset="0"/>
            </a:endParaRPr>
          </a:p>
        </p:txBody>
      </p:sp>
      <p:sp>
        <p:nvSpPr>
          <p:cNvPr id="4" name="TextBox 3">
            <a:extLst>
              <a:ext uri="{FF2B5EF4-FFF2-40B4-BE49-F238E27FC236}">
                <a16:creationId xmlns:a16="http://schemas.microsoft.com/office/drawing/2014/main" id="{DB0031A6-9426-4699-96CD-9DC93AE2DEDB}"/>
              </a:ext>
            </a:extLst>
          </p:cNvPr>
          <p:cNvSpPr txBox="1"/>
          <p:nvPr/>
        </p:nvSpPr>
        <p:spPr>
          <a:xfrm>
            <a:off x="126071" y="34025"/>
            <a:ext cx="8875276"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Data analysis : Model Fitting</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sp>
        <p:nvSpPr>
          <p:cNvPr id="5" name="직사각형 4"/>
          <p:cNvSpPr/>
          <p:nvPr/>
        </p:nvSpPr>
        <p:spPr>
          <a:xfrm>
            <a:off x="279231" y="6015830"/>
            <a:ext cx="4572000" cy="307777"/>
          </a:xfrm>
          <a:prstGeom prst="rect">
            <a:avLst/>
          </a:prstGeom>
        </p:spPr>
        <p:txBody>
          <a:bodyPr>
            <a:spAutoFit/>
          </a:bodyPr>
          <a:lstStyle/>
          <a:p>
            <a:r>
              <a:rPr lang="en-US" altLang="ko-KR" sz="1400" dirty="0"/>
              <a:t>https://www.embl-hamburg.de/biosaxs/software.html</a:t>
            </a:r>
            <a:endParaRPr lang="ko-KR" altLang="en-US" sz="1400" dirty="0"/>
          </a:p>
        </p:txBody>
      </p:sp>
      <p:pic>
        <p:nvPicPr>
          <p:cNvPr id="6" name="그림 5"/>
          <p:cNvPicPr>
            <a:picLocks noChangeAspect="1"/>
          </p:cNvPicPr>
          <p:nvPr/>
        </p:nvPicPr>
        <p:blipFill>
          <a:blip r:embed="rId2"/>
          <a:stretch>
            <a:fillRect/>
          </a:stretch>
        </p:blipFill>
        <p:spPr>
          <a:xfrm>
            <a:off x="395536" y="990020"/>
            <a:ext cx="5760640" cy="5025810"/>
          </a:xfrm>
          <a:prstGeom prst="rect">
            <a:avLst/>
          </a:prstGeom>
        </p:spPr>
      </p:pic>
      <p:sp>
        <p:nvSpPr>
          <p:cNvPr id="7" name="슬라이드 번호 개체 틀 1">
            <a:extLst>
              <a:ext uri="{FF2B5EF4-FFF2-40B4-BE49-F238E27FC236}">
                <a16:creationId xmlns:a16="http://schemas.microsoft.com/office/drawing/2014/main" id="{8F2220B1-FB72-3BA2-F8CF-7AB1197FCB02}"/>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54</a:t>
            </a:fld>
            <a:r>
              <a:rPr lang="en-US" altLang="ko-KR" sz="120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1778648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0031A6-9426-4699-96CD-9DC93AE2DEDB}"/>
              </a:ext>
            </a:extLst>
          </p:cNvPr>
          <p:cNvSpPr txBox="1"/>
          <p:nvPr/>
        </p:nvSpPr>
        <p:spPr>
          <a:xfrm>
            <a:off x="126071" y="34025"/>
            <a:ext cx="8875276"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Data analysis : Model Fitting</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pic>
        <p:nvPicPr>
          <p:cNvPr id="4" name="그림 3">
            <a:extLst>
              <a:ext uri="{FF2B5EF4-FFF2-40B4-BE49-F238E27FC236}">
                <a16:creationId xmlns:a16="http://schemas.microsoft.com/office/drawing/2014/main" id="{08E68618-28B1-408B-AE6A-49F1A80C2CD6}"/>
              </a:ext>
            </a:extLst>
          </p:cNvPr>
          <p:cNvPicPr>
            <a:picLocks noChangeAspect="1"/>
          </p:cNvPicPr>
          <p:nvPr/>
        </p:nvPicPr>
        <p:blipFill rotWithShape="1">
          <a:blip r:embed="rId2"/>
          <a:srcRect l="8715" t="14199" r="55138" b="3924"/>
          <a:stretch/>
        </p:blipFill>
        <p:spPr>
          <a:xfrm>
            <a:off x="70251" y="981195"/>
            <a:ext cx="4529924" cy="2885814"/>
          </a:xfrm>
          <a:prstGeom prst="rect">
            <a:avLst/>
          </a:prstGeom>
        </p:spPr>
      </p:pic>
      <p:sp>
        <p:nvSpPr>
          <p:cNvPr id="5" name="TextBox 4">
            <a:extLst>
              <a:ext uri="{FF2B5EF4-FFF2-40B4-BE49-F238E27FC236}">
                <a16:creationId xmlns:a16="http://schemas.microsoft.com/office/drawing/2014/main" id="{0BD41593-BD4A-4C11-B70F-8CF81B4E4AE3}"/>
              </a:ext>
            </a:extLst>
          </p:cNvPr>
          <p:cNvSpPr txBox="1"/>
          <p:nvPr/>
        </p:nvSpPr>
        <p:spPr>
          <a:xfrm>
            <a:off x="-8954" y="4005064"/>
            <a:ext cx="4572000" cy="584775"/>
          </a:xfrm>
          <a:prstGeom prst="rect">
            <a:avLst/>
          </a:prstGeom>
          <a:noFill/>
        </p:spPr>
        <p:txBody>
          <a:bodyPr wrap="square">
            <a:spAutoFit/>
          </a:bodyPr>
          <a:lstStyle/>
          <a:p>
            <a:r>
              <a:rPr lang="ko-KR" altLang="en-US" sz="1600" dirty="0"/>
              <a:t>https://www.nist.gov/ncnr/data-reduction-analysis/sans-software</a:t>
            </a:r>
          </a:p>
        </p:txBody>
      </p:sp>
      <p:pic>
        <p:nvPicPr>
          <p:cNvPr id="6" name="그림 5">
            <a:extLst>
              <a:ext uri="{FF2B5EF4-FFF2-40B4-BE49-F238E27FC236}">
                <a16:creationId xmlns:a16="http://schemas.microsoft.com/office/drawing/2014/main" id="{833F8AA6-C490-4BCD-8D8A-6BD9DDDB0AEC}"/>
              </a:ext>
            </a:extLst>
          </p:cNvPr>
          <p:cNvPicPr>
            <a:picLocks noChangeAspect="1"/>
          </p:cNvPicPr>
          <p:nvPr/>
        </p:nvPicPr>
        <p:blipFill rotWithShape="1">
          <a:blip r:embed="rId3"/>
          <a:srcRect l="11560" t="15505" r="58991" b="9144"/>
          <a:stretch/>
        </p:blipFill>
        <p:spPr>
          <a:xfrm>
            <a:off x="4644231" y="836712"/>
            <a:ext cx="4499769" cy="3238152"/>
          </a:xfrm>
          <a:prstGeom prst="rect">
            <a:avLst/>
          </a:prstGeom>
        </p:spPr>
      </p:pic>
      <p:sp>
        <p:nvSpPr>
          <p:cNvPr id="7" name="TextBox 6">
            <a:extLst>
              <a:ext uri="{FF2B5EF4-FFF2-40B4-BE49-F238E27FC236}">
                <a16:creationId xmlns:a16="http://schemas.microsoft.com/office/drawing/2014/main" id="{FBCCC96C-AB98-4930-9C6E-39B021C45105}"/>
              </a:ext>
            </a:extLst>
          </p:cNvPr>
          <p:cNvSpPr txBox="1"/>
          <p:nvPr/>
        </p:nvSpPr>
        <p:spPr>
          <a:xfrm>
            <a:off x="4660322" y="3979989"/>
            <a:ext cx="4787340" cy="338554"/>
          </a:xfrm>
          <a:prstGeom prst="rect">
            <a:avLst/>
          </a:prstGeom>
          <a:noFill/>
        </p:spPr>
        <p:txBody>
          <a:bodyPr wrap="square">
            <a:spAutoFit/>
          </a:bodyPr>
          <a:lstStyle/>
          <a:p>
            <a:r>
              <a:rPr lang="en-US" altLang="ko-KR" sz="1600" dirty="0"/>
              <a:t>https://usaxs.xray.aps.anl.gov/software/irena</a:t>
            </a:r>
            <a:endParaRPr lang="ko-KR" altLang="en-US" sz="1600" dirty="0"/>
          </a:p>
        </p:txBody>
      </p:sp>
      <p:sp>
        <p:nvSpPr>
          <p:cNvPr id="8" name="슬라이드 번호 개체 틀 1">
            <a:extLst>
              <a:ext uri="{FF2B5EF4-FFF2-40B4-BE49-F238E27FC236}">
                <a16:creationId xmlns:a16="http://schemas.microsoft.com/office/drawing/2014/main" id="{E9829901-2DF8-C017-5287-3D1E23E15089}"/>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55</a:t>
            </a:fld>
            <a:r>
              <a:rPr lang="en-US" altLang="ko-KR" sz="1200" dirty="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30459056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6CFBFB-6D75-8221-4BA7-BDAB1C5CFE19}"/>
              </a:ext>
            </a:extLst>
          </p:cNvPr>
          <p:cNvSpPr txBox="1"/>
          <p:nvPr/>
        </p:nvSpPr>
        <p:spPr>
          <a:xfrm>
            <a:off x="126071" y="34025"/>
            <a:ext cx="8875276" cy="461665"/>
          </a:xfrm>
          <a:prstGeom prst="rect">
            <a:avLst/>
          </a:prstGeom>
          <a:noFill/>
        </p:spPr>
        <p:txBody>
          <a:bodyPr wrap="square" rtlCol="0">
            <a:spAutoFit/>
          </a:bodyPr>
          <a:lstStyle/>
          <a:p>
            <a:r>
              <a:rPr lang="en-US" altLang="ko-KR" sz="2400" dirty="0">
                <a:solidFill>
                  <a:schemeClr val="bg1"/>
                </a:solidFill>
                <a:latin typeface="Berlin Sans FB" panose="020E0602020502020306" pitchFamily="34" charset="0"/>
                <a:ea typeface="HY헤드라인M" panose="02030600000101010101" pitchFamily="18" charset="-127"/>
              </a:rPr>
              <a:t>Conclusion</a:t>
            </a:r>
            <a:endParaRPr lang="ko-KR" altLang="en-US" sz="2400" dirty="0">
              <a:solidFill>
                <a:schemeClr val="bg1"/>
              </a:solidFill>
              <a:latin typeface="Berlin Sans FB" panose="020E0602020502020306" pitchFamily="34" charset="0"/>
              <a:ea typeface="HY헤드라인M" panose="02030600000101010101" pitchFamily="18" charset="-127"/>
            </a:endParaRPr>
          </a:p>
        </p:txBody>
      </p:sp>
      <p:pic>
        <p:nvPicPr>
          <p:cNvPr id="5" name="Picture 12" descr="D:\School\기타 자료\연구계획서 및 참조자료\JPG 그림 모음\beamline.gif">
            <a:extLst>
              <a:ext uri="{FF2B5EF4-FFF2-40B4-BE49-F238E27FC236}">
                <a16:creationId xmlns:a16="http://schemas.microsoft.com/office/drawing/2014/main" id="{5F0B812D-DF1D-E0E0-989F-0605D29B0922}"/>
              </a:ext>
            </a:extLst>
          </p:cNvPr>
          <p:cNvPicPr>
            <a:picLocks noChangeAspect="1" noChangeArrowheads="1"/>
          </p:cNvPicPr>
          <p:nvPr/>
        </p:nvPicPr>
        <p:blipFill>
          <a:blip r:embed="rId2" cstate="print"/>
          <a:srcRect/>
          <a:stretch>
            <a:fillRect/>
          </a:stretch>
        </p:blipFill>
        <p:spPr bwMode="auto">
          <a:xfrm>
            <a:off x="248459" y="3206353"/>
            <a:ext cx="8647082" cy="3348868"/>
          </a:xfrm>
          <a:prstGeom prst="rect">
            <a:avLst/>
          </a:prstGeom>
          <a:ln>
            <a:noFill/>
          </a:ln>
          <a:effectLst>
            <a:softEdge rad="112500"/>
          </a:effectLst>
        </p:spPr>
      </p:pic>
      <p:sp>
        <p:nvSpPr>
          <p:cNvPr id="6" name="TextBox 5">
            <a:extLst>
              <a:ext uri="{FF2B5EF4-FFF2-40B4-BE49-F238E27FC236}">
                <a16:creationId xmlns:a16="http://schemas.microsoft.com/office/drawing/2014/main" id="{E01C93DD-56F2-5678-72FA-54A9B14878B7}"/>
              </a:ext>
            </a:extLst>
          </p:cNvPr>
          <p:cNvSpPr txBox="1"/>
          <p:nvPr/>
        </p:nvSpPr>
        <p:spPr>
          <a:xfrm>
            <a:off x="3098219" y="4169665"/>
            <a:ext cx="407484" cy="369332"/>
          </a:xfrm>
          <a:prstGeom prst="rect">
            <a:avLst/>
          </a:prstGeom>
          <a:noFill/>
        </p:spPr>
        <p:txBody>
          <a:bodyPr wrap="none" rtlCol="0">
            <a:spAutoFit/>
          </a:bodyPr>
          <a:lstStyle/>
          <a:p>
            <a:r>
              <a:rPr lang="en-US" altLang="ko-KR" b="1" dirty="0">
                <a:solidFill>
                  <a:srgbClr val="FF0000"/>
                </a:solidFill>
              </a:rPr>
              <a:t>e-</a:t>
            </a:r>
            <a:endParaRPr lang="ko-KR" altLang="en-US" b="1" dirty="0">
              <a:solidFill>
                <a:srgbClr val="FF0000"/>
              </a:solidFill>
            </a:endParaRPr>
          </a:p>
        </p:txBody>
      </p:sp>
      <p:sp>
        <p:nvSpPr>
          <p:cNvPr id="7" name="원호 6">
            <a:extLst>
              <a:ext uri="{FF2B5EF4-FFF2-40B4-BE49-F238E27FC236}">
                <a16:creationId xmlns:a16="http://schemas.microsoft.com/office/drawing/2014/main" id="{DBFDB14D-2884-2F8C-8639-953221211D71}"/>
              </a:ext>
            </a:extLst>
          </p:cNvPr>
          <p:cNvSpPr/>
          <p:nvPr/>
        </p:nvSpPr>
        <p:spPr>
          <a:xfrm rot="9655899">
            <a:off x="1165674" y="4065477"/>
            <a:ext cx="2749102" cy="581042"/>
          </a:xfrm>
          <a:prstGeom prst="arc">
            <a:avLst>
              <a:gd name="adj1" fmla="val 12289110"/>
              <a:gd name="adj2" fmla="val 21064808"/>
            </a:avLst>
          </a:prstGeom>
          <a:ln w="190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0F35523B-71B7-AEA1-0E58-735462F18AC8}"/>
              </a:ext>
            </a:extLst>
          </p:cNvPr>
          <p:cNvSpPr txBox="1"/>
          <p:nvPr/>
        </p:nvSpPr>
        <p:spPr>
          <a:xfrm rot="21300000">
            <a:off x="3294989" y="4576753"/>
            <a:ext cx="2587055" cy="369332"/>
          </a:xfrm>
          <a:prstGeom prst="rect">
            <a:avLst/>
          </a:prstGeom>
          <a:noFill/>
        </p:spPr>
        <p:txBody>
          <a:bodyPr wrap="none" rtlCol="0">
            <a:spAutoFit/>
          </a:bodyPr>
          <a:lstStyle/>
          <a:p>
            <a:r>
              <a:rPr lang="en-US" altLang="ko-KR" b="1" dirty="0">
                <a:solidFill>
                  <a:srgbClr val="FF0000"/>
                </a:solidFill>
              </a:rPr>
              <a:t>Synchrotron radiation</a:t>
            </a:r>
            <a:endParaRPr lang="ko-KR" altLang="en-US" b="1" dirty="0">
              <a:solidFill>
                <a:srgbClr val="FF0000"/>
              </a:solidFill>
            </a:endParaRPr>
          </a:p>
        </p:txBody>
      </p:sp>
      <p:sp>
        <p:nvSpPr>
          <p:cNvPr id="9" name="TextBox 8">
            <a:extLst>
              <a:ext uri="{FF2B5EF4-FFF2-40B4-BE49-F238E27FC236}">
                <a16:creationId xmlns:a16="http://schemas.microsoft.com/office/drawing/2014/main" id="{BF92ED66-FF86-3A19-BBF8-C7EFEF898327}"/>
              </a:ext>
            </a:extLst>
          </p:cNvPr>
          <p:cNvSpPr txBox="1"/>
          <p:nvPr/>
        </p:nvSpPr>
        <p:spPr>
          <a:xfrm>
            <a:off x="1723025" y="5204651"/>
            <a:ext cx="2587055" cy="369332"/>
          </a:xfrm>
          <a:prstGeom prst="rect">
            <a:avLst/>
          </a:prstGeom>
          <a:noFill/>
        </p:spPr>
        <p:txBody>
          <a:bodyPr wrap="none" rtlCol="0">
            <a:spAutoFit/>
          </a:bodyPr>
          <a:lstStyle/>
          <a:p>
            <a:r>
              <a:rPr lang="en-US" altLang="ko-KR" b="1" dirty="0">
                <a:solidFill>
                  <a:srgbClr val="FF0000"/>
                </a:solidFill>
              </a:rPr>
              <a:t>Synchrotron radiation</a:t>
            </a:r>
            <a:endParaRPr lang="ko-KR" altLang="en-US" b="1" dirty="0">
              <a:solidFill>
                <a:srgbClr val="FF0000"/>
              </a:solidFill>
            </a:endParaRPr>
          </a:p>
        </p:txBody>
      </p:sp>
      <p:sp>
        <p:nvSpPr>
          <p:cNvPr id="10" name="직사각형 9">
            <a:extLst>
              <a:ext uri="{FF2B5EF4-FFF2-40B4-BE49-F238E27FC236}">
                <a16:creationId xmlns:a16="http://schemas.microsoft.com/office/drawing/2014/main" id="{818B2001-5C0D-BB8B-299F-9971798840AC}"/>
              </a:ext>
            </a:extLst>
          </p:cNvPr>
          <p:cNvSpPr/>
          <p:nvPr/>
        </p:nvSpPr>
        <p:spPr>
          <a:xfrm rot="20863182">
            <a:off x="1662285" y="4807074"/>
            <a:ext cx="1308371" cy="261610"/>
          </a:xfrm>
          <a:prstGeom prst="rect">
            <a:avLst/>
          </a:prstGeom>
        </p:spPr>
        <p:txBody>
          <a:bodyPr wrap="none">
            <a:spAutoFit/>
          </a:bodyPr>
          <a:lstStyle/>
          <a:p>
            <a:r>
              <a:rPr kumimoji="1" lang="en-US" altLang="ko-KR" sz="1100" b="1" dirty="0">
                <a:solidFill>
                  <a:srgbClr val="002060"/>
                </a:solidFill>
                <a:ea typeface="굴림" pitchFamily="50" charset="-127"/>
              </a:rPr>
              <a:t>Bending Magnet</a:t>
            </a:r>
            <a:endParaRPr lang="ko-KR" altLang="en-US" sz="1100" b="1" dirty="0">
              <a:solidFill>
                <a:srgbClr val="002060"/>
              </a:solidFill>
            </a:endParaRPr>
          </a:p>
        </p:txBody>
      </p:sp>
      <p:sp>
        <p:nvSpPr>
          <p:cNvPr id="11" name="직사각형 10">
            <a:extLst>
              <a:ext uri="{FF2B5EF4-FFF2-40B4-BE49-F238E27FC236}">
                <a16:creationId xmlns:a16="http://schemas.microsoft.com/office/drawing/2014/main" id="{0FFAD044-6E76-1664-3E84-8FDE661A94E8}"/>
              </a:ext>
            </a:extLst>
          </p:cNvPr>
          <p:cNvSpPr/>
          <p:nvPr/>
        </p:nvSpPr>
        <p:spPr>
          <a:xfrm>
            <a:off x="341933" y="3344174"/>
            <a:ext cx="8499995" cy="526491"/>
          </a:xfrm>
          <a:prstGeom prst="rect">
            <a:avLst/>
          </a:prstGeom>
        </p:spPr>
        <p:txBody>
          <a:bodyPr wrap="square">
            <a:spAutoFit/>
          </a:bodyPr>
          <a:lstStyle/>
          <a:p>
            <a:pPr>
              <a:lnSpc>
                <a:spcPct val="70000"/>
              </a:lnSpc>
            </a:pPr>
            <a:r>
              <a:rPr lang="en-US" altLang="ko-KR" sz="2000" dirty="0">
                <a:solidFill>
                  <a:srgbClr val="000099"/>
                </a:solidFill>
                <a:latin typeface="Berlin Sans FB" panose="020E0602020502020306" pitchFamily="34" charset="0"/>
                <a:cs typeface="Arial" panose="020B0604020202020204" pitchFamily="34" charset="0"/>
              </a:rPr>
              <a:t>Electromagnetic radiation (synchrotron radiation) </a:t>
            </a:r>
            <a:r>
              <a:rPr lang="en-US" altLang="ko-KR" sz="2000" dirty="0">
                <a:latin typeface="Berlin Sans FB" panose="020E0602020502020306" pitchFamily="34" charset="0"/>
                <a:cs typeface="Arial" panose="020B0604020202020204" pitchFamily="34" charset="0"/>
              </a:rPr>
              <a:t>is given off when very high energy </a:t>
            </a:r>
            <a:r>
              <a:rPr lang="en-US" altLang="ko-KR" sz="2000" dirty="0">
                <a:solidFill>
                  <a:srgbClr val="C00000"/>
                </a:solidFill>
                <a:latin typeface="Berlin Sans FB" panose="020E0602020502020306" pitchFamily="34" charset="0"/>
                <a:cs typeface="Arial" panose="020B0604020202020204" pitchFamily="34" charset="0"/>
              </a:rPr>
              <a:t>charged particles are accelerated</a:t>
            </a:r>
            <a:r>
              <a:rPr lang="en-US" altLang="ko-KR" sz="2000" dirty="0">
                <a:latin typeface="Berlin Sans FB" panose="020E0602020502020306" pitchFamily="34" charset="0"/>
                <a:cs typeface="Arial" panose="020B0604020202020204" pitchFamily="34" charset="0"/>
              </a:rPr>
              <a:t>. </a:t>
            </a:r>
            <a:endParaRPr lang="ko-KR" altLang="en-US" sz="2000" dirty="0">
              <a:latin typeface="Berlin Sans FB" panose="020E0602020502020306" pitchFamily="34" charset="0"/>
              <a:cs typeface="Arial" panose="020B0604020202020204" pitchFamily="34" charset="0"/>
            </a:endParaRPr>
          </a:p>
        </p:txBody>
      </p:sp>
      <p:sp>
        <p:nvSpPr>
          <p:cNvPr id="12" name="TextBox 11">
            <a:extLst>
              <a:ext uri="{FF2B5EF4-FFF2-40B4-BE49-F238E27FC236}">
                <a16:creationId xmlns:a16="http://schemas.microsoft.com/office/drawing/2014/main" id="{C9358E84-068E-019F-A48C-59707E371745}"/>
              </a:ext>
            </a:extLst>
          </p:cNvPr>
          <p:cNvSpPr txBox="1"/>
          <p:nvPr/>
        </p:nvSpPr>
        <p:spPr>
          <a:xfrm>
            <a:off x="235784" y="647418"/>
            <a:ext cx="5989140" cy="400110"/>
          </a:xfrm>
          <a:prstGeom prst="rect">
            <a:avLst/>
          </a:prstGeom>
          <a:noFill/>
        </p:spPr>
        <p:txBody>
          <a:bodyPr wrap="none" rtlCol="0">
            <a:spAutoFit/>
          </a:bodyPr>
          <a:lstStyle/>
          <a:p>
            <a:r>
              <a:rPr lang="en-US" altLang="ko-KR" sz="2000" dirty="0">
                <a:latin typeface="Berlin Sans FB" panose="020E0602020502020306" pitchFamily="34" charset="0"/>
              </a:rPr>
              <a:t>1. Synchrotron SAXS Beamlines </a:t>
            </a:r>
            <a:r>
              <a:rPr lang="en-US" altLang="ko-KR" sz="2000" dirty="0">
                <a:latin typeface="Berlin Sans FB" panose="020E0602020502020306" pitchFamily="34" charset="0"/>
                <a:sym typeface="Wingdings" panose="05000000000000000000" pitchFamily="2" charset="2"/>
              </a:rPr>
              <a:t> Various applications</a:t>
            </a:r>
            <a:endParaRPr lang="ko-KR" altLang="en-US" sz="2000" dirty="0">
              <a:latin typeface="Berlin Sans FB" panose="020E0602020502020306" pitchFamily="34" charset="0"/>
            </a:endParaRPr>
          </a:p>
        </p:txBody>
      </p:sp>
      <p:sp>
        <p:nvSpPr>
          <p:cNvPr id="13" name="TextBox 12">
            <a:extLst>
              <a:ext uri="{FF2B5EF4-FFF2-40B4-BE49-F238E27FC236}">
                <a16:creationId xmlns:a16="http://schemas.microsoft.com/office/drawing/2014/main" id="{5DD15D10-949E-968B-64DC-B1B5DC36D567}"/>
              </a:ext>
            </a:extLst>
          </p:cNvPr>
          <p:cNvSpPr txBox="1"/>
          <p:nvPr/>
        </p:nvSpPr>
        <p:spPr>
          <a:xfrm>
            <a:off x="235784" y="1021454"/>
            <a:ext cx="8545929" cy="400110"/>
          </a:xfrm>
          <a:prstGeom prst="rect">
            <a:avLst/>
          </a:prstGeom>
          <a:noFill/>
        </p:spPr>
        <p:txBody>
          <a:bodyPr wrap="none" rtlCol="0">
            <a:spAutoFit/>
          </a:bodyPr>
          <a:lstStyle/>
          <a:p>
            <a:r>
              <a:rPr lang="en-US" altLang="ko-KR" sz="2000" dirty="0">
                <a:latin typeface="Berlin Sans FB" panose="020E0602020502020306" pitchFamily="34" charset="0"/>
              </a:rPr>
              <a:t>2. SAXS </a:t>
            </a:r>
            <a:r>
              <a:rPr lang="en-US" altLang="ko-KR" sz="2000" dirty="0">
                <a:latin typeface="Berlin Sans FB" panose="020E0602020502020306" pitchFamily="34" charset="0"/>
                <a:sym typeface="Wingdings" panose="05000000000000000000" pitchFamily="2" charset="2"/>
              </a:rPr>
              <a:t> </a:t>
            </a:r>
            <a:r>
              <a:rPr lang="en-US" altLang="ko-KR" sz="2000" dirty="0">
                <a:latin typeface="Berlin Sans FB" panose="020E0602020502020306" pitchFamily="34" charset="0"/>
              </a:rPr>
              <a:t>Structure-Property Relationship </a:t>
            </a:r>
            <a:r>
              <a:rPr lang="en-US" altLang="ko-KR" sz="2000" dirty="0">
                <a:latin typeface="Berlin Sans FB" panose="020E0602020502020306" pitchFamily="34" charset="0"/>
                <a:sym typeface="Wingdings" panose="05000000000000000000" pitchFamily="2" charset="2"/>
              </a:rPr>
              <a:t> </a:t>
            </a:r>
            <a:r>
              <a:rPr lang="en-US" altLang="ko-KR" sz="2000" dirty="0">
                <a:solidFill>
                  <a:srgbClr val="008000"/>
                </a:solidFill>
                <a:latin typeface="Berlin Sans FB" panose="020E0602020502020306" pitchFamily="34" charset="0"/>
                <a:sym typeface="Wingdings" panose="05000000000000000000" pitchFamily="2" charset="2"/>
              </a:rPr>
              <a:t>New Material Design &amp; Synthesis</a:t>
            </a:r>
            <a:endParaRPr lang="ko-KR" altLang="en-US" sz="2000" dirty="0">
              <a:solidFill>
                <a:srgbClr val="008000"/>
              </a:solidFill>
              <a:latin typeface="Berlin Sans FB" panose="020E0602020502020306" pitchFamily="34" charset="0"/>
            </a:endParaRPr>
          </a:p>
        </p:txBody>
      </p:sp>
      <p:sp>
        <p:nvSpPr>
          <p:cNvPr id="14" name="TextBox 13">
            <a:extLst>
              <a:ext uri="{FF2B5EF4-FFF2-40B4-BE49-F238E27FC236}">
                <a16:creationId xmlns:a16="http://schemas.microsoft.com/office/drawing/2014/main" id="{19447E45-D138-349C-4B23-0ABAAA32AD32}"/>
              </a:ext>
            </a:extLst>
          </p:cNvPr>
          <p:cNvSpPr txBox="1"/>
          <p:nvPr/>
        </p:nvSpPr>
        <p:spPr>
          <a:xfrm>
            <a:off x="228839" y="1358800"/>
            <a:ext cx="8913919" cy="707886"/>
          </a:xfrm>
          <a:prstGeom prst="rect">
            <a:avLst/>
          </a:prstGeom>
          <a:noFill/>
        </p:spPr>
        <p:txBody>
          <a:bodyPr wrap="square" rtlCol="0">
            <a:spAutoFit/>
          </a:bodyPr>
          <a:lstStyle/>
          <a:p>
            <a:r>
              <a:rPr lang="en-US" altLang="ko-KR" sz="2000" dirty="0">
                <a:latin typeface="Berlin Sans FB" panose="020E0602020502020306" pitchFamily="34" charset="0"/>
              </a:rPr>
              <a:t>3. </a:t>
            </a:r>
            <a:r>
              <a:rPr lang="en-US" altLang="ko-KR" sz="2000" i="1" dirty="0">
                <a:latin typeface="Berlin Sans FB" panose="020E0602020502020306" pitchFamily="34" charset="0"/>
              </a:rPr>
              <a:t>in-situ</a:t>
            </a:r>
            <a:r>
              <a:rPr lang="en-US" altLang="ko-KR" sz="2000" dirty="0">
                <a:latin typeface="Berlin Sans FB" panose="020E0602020502020306" pitchFamily="34" charset="0"/>
              </a:rPr>
              <a:t> Experiments </a:t>
            </a:r>
            <a:r>
              <a:rPr lang="en-US" altLang="ko-KR" sz="2000" dirty="0">
                <a:latin typeface="Berlin Sans FB" panose="020E0602020502020306" pitchFamily="34" charset="0"/>
                <a:sym typeface="Wingdings" panose="05000000000000000000" pitchFamily="2" charset="2"/>
              </a:rPr>
              <a:t> Many issues, Operando, Understanding &amp; </a:t>
            </a:r>
            <a:r>
              <a:rPr lang="en-US" altLang="ko-KR" sz="2000" dirty="0">
                <a:solidFill>
                  <a:srgbClr val="008000"/>
                </a:solidFill>
                <a:latin typeface="Berlin Sans FB" panose="020E0602020502020306" pitchFamily="34" charset="0"/>
                <a:sym typeface="Wingdings" panose="05000000000000000000" pitchFamily="2" charset="2"/>
              </a:rPr>
              <a:t>Process Optimization</a:t>
            </a:r>
            <a:endParaRPr lang="ko-KR" altLang="en-US" sz="2000" dirty="0">
              <a:solidFill>
                <a:srgbClr val="008000"/>
              </a:solidFill>
              <a:latin typeface="Berlin Sans FB" panose="020E0602020502020306" pitchFamily="34" charset="0"/>
            </a:endParaRPr>
          </a:p>
        </p:txBody>
      </p:sp>
      <p:sp>
        <p:nvSpPr>
          <p:cNvPr id="15" name="TextBox 14">
            <a:extLst>
              <a:ext uri="{FF2B5EF4-FFF2-40B4-BE49-F238E27FC236}">
                <a16:creationId xmlns:a16="http://schemas.microsoft.com/office/drawing/2014/main" id="{F4488830-CCD0-3DAD-FEB3-DCA36496DD0E}"/>
              </a:ext>
            </a:extLst>
          </p:cNvPr>
          <p:cNvSpPr txBox="1"/>
          <p:nvPr/>
        </p:nvSpPr>
        <p:spPr>
          <a:xfrm>
            <a:off x="194825" y="2177903"/>
            <a:ext cx="8949175" cy="707886"/>
          </a:xfrm>
          <a:prstGeom prst="rect">
            <a:avLst/>
          </a:prstGeom>
          <a:noFill/>
        </p:spPr>
        <p:txBody>
          <a:bodyPr wrap="square" rtlCol="0">
            <a:spAutoFit/>
          </a:bodyPr>
          <a:lstStyle/>
          <a:p>
            <a:r>
              <a:rPr lang="en-US" altLang="ko-KR" sz="2000" dirty="0">
                <a:solidFill>
                  <a:srgbClr val="0066FF"/>
                </a:solidFill>
                <a:latin typeface="Berlin Sans FB" panose="020E0602020502020306" pitchFamily="34" charset="0"/>
              </a:rPr>
              <a:t>Future works : More in-situ experiments, issue solving, combined techniques, automatic analysis software… </a:t>
            </a:r>
            <a:endParaRPr lang="ko-KR" altLang="en-US" sz="2000" dirty="0">
              <a:solidFill>
                <a:srgbClr val="0066FF"/>
              </a:solidFill>
              <a:latin typeface="Berlin Sans FB" panose="020E0602020502020306" pitchFamily="34" charset="0"/>
            </a:endParaRPr>
          </a:p>
        </p:txBody>
      </p:sp>
      <p:sp>
        <p:nvSpPr>
          <p:cNvPr id="4" name="슬라이드 번호 개체 틀 1">
            <a:extLst>
              <a:ext uri="{FF2B5EF4-FFF2-40B4-BE49-F238E27FC236}">
                <a16:creationId xmlns:a16="http://schemas.microsoft.com/office/drawing/2014/main" id="{1C1E17B8-C12A-3E41-B8CF-BF3281A4BCF2}"/>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56</a:t>
            </a:fld>
            <a:r>
              <a:rPr lang="en-US" altLang="ko-KR" sz="1200" dirty="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1314395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7" y="116632"/>
            <a:ext cx="9070975"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9592" y="5182160"/>
            <a:ext cx="5760640" cy="1631216"/>
          </a:xfrm>
          <a:prstGeom prst="rect">
            <a:avLst/>
          </a:prstGeom>
          <a:noFill/>
        </p:spPr>
        <p:txBody>
          <a:bodyPr wrap="square" rtlCol="0">
            <a:spAutoFit/>
          </a:bodyPr>
          <a:lstStyle/>
          <a:p>
            <a:pPr algn="ctr"/>
            <a:r>
              <a:rPr lang="en-US" altLang="ko-KR" sz="5000" b="1" dirty="0">
                <a:solidFill>
                  <a:srgbClr val="0070C0"/>
                </a:solidFill>
                <a:effectLst>
                  <a:outerShdw blurRad="38100" dist="38100" dir="2700000" algn="tl">
                    <a:srgbClr val="000000">
                      <a:alpha val="43137"/>
                    </a:srgbClr>
                  </a:outerShdw>
                </a:effectLst>
                <a:latin typeface="Script MT Bold" panose="03040602040607080904" pitchFamily="66" charset="0"/>
              </a:rPr>
              <a:t>Thank You </a:t>
            </a:r>
          </a:p>
          <a:p>
            <a:pPr algn="ctr"/>
            <a:r>
              <a:rPr lang="en-US" altLang="ko-KR" sz="5000" b="1" dirty="0">
                <a:solidFill>
                  <a:srgbClr val="0070C0"/>
                </a:solidFill>
                <a:effectLst>
                  <a:outerShdw blurRad="38100" dist="38100" dir="2700000" algn="tl">
                    <a:srgbClr val="000000">
                      <a:alpha val="43137"/>
                    </a:srgbClr>
                  </a:outerShdw>
                </a:effectLst>
                <a:latin typeface="Script MT Bold" panose="03040602040607080904" pitchFamily="66" charset="0"/>
              </a:rPr>
              <a:t>for your Attention!!!</a:t>
            </a:r>
            <a:endParaRPr lang="ko-KR" altLang="en-US" sz="5000" b="1" dirty="0">
              <a:solidFill>
                <a:srgbClr val="0070C0"/>
              </a:solidFill>
              <a:effectLst>
                <a:outerShdw blurRad="38100" dist="38100" dir="2700000" algn="tl">
                  <a:srgbClr val="000000">
                    <a:alpha val="43137"/>
                  </a:srgbClr>
                </a:outerShdw>
              </a:effectLst>
              <a:latin typeface="Script MT Bold" panose="03040602040607080904" pitchFamily="66" charset="0"/>
            </a:endParaRPr>
          </a:p>
        </p:txBody>
      </p:sp>
      <p:sp>
        <p:nvSpPr>
          <p:cNvPr id="5" name="Rectangle 1"/>
          <p:cNvSpPr>
            <a:spLocks noChangeArrowheads="1"/>
          </p:cNvSpPr>
          <p:nvPr/>
        </p:nvSpPr>
        <p:spPr bwMode="auto">
          <a:xfrm>
            <a:off x="6588224" y="5671120"/>
            <a:ext cx="252028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strike="noStrike" cap="none" normalizeH="0" baseline="0" dirty="0">
                <a:ln>
                  <a:noFill/>
                </a:ln>
                <a:effectLst/>
                <a:latin typeface="+mj-ea"/>
                <a:ea typeface="+mj-ea"/>
                <a:cs typeface="Times New Roman" pitchFamily="18" charset="0"/>
              </a:rPr>
              <a:t>Tae Joo Shin</a:t>
            </a:r>
          </a:p>
          <a:p>
            <a:pPr marL="0" marR="0" lvl="0" indent="0" algn="ctr" defTabSz="914400" rtl="0" eaLnBrk="1" fontAlgn="base" latinLnBrk="1" hangingPunct="1">
              <a:lnSpc>
                <a:spcPct val="100000"/>
              </a:lnSpc>
              <a:spcBef>
                <a:spcPct val="0"/>
              </a:spcBef>
              <a:spcAft>
                <a:spcPct val="0"/>
              </a:spcAft>
              <a:buClrTx/>
              <a:buSzTx/>
              <a:buFontTx/>
              <a:buNone/>
              <a:tabLst/>
            </a:pPr>
            <a:r>
              <a:rPr lang="en-US" altLang="ko-KR" sz="2000" dirty="0">
                <a:latin typeface="+mj-ea"/>
                <a:ea typeface="+mj-ea"/>
                <a:hlinkClick r:id="rId3"/>
              </a:rPr>
              <a:t>tjshin@unist.ac.kr</a:t>
            </a:r>
            <a:endParaRPr lang="en-US" altLang="ko-KR" sz="2000" dirty="0">
              <a:latin typeface="+mj-ea"/>
              <a:ea typeface="+mj-ea"/>
            </a:endParaRPr>
          </a:p>
        </p:txBody>
      </p:sp>
      <p:sp>
        <p:nvSpPr>
          <p:cNvPr id="4" name="TextBox 3"/>
          <p:cNvSpPr txBox="1"/>
          <p:nvPr/>
        </p:nvSpPr>
        <p:spPr>
          <a:xfrm rot="19219311">
            <a:off x="2163638" y="3206146"/>
            <a:ext cx="1315488" cy="400110"/>
          </a:xfrm>
          <a:prstGeom prst="rect">
            <a:avLst/>
          </a:prstGeom>
          <a:noFill/>
        </p:spPr>
        <p:txBody>
          <a:bodyPr wrap="none" rtlCol="0">
            <a:spAutoFit/>
          </a:bodyPr>
          <a:lstStyle/>
          <a:p>
            <a:r>
              <a:rPr lang="en-US" altLang="ko-KR" sz="2000" b="1" dirty="0"/>
              <a:t>PAL-XFEL</a:t>
            </a:r>
            <a:endParaRPr lang="ko-KR" altLang="en-US" sz="2000" b="1" dirty="0"/>
          </a:p>
        </p:txBody>
      </p:sp>
      <p:sp>
        <p:nvSpPr>
          <p:cNvPr id="8" name="TextBox 7"/>
          <p:cNvSpPr txBox="1"/>
          <p:nvPr/>
        </p:nvSpPr>
        <p:spPr>
          <a:xfrm rot="18641277">
            <a:off x="6006597" y="2903815"/>
            <a:ext cx="885179" cy="400110"/>
          </a:xfrm>
          <a:prstGeom prst="rect">
            <a:avLst/>
          </a:prstGeom>
          <a:noFill/>
        </p:spPr>
        <p:txBody>
          <a:bodyPr wrap="none" rtlCol="0">
            <a:spAutoFit/>
          </a:bodyPr>
          <a:lstStyle/>
          <a:p>
            <a:r>
              <a:rPr lang="en-US" altLang="ko-KR" sz="2000" b="1"/>
              <a:t>PLS-II</a:t>
            </a:r>
            <a:endParaRPr lang="ko-KR" altLang="en-US" sz="2000" b="1"/>
          </a:p>
        </p:txBody>
      </p:sp>
      <p:sp>
        <p:nvSpPr>
          <p:cNvPr id="2" name="슬라이드 번호 개체 틀 1">
            <a:extLst>
              <a:ext uri="{FF2B5EF4-FFF2-40B4-BE49-F238E27FC236}">
                <a16:creationId xmlns:a16="http://schemas.microsoft.com/office/drawing/2014/main" id="{C3E27D9B-354E-2774-C7DE-DA3F6E334D29}"/>
              </a:ext>
            </a:extLst>
          </p:cNvPr>
          <p:cNvSpPr txBox="1">
            <a:spLocks/>
          </p:cNvSpPr>
          <p:nvPr/>
        </p:nvSpPr>
        <p:spPr>
          <a:xfrm>
            <a:off x="8332537" y="122699"/>
            <a:ext cx="811463" cy="365125"/>
          </a:xfrm>
          <a:prstGeom prst="rect">
            <a:avLst/>
          </a:prstGeom>
        </p:spPr>
        <p:txBody>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CB863908-0C01-4E83-A549-FAA94E53CAF1}" type="slidenum">
              <a:rPr lang="ko-KR" altLang="en-US" sz="1200" smtClean="0">
                <a:solidFill>
                  <a:schemeClr val="bg1">
                    <a:lumMod val="50000"/>
                  </a:schemeClr>
                </a:solidFill>
              </a:rPr>
              <a:pPr/>
              <a:t>57</a:t>
            </a:fld>
            <a:r>
              <a:rPr lang="en-US" altLang="ko-KR" sz="1200" dirty="0">
                <a:solidFill>
                  <a:schemeClr val="bg1">
                    <a:lumMod val="50000"/>
                  </a:schemeClr>
                </a:solidFill>
              </a:rPr>
              <a:t>/57</a:t>
            </a:r>
            <a:endParaRPr lang="ko-KR" altLang="en-US" sz="1200" dirty="0">
              <a:solidFill>
                <a:schemeClr val="bg1">
                  <a:lumMod val="50000"/>
                </a:schemeClr>
              </a:solidFill>
            </a:endParaRPr>
          </a:p>
        </p:txBody>
      </p:sp>
    </p:spTree>
    <p:extLst>
      <p:ext uri="{BB962C8B-B14F-4D97-AF65-F5344CB8AC3E}">
        <p14:creationId xmlns:p14="http://schemas.microsoft.com/office/powerpoint/2010/main" val="24477493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ChangeArrowheads="1"/>
          </p:cNvSpPr>
          <p:nvPr/>
        </p:nvSpPr>
        <p:spPr bwMode="auto">
          <a:xfrm>
            <a:off x="73025" y="4149725"/>
            <a:ext cx="4724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1600" b="1" u="none" dirty="0">
                <a:solidFill>
                  <a:srgbClr val="0000FF"/>
                </a:solidFill>
                <a:latin typeface="Arial Narrow" panose="020B0606020202030204" pitchFamily="34" charset="0"/>
              </a:rPr>
              <a:t>SAXS is the universal method for nanostructure analysis</a:t>
            </a:r>
            <a:endParaRPr lang="en-US" altLang="ko-KR" sz="1600" b="1" u="none" dirty="0">
              <a:latin typeface="Arial Narrow" panose="020B0606020202030204" pitchFamily="34" charset="0"/>
            </a:endParaRPr>
          </a:p>
          <a:p>
            <a:pPr eaLnBrk="1" hangingPunct="1">
              <a:spcBef>
                <a:spcPct val="0"/>
              </a:spcBef>
              <a:buFontTx/>
              <a:buNone/>
            </a:pPr>
            <a:r>
              <a:rPr lang="en-US" altLang="ko-KR" sz="1600" u="none" dirty="0">
                <a:latin typeface="Arial Narrow" panose="020B0606020202030204" pitchFamily="34" charset="0"/>
              </a:rPr>
              <a:t>   • Sensitive – low concentration (down to 0.1%)</a:t>
            </a:r>
          </a:p>
          <a:p>
            <a:pPr eaLnBrk="1" hangingPunct="1">
              <a:spcBef>
                <a:spcPct val="0"/>
              </a:spcBef>
              <a:buFontTx/>
              <a:buNone/>
            </a:pPr>
            <a:r>
              <a:rPr lang="en-US" altLang="ko-KR" sz="1600" u="none" dirty="0">
                <a:latin typeface="Arial Narrow" panose="020B0606020202030204" pitchFamily="34" charset="0"/>
              </a:rPr>
              <a:t>   • Noninvasive – no preparation, staining or drying</a:t>
            </a:r>
          </a:p>
          <a:p>
            <a:pPr eaLnBrk="1" hangingPunct="1">
              <a:spcBef>
                <a:spcPct val="0"/>
              </a:spcBef>
              <a:buFontTx/>
              <a:buNone/>
            </a:pPr>
            <a:r>
              <a:rPr lang="en-US" altLang="ko-KR" sz="1600" u="none" dirty="0">
                <a:latin typeface="Arial Narrow" panose="020B0606020202030204" pitchFamily="34" charset="0"/>
              </a:rPr>
              <a:t>   • In-situ, real-time capabilities</a:t>
            </a:r>
          </a:p>
          <a:p>
            <a:pPr eaLnBrk="1" hangingPunct="1">
              <a:spcBef>
                <a:spcPct val="0"/>
              </a:spcBef>
              <a:buFontTx/>
              <a:buNone/>
            </a:pPr>
            <a:r>
              <a:rPr lang="en-US" altLang="ko-KR" sz="1600" u="none" dirty="0">
                <a:latin typeface="Arial Narrow" panose="020B0606020202030204" pitchFamily="34" charset="0"/>
              </a:rPr>
              <a:t>   • Extremely versatile (solids, liquids, gas phase)</a:t>
            </a:r>
          </a:p>
          <a:p>
            <a:pPr eaLnBrk="1" hangingPunct="1">
              <a:spcBef>
                <a:spcPct val="0"/>
              </a:spcBef>
              <a:buFontTx/>
              <a:buNone/>
            </a:pPr>
            <a:r>
              <a:rPr lang="en-US" altLang="ko-KR" sz="1600" u="none" dirty="0">
                <a:solidFill>
                  <a:srgbClr val="FF0000"/>
                </a:solidFill>
                <a:latin typeface="Arial Narrow" panose="020B0606020202030204" pitchFamily="34" charset="0"/>
                <a:sym typeface="Wingdings" panose="05000000000000000000" pitchFamily="2" charset="2"/>
              </a:rPr>
              <a:t> </a:t>
            </a:r>
            <a:r>
              <a:rPr lang="en-US" altLang="ko-KR" sz="1600" dirty="0">
                <a:solidFill>
                  <a:srgbClr val="FF0000"/>
                </a:solidFill>
                <a:latin typeface="Arial Narrow" panose="020B0606020202030204" pitchFamily="34" charset="0"/>
                <a:sym typeface="Wingdings" panose="05000000000000000000" pitchFamily="2" charset="2"/>
              </a:rPr>
              <a:t>S</a:t>
            </a:r>
            <a:r>
              <a:rPr lang="en-US" altLang="ko-KR" sz="1600" u="none" dirty="0">
                <a:solidFill>
                  <a:srgbClr val="FF0000"/>
                </a:solidFill>
                <a:latin typeface="Arial Narrow" panose="020B0606020202030204" pitchFamily="34" charset="0"/>
              </a:rPr>
              <a:t>tructural information from the scattering patterns?</a:t>
            </a:r>
          </a:p>
        </p:txBody>
      </p:sp>
      <p:grpSp>
        <p:nvGrpSpPr>
          <p:cNvPr id="5124" name="Group 16"/>
          <p:cNvGrpSpPr>
            <a:grpSpLocks/>
          </p:cNvGrpSpPr>
          <p:nvPr/>
        </p:nvGrpSpPr>
        <p:grpSpPr bwMode="auto">
          <a:xfrm>
            <a:off x="93662" y="733601"/>
            <a:ext cx="4962525" cy="3373437"/>
            <a:chOff x="53" y="475"/>
            <a:chExt cx="3126" cy="2125"/>
          </a:xfrm>
        </p:grpSpPr>
        <p:grpSp>
          <p:nvGrpSpPr>
            <p:cNvPr id="5131" name="Group 5"/>
            <p:cNvGrpSpPr>
              <a:grpSpLocks/>
            </p:cNvGrpSpPr>
            <p:nvPr/>
          </p:nvGrpSpPr>
          <p:grpSpPr bwMode="auto">
            <a:xfrm>
              <a:off x="53" y="475"/>
              <a:ext cx="3126" cy="2125"/>
              <a:chOff x="53" y="346"/>
              <a:chExt cx="3126" cy="2125"/>
            </a:xfrm>
          </p:grpSpPr>
          <p:sp>
            <p:nvSpPr>
              <p:cNvPr id="5133" name="Rectangle 6"/>
              <p:cNvSpPr>
                <a:spLocks noChangeArrowheads="1"/>
              </p:cNvSpPr>
              <p:nvPr/>
            </p:nvSpPr>
            <p:spPr bwMode="auto">
              <a:xfrm>
                <a:off x="53" y="346"/>
                <a:ext cx="3126" cy="2125"/>
              </a:xfrm>
              <a:prstGeom prst="rect">
                <a:avLst/>
              </a:prstGeom>
              <a:solidFill>
                <a:srgbClr val="FFCC00"/>
              </a:solidFill>
              <a:ln w="9525">
                <a:solidFill>
                  <a:schemeClr val="tx1"/>
                </a:solidFill>
                <a:miter lim="800000"/>
                <a:headEnd/>
                <a:tailEnd/>
              </a:ln>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ko-KR" sz="1800" b="1" u="none"/>
              </a:p>
            </p:txBody>
          </p:sp>
          <p:pic>
            <p:nvPicPr>
              <p:cNvPr id="513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 y="380"/>
                <a:ext cx="3061" cy="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9" name="Rectangle 15"/>
            <p:cNvSpPr>
              <a:spLocks noChangeArrowheads="1"/>
            </p:cNvSpPr>
            <p:nvPr/>
          </p:nvSpPr>
          <p:spPr bwMode="auto">
            <a:xfrm>
              <a:off x="2410" y="640"/>
              <a:ext cx="606" cy="250"/>
            </a:xfrm>
            <a:prstGeom prst="rect">
              <a:avLst/>
            </a:prstGeom>
            <a:solidFill>
              <a:schemeClr val="bg1"/>
            </a:solidFill>
            <a:ln w="9525" algn="ctr">
              <a:noFill/>
              <a:miter lim="800000"/>
              <a:headEnd/>
              <a:tailEnd/>
            </a:ln>
            <a:effectLst>
              <a:outerShdw algn="ctr" rotWithShape="0">
                <a:schemeClr val="bg2"/>
              </a:outerShdw>
            </a:effectLst>
          </p:spPr>
          <p:txBody>
            <a:bodyPr wrap="none">
              <a:spAutoFit/>
            </a:bodyPr>
            <a:lstStyle/>
            <a:p>
              <a:pPr eaLnBrk="1" latinLnBrk="1" hangingPunct="1">
                <a:defRPr/>
              </a:pPr>
              <a:r>
                <a:rPr lang="en-US" altLang="ko-KR" sz="2000" b="1" u="none" dirty="0">
                  <a:solidFill>
                    <a:srgbClr val="0000FF"/>
                  </a:solidFill>
                  <a:effectLst>
                    <a:outerShdw blurRad="38100" dist="38100" dir="2700000" algn="tl">
                      <a:srgbClr val="C0C0C0"/>
                    </a:outerShdw>
                  </a:effectLst>
                  <a:latin typeface="Arial" pitchFamily="34" charset="0"/>
                </a:rPr>
                <a:t>WAXD</a:t>
              </a:r>
            </a:p>
          </p:txBody>
        </p:sp>
      </p:grpSp>
      <p:grpSp>
        <p:nvGrpSpPr>
          <p:cNvPr id="6" name="Group 18"/>
          <p:cNvGrpSpPr>
            <a:grpSpLocks/>
          </p:cNvGrpSpPr>
          <p:nvPr/>
        </p:nvGrpSpPr>
        <p:grpSpPr bwMode="auto">
          <a:xfrm>
            <a:off x="4764088" y="4179847"/>
            <a:ext cx="4327525" cy="2617827"/>
            <a:chOff x="3001" y="2455"/>
            <a:chExt cx="2726" cy="1827"/>
          </a:xfrm>
        </p:grpSpPr>
        <p:grpSp>
          <p:nvGrpSpPr>
            <p:cNvPr id="5127" name="Group 10"/>
            <p:cNvGrpSpPr>
              <a:grpSpLocks/>
            </p:cNvGrpSpPr>
            <p:nvPr/>
          </p:nvGrpSpPr>
          <p:grpSpPr bwMode="auto">
            <a:xfrm>
              <a:off x="3001" y="2455"/>
              <a:ext cx="2726" cy="1827"/>
              <a:chOff x="3071" y="2397"/>
              <a:chExt cx="2726" cy="1827"/>
            </a:xfrm>
          </p:grpSpPr>
          <p:sp>
            <p:nvSpPr>
              <p:cNvPr id="5129" name="Rectangle 11"/>
              <p:cNvSpPr>
                <a:spLocks noChangeArrowheads="1"/>
              </p:cNvSpPr>
              <p:nvPr/>
            </p:nvSpPr>
            <p:spPr bwMode="auto">
              <a:xfrm>
                <a:off x="3071" y="2397"/>
                <a:ext cx="2726" cy="1827"/>
              </a:xfrm>
              <a:prstGeom prst="rect">
                <a:avLst/>
              </a:prstGeom>
              <a:solidFill>
                <a:srgbClr val="FF0000"/>
              </a:solidFill>
              <a:ln w="9525">
                <a:solidFill>
                  <a:schemeClr val="tx1"/>
                </a:solidFill>
                <a:miter lim="800000"/>
                <a:headEnd/>
                <a:tailEnd/>
              </a:ln>
            </p:spPr>
            <p:txBody>
              <a:bodyPr wrap="none" anchor="ct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ko-KR" sz="1800" b="1" u="none"/>
              </a:p>
            </p:txBody>
          </p:sp>
          <p:pic>
            <p:nvPicPr>
              <p:cNvPr id="513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 y="2431"/>
                <a:ext cx="2653" cy="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8" name="Rectangle 17"/>
            <p:cNvSpPr>
              <a:spLocks noChangeArrowheads="1"/>
            </p:cNvSpPr>
            <p:nvPr/>
          </p:nvSpPr>
          <p:spPr bwMode="auto">
            <a:xfrm>
              <a:off x="3508" y="2628"/>
              <a:ext cx="506" cy="212"/>
            </a:xfrm>
            <a:prstGeom prst="rect">
              <a:avLst/>
            </a:prstGeom>
            <a:solidFill>
              <a:schemeClr val="bg1"/>
            </a:solidFill>
            <a:ln>
              <a:noFill/>
            </a:ln>
            <a:effectLst>
              <a:outerShdw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latinLnBrk="1">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latinLnBrk="1">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latinLnBrk="1">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latinLnBrk="1">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r>
                <a:rPr lang="en-US" altLang="ko-KR" sz="1600" b="1" u="none">
                  <a:solidFill>
                    <a:schemeClr val="accent2"/>
                  </a:solidFill>
                  <a:latin typeface="Arial" panose="020B0604020202020204" pitchFamily="34" charset="0"/>
                </a:rPr>
                <a:t>WAXD</a:t>
              </a:r>
            </a:p>
          </p:txBody>
        </p:sp>
      </p:grpSp>
      <p:sp>
        <p:nvSpPr>
          <p:cNvPr id="19" name="Rectangle 4"/>
          <p:cNvSpPr>
            <a:spLocks noChangeArrowheads="1"/>
          </p:cNvSpPr>
          <p:nvPr/>
        </p:nvSpPr>
        <p:spPr bwMode="auto">
          <a:xfrm>
            <a:off x="144462" y="29433"/>
            <a:ext cx="8820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400" dirty="0">
                <a:solidFill>
                  <a:schemeClr val="bg1"/>
                </a:solidFill>
                <a:latin typeface="Berlin Sans FB" panose="020E0602020502020306" pitchFamily="34" charset="0"/>
              </a:rPr>
              <a:t>Small-/wide-angle X-ray scattering ?</a:t>
            </a:r>
          </a:p>
        </p:txBody>
      </p:sp>
      <p:sp>
        <p:nvSpPr>
          <p:cNvPr id="4" name="직사각형 3"/>
          <p:cNvSpPr/>
          <p:nvPr/>
        </p:nvSpPr>
        <p:spPr>
          <a:xfrm>
            <a:off x="73025" y="5781954"/>
            <a:ext cx="4498975" cy="954107"/>
          </a:xfrm>
          <a:prstGeom prst="rect">
            <a:avLst/>
          </a:prstGeom>
        </p:spPr>
        <p:txBody>
          <a:bodyPr wrap="square">
            <a:spAutoFit/>
          </a:bodyPr>
          <a:lstStyle/>
          <a:p>
            <a:pPr marL="285750" indent="-285750">
              <a:buFont typeface="Wingdings" panose="05000000000000000000" pitchFamily="2" charset="2"/>
              <a:buChar char="Ø"/>
            </a:pPr>
            <a:r>
              <a:rPr lang="en-US" altLang="ko-KR" sz="1400" b="1" dirty="0"/>
              <a:t>Crystalline sample / homogeneous structure   --&gt; Small-angle X-ray diffraction (SAXD)</a:t>
            </a:r>
          </a:p>
          <a:p>
            <a:pPr marL="285750" indent="-285750">
              <a:buFont typeface="Wingdings" panose="05000000000000000000" pitchFamily="2" charset="2"/>
              <a:buChar char="Ø"/>
            </a:pPr>
            <a:r>
              <a:rPr lang="en-US" altLang="ko-KR" sz="1400" b="1" dirty="0"/>
              <a:t>Solution sample / inhomogeneous structure    --&gt; Small-angle X-ray Scattering (SAXS)</a:t>
            </a:r>
            <a:endParaRPr lang="ko-KR" altLang="en-US" sz="1400" b="1" dirty="0"/>
          </a:p>
        </p:txBody>
      </p:sp>
      <p:grpSp>
        <p:nvGrpSpPr>
          <p:cNvPr id="23" name="Group 2"/>
          <p:cNvGrpSpPr>
            <a:grpSpLocks/>
          </p:cNvGrpSpPr>
          <p:nvPr/>
        </p:nvGrpSpPr>
        <p:grpSpPr bwMode="auto">
          <a:xfrm>
            <a:off x="5105400" y="754063"/>
            <a:ext cx="3795713" cy="3089275"/>
            <a:chOff x="3252" y="300"/>
            <a:chExt cx="2391" cy="1946"/>
          </a:xfrm>
        </p:grpSpPr>
        <p:sp>
          <p:nvSpPr>
            <p:cNvPr id="25" name="Rectangle 3"/>
            <p:cNvSpPr>
              <a:spLocks noChangeArrowheads="1"/>
            </p:cNvSpPr>
            <p:nvPr/>
          </p:nvSpPr>
          <p:spPr bwMode="auto">
            <a:xfrm>
              <a:off x="3252" y="300"/>
              <a:ext cx="2391" cy="1946"/>
            </a:xfrm>
            <a:prstGeom prst="rect">
              <a:avLst/>
            </a:prstGeom>
            <a:solidFill>
              <a:srgbClr val="0000FF"/>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굴림" panose="020B0600000101010101" pitchFamily="50" charset="-127"/>
                  <a:ea typeface="굴림" panose="020B0600000101010101" pitchFamily="50" charset="-127"/>
                </a:defRPr>
              </a:lvl1pPr>
              <a:lvl2pPr marL="742950" indent="-285750" eaLnBrk="0" hangingPunct="0">
                <a:spcBef>
                  <a:spcPct val="20000"/>
                </a:spcBef>
                <a:buChar char="–"/>
                <a:defRPr kumimoji="1" sz="2800">
                  <a:solidFill>
                    <a:schemeClr val="tx1"/>
                  </a:solidFill>
                  <a:latin typeface="굴림" panose="020B0600000101010101" pitchFamily="50" charset="-127"/>
                  <a:ea typeface="굴림" panose="020B0600000101010101" pitchFamily="50" charset="-127"/>
                </a:defRPr>
              </a:lvl2pPr>
              <a:lvl3pPr marL="1143000" indent="-228600" eaLnBrk="0" hangingPunct="0">
                <a:spcBef>
                  <a:spcPct val="20000"/>
                </a:spcBef>
                <a:buChar char="•"/>
                <a:defRPr kumimoji="1" sz="2400">
                  <a:solidFill>
                    <a:schemeClr val="tx1"/>
                  </a:solidFill>
                  <a:latin typeface="굴림" panose="020B0600000101010101" pitchFamily="50" charset="-127"/>
                  <a:ea typeface="굴림" panose="020B0600000101010101" pitchFamily="50" charset="-127"/>
                </a:defRPr>
              </a:lvl3pPr>
              <a:lvl4pPr marL="16002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4pPr>
              <a:lvl5pPr marL="2057400" indent="-228600" eaLnBrk="0" hangingPunct="0">
                <a:spcBef>
                  <a:spcPct val="20000"/>
                </a:spcBef>
                <a:buChar char="»"/>
                <a:defRPr kumimoji="1" sz="2000">
                  <a:solidFill>
                    <a:schemeClr val="tx1"/>
                  </a:solidFill>
                  <a:latin typeface="굴림" panose="020B0600000101010101" pitchFamily="50" charset="-127"/>
                  <a:ea typeface="굴림" panose="020B0600000101010101" pitchFamily="50" charset="-127"/>
                </a:defRPr>
              </a:lvl5pPr>
              <a:lvl6pPr marL="25146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6pPr>
              <a:lvl7pPr marL="29718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7pPr>
              <a:lvl8pPr marL="34290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8pPr>
              <a:lvl9pPr marL="3886200" indent="-228600" eaLnBrk="0" fontAlgn="base" hangingPunct="0">
                <a:spcBef>
                  <a:spcPct val="20000"/>
                </a:spcBef>
                <a:spcAft>
                  <a:spcPct val="0"/>
                </a:spcAft>
                <a:buChar char="»"/>
                <a:defRPr kumimoji="1" sz="2000">
                  <a:solidFill>
                    <a:schemeClr val="tx1"/>
                  </a:solidFill>
                  <a:latin typeface="굴림" panose="020B0600000101010101" pitchFamily="50" charset="-127"/>
                  <a:ea typeface="굴림" panose="020B0600000101010101" pitchFamily="50" charset="-127"/>
                </a:defRPr>
              </a:lvl9pPr>
            </a:lstStyle>
            <a:p>
              <a:pPr eaLnBrk="1" hangingPunct="1">
                <a:spcBef>
                  <a:spcPct val="0"/>
                </a:spcBef>
                <a:buFontTx/>
                <a:buNone/>
              </a:pPr>
              <a:endParaRPr lang="ko-KR" altLang="ko-KR" sz="1800" b="1" u="none"/>
            </a:p>
          </p:txBody>
        </p:sp>
        <p:pic>
          <p:nvPicPr>
            <p:cNvPr id="2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 y="452"/>
              <a:ext cx="2314"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슬라이드 번호 개체 틀 1">
            <a:extLst>
              <a:ext uri="{FF2B5EF4-FFF2-40B4-BE49-F238E27FC236}">
                <a16:creationId xmlns:a16="http://schemas.microsoft.com/office/drawing/2014/main" id="{4BB2F729-F452-FD76-0786-DA8F7ABCC592}"/>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6</a:t>
            </a:fld>
            <a:r>
              <a:rPr lang="en-US" altLang="ko-KR" dirty="0"/>
              <a:t>/57</a:t>
            </a:r>
            <a:endParaRPr lang="ko-KR" altLang="en-US" dirty="0"/>
          </a:p>
        </p:txBody>
      </p:sp>
    </p:spTree>
    <p:extLst>
      <p:ext uri="{BB962C8B-B14F-4D97-AF65-F5344CB8AC3E}">
        <p14:creationId xmlns:p14="http://schemas.microsoft.com/office/powerpoint/2010/main" val="23041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1503A3-9FC5-EA14-9A5B-2625314F1C21}"/>
              </a:ext>
            </a:extLst>
          </p:cNvPr>
          <p:cNvSpPr txBox="1"/>
          <p:nvPr/>
        </p:nvSpPr>
        <p:spPr>
          <a:xfrm>
            <a:off x="250825" y="4983163"/>
            <a:ext cx="8416925" cy="461962"/>
          </a:xfrm>
          <a:prstGeom prst="rect">
            <a:avLst/>
          </a:prstGeom>
          <a:noFill/>
          <a:ln>
            <a:noFill/>
          </a:ln>
        </p:spPr>
        <p:txBody>
          <a:bodyPr wrap="none">
            <a:spAutoFit/>
          </a:bodyPr>
          <a:lstStyle/>
          <a:p>
            <a:pPr eaLnBrk="1" fontAlgn="auto" latinLnBrk="1" hangingPunct="1">
              <a:lnSpc>
                <a:spcPct val="100000"/>
              </a:lnSpc>
              <a:spcBef>
                <a:spcPts val="0"/>
              </a:spcBef>
              <a:spcAft>
                <a:spcPts val="0"/>
              </a:spcAft>
              <a:buClrTx/>
              <a:buSzTx/>
              <a:defRPr/>
            </a:pPr>
            <a:r>
              <a:rPr lang="en-US" altLang="ko-KR" sz="2400" dirty="0">
                <a:solidFill>
                  <a:srgbClr val="FF0000"/>
                </a:solidFill>
                <a:effectLst>
                  <a:outerShdw blurRad="38100" dist="38100" dir="2700000" algn="tl">
                    <a:srgbClr val="000000">
                      <a:alpha val="43137"/>
                    </a:srgbClr>
                  </a:outerShdw>
                </a:effectLst>
                <a:latin typeface="맑은 고딕"/>
                <a:ea typeface="맑은 고딕"/>
                <a:sym typeface="Wingdings" pitchFamily="2" charset="2"/>
              </a:rPr>
              <a:t> </a:t>
            </a:r>
            <a:r>
              <a:rPr lang="en-US" altLang="ko-KR" sz="2400" dirty="0">
                <a:solidFill>
                  <a:srgbClr val="FF0000"/>
                </a:solidFill>
                <a:effectLst>
                  <a:outerShdw blurRad="38100" dist="38100" dir="2700000" algn="tl">
                    <a:srgbClr val="000000">
                      <a:alpha val="43137"/>
                    </a:srgbClr>
                  </a:outerShdw>
                </a:effectLst>
                <a:latin typeface="맑은 고딕"/>
                <a:ea typeface="맑은 고딕"/>
              </a:rPr>
              <a:t>In order to get the complete picture you need both!</a:t>
            </a:r>
            <a:endParaRPr lang="ko-KR" altLang="en-US" sz="2400" dirty="0">
              <a:solidFill>
                <a:srgbClr val="FF0000"/>
              </a:solidFill>
              <a:effectLst>
                <a:outerShdw blurRad="38100" dist="38100" dir="2700000" algn="tl">
                  <a:srgbClr val="000000">
                    <a:alpha val="43137"/>
                  </a:srgbClr>
                </a:outerShdw>
              </a:effectLst>
              <a:latin typeface="맑은 고딕"/>
              <a:ea typeface="맑은 고딕"/>
            </a:endParaRPr>
          </a:p>
        </p:txBody>
      </p:sp>
      <p:graphicFrame>
        <p:nvGraphicFramePr>
          <p:cNvPr id="4" name="다이어그램 3">
            <a:extLst>
              <a:ext uri="{FF2B5EF4-FFF2-40B4-BE49-F238E27FC236}">
                <a16:creationId xmlns:a16="http://schemas.microsoft.com/office/drawing/2014/main" id="{3337075F-6CFE-7673-9295-AAB7AA5FC9FD}"/>
              </a:ext>
            </a:extLst>
          </p:cNvPr>
          <p:cNvGraphicFramePr/>
          <p:nvPr/>
        </p:nvGraphicFramePr>
        <p:xfrm>
          <a:off x="53346" y="692696"/>
          <a:ext cx="9036496" cy="396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5">
            <a:extLst>
              <a:ext uri="{FF2B5EF4-FFF2-40B4-BE49-F238E27FC236}">
                <a16:creationId xmlns:a16="http://schemas.microsoft.com/office/drawing/2014/main" id="{A2B81635-2A8A-2C76-EE6E-C3837AE61703}"/>
              </a:ext>
            </a:extLst>
          </p:cNvPr>
          <p:cNvSpPr>
            <a:spLocks noChangeArrowheads="1"/>
          </p:cNvSpPr>
          <p:nvPr/>
        </p:nvSpPr>
        <p:spPr bwMode="auto">
          <a:xfrm>
            <a:off x="250825" y="28098"/>
            <a:ext cx="8229600" cy="404812"/>
          </a:xfrm>
          <a:prstGeom prst="rect">
            <a:avLst/>
          </a:prstGeom>
          <a:noFill/>
          <a:ln w="9525">
            <a:noFill/>
            <a:miter lim="800000"/>
            <a:headEnd/>
            <a:tailEnd/>
          </a:ln>
        </p:spPr>
        <p:txBody>
          <a:bodyPr anchor="ctr"/>
          <a:lstStyle/>
          <a:p>
            <a:r>
              <a:rPr lang="en-US" altLang="ko-KR" sz="2400" dirty="0">
                <a:solidFill>
                  <a:schemeClr val="bg1"/>
                </a:solidFill>
                <a:latin typeface="Berlin Sans FB" panose="020E0602020502020306" pitchFamily="34" charset="0"/>
              </a:rPr>
              <a:t>Electron Microscopy vs. X-ray Scattering</a:t>
            </a:r>
          </a:p>
        </p:txBody>
      </p:sp>
      <p:sp>
        <p:nvSpPr>
          <p:cNvPr id="6" name="슬라이드 번호 개체 틀 1">
            <a:extLst>
              <a:ext uri="{FF2B5EF4-FFF2-40B4-BE49-F238E27FC236}">
                <a16:creationId xmlns:a16="http://schemas.microsoft.com/office/drawing/2014/main" id="{2C226597-16F6-B5A3-1AB8-7B956D47611A}"/>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7</a:t>
            </a:fld>
            <a:r>
              <a:rPr lang="en-US" altLang="ko-KR" dirty="0"/>
              <a:t>/57</a:t>
            </a:r>
            <a:endParaRPr lang="ko-KR" altLang="en-US" dirty="0"/>
          </a:p>
        </p:txBody>
      </p:sp>
    </p:spTree>
    <p:extLst>
      <p:ext uri="{BB962C8B-B14F-4D97-AF65-F5344CB8AC3E}">
        <p14:creationId xmlns:p14="http://schemas.microsoft.com/office/powerpoint/2010/main" val="943212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226510" y="26943"/>
            <a:ext cx="9143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fontAlgn="base">
              <a:spcBef>
                <a:spcPct val="0"/>
              </a:spcBef>
              <a:spcAft>
                <a:spcPct val="0"/>
              </a:spcAft>
              <a:defRPr kumimoji="1">
                <a:solidFill>
                  <a:schemeClr val="tx1"/>
                </a:solidFill>
                <a:latin typeface="굴림" pitchFamily="50" charset="-127"/>
                <a:ea typeface="굴림" pitchFamily="50" charset="-127"/>
              </a:defRPr>
            </a:lvl6pPr>
            <a:lvl7pPr marL="2971800" indent="-228600" fontAlgn="base">
              <a:spcBef>
                <a:spcPct val="0"/>
              </a:spcBef>
              <a:spcAft>
                <a:spcPct val="0"/>
              </a:spcAft>
              <a:defRPr kumimoji="1">
                <a:solidFill>
                  <a:schemeClr val="tx1"/>
                </a:solidFill>
                <a:latin typeface="굴림" pitchFamily="50" charset="-127"/>
                <a:ea typeface="굴림" pitchFamily="50" charset="-127"/>
              </a:defRPr>
            </a:lvl7pPr>
            <a:lvl8pPr marL="3429000" indent="-228600" fontAlgn="base">
              <a:spcBef>
                <a:spcPct val="0"/>
              </a:spcBef>
              <a:spcAft>
                <a:spcPct val="0"/>
              </a:spcAft>
              <a:defRPr kumimoji="1">
                <a:solidFill>
                  <a:schemeClr val="tx1"/>
                </a:solidFill>
                <a:latin typeface="굴림" pitchFamily="50" charset="-127"/>
                <a:ea typeface="굴림" pitchFamily="50" charset="-127"/>
              </a:defRPr>
            </a:lvl8pPr>
            <a:lvl9pPr marL="3886200" indent="-228600" fontAlgn="base">
              <a:spcBef>
                <a:spcPct val="0"/>
              </a:spcBef>
              <a:spcAft>
                <a:spcPct val="0"/>
              </a:spcAft>
              <a:defRPr kumimoji="1">
                <a:solidFill>
                  <a:schemeClr val="tx1"/>
                </a:solidFill>
                <a:latin typeface="굴림" pitchFamily="50" charset="-127"/>
                <a:ea typeface="굴림" pitchFamily="50" charset="-127"/>
              </a:defRPr>
            </a:lvl9pPr>
          </a:lstStyle>
          <a:p>
            <a:r>
              <a:rPr lang="en-US" altLang="ko-KR" sz="2400" dirty="0">
                <a:solidFill>
                  <a:schemeClr val="bg1"/>
                </a:solidFill>
                <a:latin typeface="Berlin Sans FB" panose="020E0602020502020306" pitchFamily="34" charset="0"/>
              </a:rPr>
              <a:t>SAXS Beamline : ex) 6D UNIST-PAL Beamline</a:t>
            </a:r>
          </a:p>
        </p:txBody>
      </p:sp>
      <p:sp>
        <p:nvSpPr>
          <p:cNvPr id="4" name="직사각형 3"/>
          <p:cNvSpPr/>
          <p:nvPr/>
        </p:nvSpPr>
        <p:spPr>
          <a:xfrm>
            <a:off x="3637768" y="4174645"/>
            <a:ext cx="1338498" cy="1214446"/>
          </a:xfrm>
          <a:prstGeom prst="rect">
            <a:avLst/>
          </a:prstGeom>
          <a:solidFill>
            <a:srgbClr val="41A907">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p:cNvSpPr/>
          <p:nvPr/>
        </p:nvSpPr>
        <p:spPr>
          <a:xfrm>
            <a:off x="6920350" y="3816416"/>
            <a:ext cx="1960800" cy="1571636"/>
          </a:xfrm>
          <a:prstGeom prst="rect">
            <a:avLst/>
          </a:prstGeom>
          <a:solidFill>
            <a:srgbClr val="41A907">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자유형 5"/>
          <p:cNvSpPr/>
          <p:nvPr/>
        </p:nvSpPr>
        <p:spPr>
          <a:xfrm>
            <a:off x="609600" y="1371541"/>
            <a:ext cx="7209453" cy="367004"/>
          </a:xfrm>
          <a:custGeom>
            <a:avLst/>
            <a:gdLst>
              <a:gd name="connsiteX0" fmla="*/ 0 w 7209453"/>
              <a:gd name="connsiteY0" fmla="*/ 174172 h 367004"/>
              <a:gd name="connsiteX1" fmla="*/ 4242318 w 7209453"/>
              <a:gd name="connsiteY1" fmla="*/ 0 h 367004"/>
              <a:gd name="connsiteX2" fmla="*/ 7209453 w 7209453"/>
              <a:gd name="connsiteY2" fmla="*/ 174172 h 367004"/>
              <a:gd name="connsiteX3" fmla="*/ 4236098 w 7209453"/>
              <a:gd name="connsiteY3" fmla="*/ 367004 h 367004"/>
              <a:gd name="connsiteX4" fmla="*/ 0 w 7209453"/>
              <a:gd name="connsiteY4" fmla="*/ 174172 h 367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9453" h="367004">
                <a:moveTo>
                  <a:pt x="0" y="174172"/>
                </a:moveTo>
                <a:lnTo>
                  <a:pt x="4242318" y="0"/>
                </a:lnTo>
                <a:lnTo>
                  <a:pt x="7209453" y="174172"/>
                </a:lnTo>
                <a:lnTo>
                  <a:pt x="4236098" y="367004"/>
                </a:lnTo>
                <a:lnTo>
                  <a:pt x="0" y="174172"/>
                </a:lnTo>
                <a:close/>
              </a:path>
            </a:pathLst>
          </a:cu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 Box 53"/>
          <p:cNvSpPr txBox="1">
            <a:spLocks noChangeArrowheads="1"/>
          </p:cNvSpPr>
          <p:nvPr/>
        </p:nvSpPr>
        <p:spPr bwMode="auto">
          <a:xfrm>
            <a:off x="4907064" y="4081947"/>
            <a:ext cx="414918" cy="348600"/>
          </a:xfrm>
          <a:prstGeom prst="rect">
            <a:avLst/>
          </a:prstGeom>
          <a:noFill/>
          <a:ln w="9525" algn="ctr">
            <a:noFill/>
            <a:miter lim="800000"/>
            <a:headEnd/>
            <a:tailEnd/>
          </a:ln>
          <a:effectLst/>
        </p:spPr>
        <p:txBody>
          <a:bodyPr/>
          <a:lstStyle/>
          <a:p>
            <a:pPr algn="ctr"/>
            <a:r>
              <a:rPr lang="en-US" altLang="ko-KR" sz="1200" dirty="0">
                <a:latin typeface="Arial" charset="0"/>
              </a:rPr>
              <a:t>Slit</a:t>
            </a:r>
            <a:endParaRPr lang="en-US" altLang="ko-KR" sz="1200" dirty="0"/>
          </a:p>
        </p:txBody>
      </p:sp>
      <p:sp>
        <p:nvSpPr>
          <p:cNvPr id="8" name="직사각형 7"/>
          <p:cNvSpPr/>
          <p:nvPr/>
        </p:nvSpPr>
        <p:spPr>
          <a:xfrm>
            <a:off x="6912037" y="3600709"/>
            <a:ext cx="1980000" cy="2053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3629770" y="3963900"/>
            <a:ext cx="1350000" cy="22013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이등변 삼각형 9"/>
          <p:cNvSpPr/>
          <p:nvPr/>
        </p:nvSpPr>
        <p:spPr>
          <a:xfrm rot="16390043">
            <a:off x="7860422" y="4401589"/>
            <a:ext cx="150391" cy="108291"/>
          </a:xfrm>
          <a:prstGeom prst="triangle">
            <a:avLst>
              <a:gd name="adj" fmla="val 4801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자유형 10"/>
          <p:cNvSpPr/>
          <p:nvPr/>
        </p:nvSpPr>
        <p:spPr>
          <a:xfrm>
            <a:off x="624233" y="2338136"/>
            <a:ext cx="7200900" cy="439616"/>
          </a:xfrm>
          <a:custGeom>
            <a:avLst/>
            <a:gdLst>
              <a:gd name="connsiteX0" fmla="*/ 0 w 7200900"/>
              <a:gd name="connsiteY0" fmla="*/ 219808 h 439616"/>
              <a:gd name="connsiteX1" fmla="*/ 3429000 w 7200900"/>
              <a:gd name="connsiteY1" fmla="*/ 439616 h 439616"/>
              <a:gd name="connsiteX2" fmla="*/ 4879731 w 7200900"/>
              <a:gd name="connsiteY2" fmla="*/ 439616 h 439616"/>
              <a:gd name="connsiteX3" fmla="*/ 7200900 w 7200900"/>
              <a:gd name="connsiteY3" fmla="*/ 219808 h 439616"/>
              <a:gd name="connsiteX4" fmla="*/ 4888523 w 7200900"/>
              <a:gd name="connsiteY4" fmla="*/ 0 h 439616"/>
              <a:gd name="connsiteX5" fmla="*/ 3429000 w 7200900"/>
              <a:gd name="connsiteY5" fmla="*/ 0 h 439616"/>
              <a:gd name="connsiteX6" fmla="*/ 0 w 7200900"/>
              <a:gd name="connsiteY6" fmla="*/ 219808 h 4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0900" h="439616">
                <a:moveTo>
                  <a:pt x="0" y="219808"/>
                </a:moveTo>
                <a:lnTo>
                  <a:pt x="3429000" y="439616"/>
                </a:lnTo>
                <a:lnTo>
                  <a:pt x="4879731" y="439616"/>
                </a:lnTo>
                <a:lnTo>
                  <a:pt x="7200900" y="219808"/>
                </a:lnTo>
                <a:lnTo>
                  <a:pt x="4888523" y="0"/>
                </a:lnTo>
                <a:lnTo>
                  <a:pt x="3429000" y="0"/>
                </a:lnTo>
                <a:lnTo>
                  <a:pt x="0" y="219808"/>
                </a:lnTo>
                <a:close/>
              </a:path>
            </a:pathLst>
          </a:custGeom>
          <a:gradFill flip="none" rotWithShape="1">
            <a:gsLst>
              <a:gs pos="0">
                <a:srgbClr val="FFFFFF"/>
              </a:gs>
              <a:gs pos="100000">
                <a:schemeClr val="accent6">
                  <a:lumMod val="40000"/>
                  <a:lumOff val="60000"/>
                </a:schemeClr>
              </a:gs>
              <a:gs pos="100000">
                <a:srgbClr val="FFFFFF"/>
              </a:gs>
              <a:gs pos="100000">
                <a:srgbClr val="636363"/>
              </a:gs>
              <a:gs pos="100000">
                <a:srgbClr val="CFCFCF"/>
              </a:gs>
              <a:gs pos="100000">
                <a:srgbClr val="CFCFCF"/>
              </a:gs>
              <a:gs pos="100000">
                <a:srgbClr val="1F1F1F"/>
              </a:gs>
              <a:gs pos="100000">
                <a:srgbClr val="FFFFFF"/>
              </a:gs>
              <a:gs pos="100000">
                <a:srgbClr val="7F7F7F"/>
              </a:gs>
            </a:gsLst>
            <a:path path="rect">
              <a:fillToRect l="50000" t="50000" r="50000" b="50000"/>
            </a:path>
            <a:tileRect/>
          </a:grad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p:cNvSpPr/>
          <p:nvPr/>
        </p:nvSpPr>
        <p:spPr>
          <a:xfrm>
            <a:off x="3454604" y="4183112"/>
            <a:ext cx="108000" cy="1214446"/>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 Box 54"/>
          <p:cNvSpPr txBox="1">
            <a:spLocks noChangeArrowheads="1"/>
          </p:cNvSpPr>
          <p:nvPr/>
        </p:nvSpPr>
        <p:spPr bwMode="auto">
          <a:xfrm>
            <a:off x="232089" y="692696"/>
            <a:ext cx="8348596" cy="541337"/>
          </a:xfrm>
          <a:prstGeom prst="rect">
            <a:avLst/>
          </a:prstGeom>
          <a:solidFill>
            <a:srgbClr val="D3E9FF"/>
          </a:solidFill>
          <a:ln w="9525" algn="ctr">
            <a:noFill/>
            <a:miter lim="800000"/>
            <a:headEnd/>
            <a:tailEnd/>
          </a:ln>
          <a:effectLst/>
        </p:spPr>
        <p:txBody>
          <a:bodyPr lIns="0" rIns="0"/>
          <a:lstStyle/>
          <a:p>
            <a:pPr algn="l"/>
            <a:r>
              <a:rPr lang="en-US" altLang="ko-KR" sz="1200" dirty="0">
                <a:latin typeface="Arial" charset="0"/>
              </a:rPr>
              <a:t> </a:t>
            </a:r>
          </a:p>
        </p:txBody>
      </p:sp>
      <p:sp>
        <p:nvSpPr>
          <p:cNvPr id="14" name="Text Box 34"/>
          <p:cNvSpPr txBox="1">
            <a:spLocks noChangeArrowheads="1"/>
          </p:cNvSpPr>
          <p:nvPr/>
        </p:nvSpPr>
        <p:spPr bwMode="auto">
          <a:xfrm>
            <a:off x="539804" y="2215582"/>
            <a:ext cx="1636378" cy="254759"/>
          </a:xfrm>
          <a:prstGeom prst="rect">
            <a:avLst/>
          </a:prstGeom>
          <a:noFill/>
          <a:ln w="9525" algn="ctr">
            <a:noFill/>
            <a:miter lim="800000"/>
            <a:headEnd/>
            <a:tailEnd/>
          </a:ln>
          <a:effectLst/>
        </p:spPr>
        <p:txBody>
          <a:bodyPr/>
          <a:lstStyle/>
          <a:p>
            <a:pPr algn="just"/>
            <a:r>
              <a:rPr lang="en-US" altLang="ko-KR" sz="1200" dirty="0">
                <a:latin typeface="Arial" charset="0"/>
              </a:rPr>
              <a:t>Ver. : 0.17 mrad</a:t>
            </a:r>
          </a:p>
        </p:txBody>
      </p:sp>
      <p:sp>
        <p:nvSpPr>
          <p:cNvPr id="15" name="Text Box 35"/>
          <p:cNvSpPr txBox="1">
            <a:spLocks noChangeArrowheads="1"/>
          </p:cNvSpPr>
          <p:nvPr/>
        </p:nvSpPr>
        <p:spPr bwMode="auto">
          <a:xfrm>
            <a:off x="543654" y="1228777"/>
            <a:ext cx="1448184" cy="295098"/>
          </a:xfrm>
          <a:prstGeom prst="rect">
            <a:avLst/>
          </a:prstGeom>
          <a:noFill/>
          <a:ln w="9525" algn="ctr">
            <a:noFill/>
            <a:miter lim="800000"/>
            <a:headEnd/>
            <a:tailEnd/>
          </a:ln>
          <a:effectLst/>
        </p:spPr>
        <p:txBody>
          <a:bodyPr/>
          <a:lstStyle/>
          <a:p>
            <a:pPr algn="just"/>
            <a:r>
              <a:rPr lang="en-US" altLang="ko-KR" sz="1200" dirty="0">
                <a:latin typeface="Arial" charset="0"/>
              </a:rPr>
              <a:t>Hor. : 2 mrad</a:t>
            </a:r>
          </a:p>
        </p:txBody>
      </p:sp>
      <p:sp>
        <p:nvSpPr>
          <p:cNvPr id="16" name="Line 38"/>
          <p:cNvSpPr>
            <a:spLocks noChangeShapeType="1"/>
          </p:cNvSpPr>
          <p:nvPr/>
        </p:nvSpPr>
        <p:spPr bwMode="auto">
          <a:xfrm>
            <a:off x="4041102" y="1236124"/>
            <a:ext cx="1587" cy="3564000"/>
          </a:xfrm>
          <a:prstGeom prst="line">
            <a:avLst/>
          </a:prstGeom>
          <a:noFill/>
          <a:ln w="9525">
            <a:solidFill>
              <a:srgbClr val="C0C0C0"/>
            </a:solidFill>
            <a:prstDash val="dash"/>
            <a:round/>
            <a:headEnd/>
            <a:tailEnd/>
          </a:ln>
        </p:spPr>
        <p:txBody>
          <a:bodyPr/>
          <a:lstStyle/>
          <a:p>
            <a:endParaRPr lang="ko-KR" altLang="en-US"/>
          </a:p>
        </p:txBody>
      </p:sp>
      <p:sp>
        <p:nvSpPr>
          <p:cNvPr id="17" name="Text Box 53"/>
          <p:cNvSpPr txBox="1">
            <a:spLocks noChangeArrowheads="1"/>
          </p:cNvSpPr>
          <p:nvPr/>
        </p:nvSpPr>
        <p:spPr bwMode="auto">
          <a:xfrm>
            <a:off x="7676006" y="1413831"/>
            <a:ext cx="785818" cy="357190"/>
          </a:xfrm>
          <a:prstGeom prst="rect">
            <a:avLst/>
          </a:prstGeom>
          <a:noFill/>
          <a:ln w="9525" algn="ctr">
            <a:noFill/>
            <a:miter lim="800000"/>
            <a:headEnd/>
            <a:tailEnd/>
          </a:ln>
          <a:effectLst/>
        </p:spPr>
        <p:txBody>
          <a:bodyPr/>
          <a:lstStyle/>
          <a:p>
            <a:pPr algn="r"/>
            <a:r>
              <a:rPr lang="en-US" altLang="ko-KR" sz="1200" dirty="0">
                <a:latin typeface="Arial" charset="0"/>
              </a:rPr>
              <a:t>100 </a:t>
            </a:r>
            <a:r>
              <a:rPr lang="el-GR" altLang="ko-KR" sz="1200" dirty="0">
                <a:latin typeface="Arial" charset="0"/>
              </a:rPr>
              <a:t>μ</a:t>
            </a:r>
            <a:r>
              <a:rPr lang="en-US" altLang="ko-KR" sz="1200" dirty="0">
                <a:latin typeface="Arial" charset="0"/>
              </a:rPr>
              <a:t>m</a:t>
            </a:r>
          </a:p>
          <a:p>
            <a:endParaRPr lang="en-US" altLang="ko-KR" sz="1200" dirty="0"/>
          </a:p>
        </p:txBody>
      </p:sp>
      <p:sp>
        <p:nvSpPr>
          <p:cNvPr id="18" name="Text Box 58"/>
          <p:cNvSpPr txBox="1">
            <a:spLocks noChangeArrowheads="1"/>
          </p:cNvSpPr>
          <p:nvPr/>
        </p:nvSpPr>
        <p:spPr bwMode="gray">
          <a:xfrm>
            <a:off x="2684921" y="2360231"/>
            <a:ext cx="3463465" cy="369332"/>
          </a:xfrm>
          <a:prstGeom prst="rect">
            <a:avLst/>
          </a:prstGeom>
          <a:noFill/>
          <a:ln w="25400" algn="ctr">
            <a:noFill/>
            <a:miter lim="800000"/>
            <a:headEnd/>
            <a:tailEnd/>
          </a:ln>
          <a:effectLst/>
        </p:spPr>
        <p:txBody>
          <a:bodyPr wrap="square">
            <a:spAutoFit/>
          </a:bodyPr>
          <a:lstStyle/>
          <a:p>
            <a:pPr algn="l">
              <a:spcBef>
                <a:spcPct val="50000"/>
              </a:spcBef>
            </a:pPr>
            <a:r>
              <a:rPr lang="en-US" altLang="ko-KR" sz="1200" dirty="0">
                <a:solidFill>
                  <a:srgbClr val="808080"/>
                </a:solidFill>
                <a:latin typeface="Arial" charset="0"/>
              </a:rPr>
              <a:t>Beam size [mm]</a:t>
            </a:r>
            <a:r>
              <a:rPr lang="en-US" altLang="ko-KR" dirty="0"/>
              <a:t>  </a:t>
            </a:r>
            <a:r>
              <a:rPr lang="en-US" altLang="ko-KR" sz="1200" dirty="0">
                <a:solidFill>
                  <a:srgbClr val="808080"/>
                </a:solidFill>
                <a:latin typeface="Arial" charset="0"/>
              </a:rPr>
              <a:t>4.42                           4.6</a:t>
            </a:r>
          </a:p>
        </p:txBody>
      </p:sp>
      <p:sp>
        <p:nvSpPr>
          <p:cNvPr id="19" name="Text Box 59"/>
          <p:cNvSpPr txBox="1">
            <a:spLocks noChangeArrowheads="1"/>
          </p:cNvSpPr>
          <p:nvPr/>
        </p:nvSpPr>
        <p:spPr bwMode="gray">
          <a:xfrm>
            <a:off x="2669928" y="1414138"/>
            <a:ext cx="3180285" cy="274463"/>
          </a:xfrm>
          <a:prstGeom prst="rect">
            <a:avLst/>
          </a:prstGeom>
          <a:noFill/>
          <a:ln w="25400" algn="ctr">
            <a:noFill/>
            <a:miter lim="800000"/>
            <a:headEnd/>
            <a:tailEnd/>
          </a:ln>
          <a:effectLst/>
        </p:spPr>
        <p:txBody>
          <a:bodyPr wrap="square">
            <a:spAutoFit/>
          </a:bodyPr>
          <a:lstStyle/>
          <a:p>
            <a:pPr algn="l">
              <a:spcBef>
                <a:spcPct val="50000"/>
              </a:spcBef>
            </a:pPr>
            <a:r>
              <a:rPr lang="en-US" altLang="ko-KR" sz="1200" dirty="0">
                <a:solidFill>
                  <a:schemeClr val="bg1"/>
                </a:solidFill>
                <a:latin typeface="Arial" charset="0"/>
              </a:rPr>
              <a:t>Beam size [mm]   26              39</a:t>
            </a:r>
          </a:p>
        </p:txBody>
      </p:sp>
      <p:sp>
        <p:nvSpPr>
          <p:cNvPr id="20" name="Line 42"/>
          <p:cNvSpPr>
            <a:spLocks noChangeShapeType="1"/>
          </p:cNvSpPr>
          <p:nvPr/>
        </p:nvSpPr>
        <p:spPr bwMode="auto">
          <a:xfrm>
            <a:off x="617936" y="4822145"/>
            <a:ext cx="3420000" cy="0"/>
          </a:xfrm>
          <a:prstGeom prst="line">
            <a:avLst/>
          </a:prstGeom>
          <a:noFill/>
          <a:ln w="15875">
            <a:solidFill>
              <a:srgbClr val="FF0000"/>
            </a:solidFill>
            <a:round/>
            <a:headEnd/>
            <a:tailEnd/>
          </a:ln>
          <a:effectLst/>
        </p:spPr>
        <p:txBody>
          <a:bodyPr/>
          <a:lstStyle/>
          <a:p>
            <a:endParaRPr lang="ko-KR" altLang="en-US"/>
          </a:p>
        </p:txBody>
      </p:sp>
      <p:sp>
        <p:nvSpPr>
          <p:cNvPr id="21" name="Line 46"/>
          <p:cNvSpPr>
            <a:spLocks noChangeAspect="1" noChangeShapeType="1"/>
          </p:cNvSpPr>
          <p:nvPr/>
        </p:nvSpPr>
        <p:spPr bwMode="auto">
          <a:xfrm rot="482164">
            <a:off x="4833360" y="4479376"/>
            <a:ext cx="23040" cy="144000"/>
          </a:xfrm>
          <a:prstGeom prst="line">
            <a:avLst/>
          </a:prstGeom>
          <a:noFill/>
          <a:ln w="15875">
            <a:solidFill>
              <a:srgbClr val="FF0000"/>
            </a:solidFill>
            <a:round/>
            <a:headEnd/>
            <a:tailEnd/>
          </a:ln>
          <a:effectLst/>
        </p:spPr>
        <p:txBody>
          <a:bodyPr/>
          <a:lstStyle/>
          <a:p>
            <a:endParaRPr lang="ko-KR" altLang="en-US"/>
          </a:p>
        </p:txBody>
      </p:sp>
      <p:sp>
        <p:nvSpPr>
          <p:cNvPr id="22" name="Line 48"/>
          <p:cNvSpPr>
            <a:spLocks noChangeAspect="1" noChangeShapeType="1"/>
          </p:cNvSpPr>
          <p:nvPr/>
        </p:nvSpPr>
        <p:spPr bwMode="auto">
          <a:xfrm rot="17400000">
            <a:off x="4757613" y="4626291"/>
            <a:ext cx="204521" cy="66469"/>
          </a:xfrm>
          <a:prstGeom prst="line">
            <a:avLst/>
          </a:prstGeom>
          <a:noFill/>
          <a:ln w="63500">
            <a:solidFill>
              <a:srgbClr val="0000FF"/>
            </a:solidFill>
            <a:round/>
            <a:headEnd/>
            <a:tailEnd/>
          </a:ln>
          <a:effectLst/>
        </p:spPr>
        <p:txBody>
          <a:bodyPr/>
          <a:lstStyle/>
          <a:p>
            <a:endParaRPr lang="ko-KR" altLang="en-US"/>
          </a:p>
        </p:txBody>
      </p:sp>
      <p:sp>
        <p:nvSpPr>
          <p:cNvPr id="23" name="Line 47"/>
          <p:cNvSpPr>
            <a:spLocks noChangeShapeType="1"/>
          </p:cNvSpPr>
          <p:nvPr/>
        </p:nvSpPr>
        <p:spPr bwMode="auto">
          <a:xfrm rot="17400000">
            <a:off x="4729386" y="4419362"/>
            <a:ext cx="213361" cy="86585"/>
          </a:xfrm>
          <a:prstGeom prst="line">
            <a:avLst/>
          </a:prstGeom>
          <a:noFill/>
          <a:ln w="63500">
            <a:solidFill>
              <a:srgbClr val="0000FF"/>
            </a:solidFill>
            <a:round/>
            <a:headEnd/>
            <a:tailEnd/>
          </a:ln>
          <a:effectLst/>
        </p:spPr>
        <p:txBody>
          <a:bodyPr/>
          <a:lstStyle/>
          <a:p>
            <a:endParaRPr lang="ko-KR" altLang="en-US"/>
          </a:p>
        </p:txBody>
      </p:sp>
      <p:sp>
        <p:nvSpPr>
          <p:cNvPr id="24" name="Line 62"/>
          <p:cNvSpPr>
            <a:spLocks noChangeShapeType="1"/>
          </p:cNvSpPr>
          <p:nvPr/>
        </p:nvSpPr>
        <p:spPr bwMode="gray">
          <a:xfrm>
            <a:off x="4048512" y="4815798"/>
            <a:ext cx="4500000" cy="0"/>
          </a:xfrm>
          <a:prstGeom prst="line">
            <a:avLst/>
          </a:prstGeom>
          <a:noFill/>
          <a:ln w="3175">
            <a:solidFill>
              <a:srgbClr val="C0C0C0"/>
            </a:solidFill>
            <a:prstDash val="dash"/>
            <a:round/>
            <a:headEnd/>
            <a:tailEnd/>
          </a:ln>
          <a:effectLst/>
        </p:spPr>
        <p:txBody>
          <a:bodyPr rot="10800000" wrap="none" anchor="ctr"/>
          <a:lstStyle/>
          <a:p>
            <a:endParaRPr lang="ko-KR" altLang="en-US"/>
          </a:p>
        </p:txBody>
      </p:sp>
      <p:sp>
        <p:nvSpPr>
          <p:cNvPr id="25" name="Line 63"/>
          <p:cNvSpPr>
            <a:spLocks noChangeShapeType="1"/>
          </p:cNvSpPr>
          <p:nvPr/>
        </p:nvSpPr>
        <p:spPr bwMode="gray">
          <a:xfrm>
            <a:off x="5576233" y="4315914"/>
            <a:ext cx="2160000" cy="0"/>
          </a:xfrm>
          <a:prstGeom prst="line">
            <a:avLst/>
          </a:prstGeom>
          <a:noFill/>
          <a:ln w="3175">
            <a:solidFill>
              <a:srgbClr val="C0C0C0"/>
            </a:solidFill>
            <a:prstDash val="dash"/>
            <a:round/>
            <a:headEnd/>
            <a:tailEnd/>
          </a:ln>
          <a:effectLst/>
        </p:spPr>
        <p:txBody>
          <a:bodyPr rot="10800000" wrap="none" anchor="ctr"/>
          <a:lstStyle/>
          <a:p>
            <a:endParaRPr lang="ko-KR" altLang="en-US"/>
          </a:p>
        </p:txBody>
      </p:sp>
      <p:sp>
        <p:nvSpPr>
          <p:cNvPr id="26" name="정육면체 25"/>
          <p:cNvSpPr/>
          <p:nvPr/>
        </p:nvSpPr>
        <p:spPr>
          <a:xfrm>
            <a:off x="401855" y="4635968"/>
            <a:ext cx="432000" cy="142876"/>
          </a:xfrm>
          <a:prstGeom prst="cube">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정육면체 26"/>
          <p:cNvSpPr/>
          <p:nvPr/>
        </p:nvSpPr>
        <p:spPr>
          <a:xfrm>
            <a:off x="413727" y="4865448"/>
            <a:ext cx="432000" cy="142876"/>
          </a:xfrm>
          <a:prstGeom prst="cube">
            <a:avLst/>
          </a:prstGeom>
          <a:solidFill>
            <a:schemeClr val="accent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8" name="Line 38"/>
          <p:cNvSpPr>
            <a:spLocks noChangeShapeType="1"/>
          </p:cNvSpPr>
          <p:nvPr/>
        </p:nvSpPr>
        <p:spPr bwMode="auto">
          <a:xfrm>
            <a:off x="4846461" y="1230336"/>
            <a:ext cx="1587" cy="3420000"/>
          </a:xfrm>
          <a:prstGeom prst="line">
            <a:avLst/>
          </a:prstGeom>
          <a:noFill/>
          <a:ln w="9525">
            <a:solidFill>
              <a:srgbClr val="C0C0C0"/>
            </a:solidFill>
            <a:prstDash val="dash"/>
            <a:round/>
            <a:headEnd/>
            <a:tailEnd/>
          </a:ln>
        </p:spPr>
        <p:txBody>
          <a:bodyPr/>
          <a:lstStyle/>
          <a:p>
            <a:endParaRPr lang="ko-KR" altLang="en-US"/>
          </a:p>
        </p:txBody>
      </p:sp>
      <p:sp>
        <p:nvSpPr>
          <p:cNvPr id="29" name="TextBox 28"/>
          <p:cNvSpPr txBox="1"/>
          <p:nvPr/>
        </p:nvSpPr>
        <p:spPr>
          <a:xfrm>
            <a:off x="3672270" y="694654"/>
            <a:ext cx="845968" cy="523220"/>
          </a:xfrm>
          <a:prstGeom prst="rect">
            <a:avLst/>
          </a:prstGeom>
          <a:noFill/>
        </p:spPr>
        <p:txBody>
          <a:bodyPr wrap="square" rtlCol="0">
            <a:spAutoFit/>
          </a:bodyPr>
          <a:lstStyle/>
          <a:p>
            <a:pPr algn="ctr"/>
            <a:r>
              <a:rPr lang="en-US" altLang="ko-KR" sz="1400" b="1" dirty="0"/>
              <a:t>CM</a:t>
            </a:r>
            <a:br>
              <a:rPr lang="en-US" altLang="ko-KR" sz="1400" b="1" dirty="0"/>
            </a:br>
            <a:r>
              <a:rPr lang="en-US" altLang="ko-KR" sz="1400" b="1" dirty="0"/>
              <a:t>13 m</a:t>
            </a:r>
            <a:endParaRPr lang="ko-KR" altLang="en-US" sz="1400" b="1" dirty="0"/>
          </a:p>
        </p:txBody>
      </p:sp>
      <p:sp>
        <p:nvSpPr>
          <p:cNvPr id="30" name="TextBox 29"/>
          <p:cNvSpPr txBox="1"/>
          <p:nvPr/>
        </p:nvSpPr>
        <p:spPr>
          <a:xfrm>
            <a:off x="4551428" y="704666"/>
            <a:ext cx="785818" cy="523220"/>
          </a:xfrm>
          <a:prstGeom prst="rect">
            <a:avLst/>
          </a:prstGeom>
          <a:noFill/>
        </p:spPr>
        <p:txBody>
          <a:bodyPr wrap="square" rtlCol="0">
            <a:spAutoFit/>
          </a:bodyPr>
          <a:lstStyle/>
          <a:p>
            <a:pPr algn="ctr"/>
            <a:r>
              <a:rPr lang="en-US" altLang="ko-KR" sz="1400" b="1" dirty="0"/>
              <a:t>DCM</a:t>
            </a:r>
            <a:br>
              <a:rPr lang="en-US" altLang="ko-KR" sz="1400" b="1" dirty="0"/>
            </a:br>
            <a:r>
              <a:rPr lang="en-US" altLang="ko-KR" sz="1400" b="1" dirty="0"/>
              <a:t>19.5 m</a:t>
            </a:r>
            <a:endParaRPr lang="ko-KR" altLang="en-US" sz="1400" b="1" dirty="0"/>
          </a:p>
        </p:txBody>
      </p:sp>
      <p:sp>
        <p:nvSpPr>
          <p:cNvPr id="31" name="TextBox 30"/>
          <p:cNvSpPr txBox="1"/>
          <p:nvPr/>
        </p:nvSpPr>
        <p:spPr>
          <a:xfrm>
            <a:off x="7047259" y="703409"/>
            <a:ext cx="1697919" cy="523220"/>
          </a:xfrm>
          <a:prstGeom prst="rect">
            <a:avLst/>
          </a:prstGeom>
          <a:noFill/>
        </p:spPr>
        <p:txBody>
          <a:bodyPr wrap="square" rtlCol="0">
            <a:spAutoFit/>
          </a:bodyPr>
          <a:lstStyle/>
          <a:p>
            <a:pPr algn="ctr"/>
            <a:r>
              <a:rPr lang="en-US" altLang="ko-KR" sz="1400" b="1" dirty="0"/>
              <a:t>Sample</a:t>
            </a:r>
            <a:br>
              <a:rPr lang="en-US" altLang="ko-KR" sz="1400" b="1" dirty="0"/>
            </a:br>
            <a:r>
              <a:rPr lang="en-US" altLang="ko-KR" sz="1400" b="1" dirty="0"/>
              <a:t>36 m</a:t>
            </a:r>
            <a:endParaRPr lang="ko-KR" altLang="en-US" sz="1400" b="1" dirty="0"/>
          </a:p>
        </p:txBody>
      </p:sp>
      <p:sp>
        <p:nvSpPr>
          <p:cNvPr id="32" name="Line 38"/>
          <p:cNvSpPr>
            <a:spLocks noChangeShapeType="1"/>
          </p:cNvSpPr>
          <p:nvPr/>
        </p:nvSpPr>
        <p:spPr bwMode="auto">
          <a:xfrm>
            <a:off x="606999" y="1225429"/>
            <a:ext cx="1587" cy="3600000"/>
          </a:xfrm>
          <a:prstGeom prst="line">
            <a:avLst/>
          </a:prstGeom>
          <a:noFill/>
          <a:ln w="9525">
            <a:solidFill>
              <a:srgbClr val="C0C0C0"/>
            </a:solidFill>
            <a:prstDash val="dash"/>
            <a:round/>
            <a:headEnd/>
            <a:tailEnd/>
          </a:ln>
        </p:spPr>
        <p:txBody>
          <a:bodyPr/>
          <a:lstStyle/>
          <a:p>
            <a:endParaRPr lang="ko-KR" altLang="en-US" dirty="0"/>
          </a:p>
        </p:txBody>
      </p:sp>
      <p:sp>
        <p:nvSpPr>
          <p:cNvPr id="33" name="TextBox 32"/>
          <p:cNvSpPr txBox="1"/>
          <p:nvPr/>
        </p:nvSpPr>
        <p:spPr>
          <a:xfrm>
            <a:off x="138217" y="734288"/>
            <a:ext cx="1153381" cy="523220"/>
          </a:xfrm>
          <a:prstGeom prst="rect">
            <a:avLst/>
          </a:prstGeom>
          <a:noFill/>
        </p:spPr>
        <p:txBody>
          <a:bodyPr wrap="square" rtlCol="0">
            <a:spAutoFit/>
          </a:bodyPr>
          <a:lstStyle/>
          <a:p>
            <a:pPr algn="ctr"/>
            <a:r>
              <a:rPr lang="en-US" altLang="ko-KR" sz="1400" b="1" dirty="0"/>
              <a:t>BM source</a:t>
            </a:r>
            <a:br>
              <a:rPr lang="en-US" altLang="ko-KR" sz="1400" b="1" dirty="0"/>
            </a:br>
            <a:r>
              <a:rPr lang="en-US" altLang="ko-KR" sz="1400" b="1" dirty="0"/>
              <a:t>0 m</a:t>
            </a:r>
            <a:endParaRPr lang="ko-KR" altLang="en-US" sz="1400" b="1" dirty="0"/>
          </a:p>
        </p:txBody>
      </p:sp>
      <p:sp>
        <p:nvSpPr>
          <p:cNvPr id="34" name="Text Box 53"/>
          <p:cNvSpPr txBox="1">
            <a:spLocks noChangeArrowheads="1"/>
          </p:cNvSpPr>
          <p:nvPr/>
        </p:nvSpPr>
        <p:spPr bwMode="auto">
          <a:xfrm>
            <a:off x="7676006" y="2424793"/>
            <a:ext cx="785818" cy="357190"/>
          </a:xfrm>
          <a:prstGeom prst="rect">
            <a:avLst/>
          </a:prstGeom>
          <a:noFill/>
          <a:ln w="9525" algn="ctr">
            <a:noFill/>
            <a:miter lim="800000"/>
            <a:headEnd/>
            <a:tailEnd/>
          </a:ln>
          <a:effectLst/>
        </p:spPr>
        <p:txBody>
          <a:bodyPr/>
          <a:lstStyle/>
          <a:p>
            <a:pPr algn="r"/>
            <a:r>
              <a:rPr lang="en-US" altLang="ko-KR" sz="1200" dirty="0">
                <a:latin typeface="Arial" charset="0"/>
              </a:rPr>
              <a:t>100 </a:t>
            </a:r>
            <a:r>
              <a:rPr lang="el-GR" altLang="ko-KR" sz="1200" dirty="0">
                <a:latin typeface="Arial" charset="0"/>
              </a:rPr>
              <a:t>μ</a:t>
            </a:r>
            <a:r>
              <a:rPr lang="en-US" altLang="ko-KR" sz="1200" dirty="0">
                <a:latin typeface="Arial" charset="0"/>
              </a:rPr>
              <a:t>m</a:t>
            </a:r>
          </a:p>
          <a:p>
            <a:endParaRPr lang="en-US" altLang="ko-KR" sz="1200" dirty="0"/>
          </a:p>
        </p:txBody>
      </p:sp>
      <p:sp>
        <p:nvSpPr>
          <p:cNvPr id="35" name="Text Box 53"/>
          <p:cNvSpPr txBox="1">
            <a:spLocks noChangeArrowheads="1"/>
          </p:cNvSpPr>
          <p:nvPr/>
        </p:nvSpPr>
        <p:spPr bwMode="auto">
          <a:xfrm>
            <a:off x="8148968" y="4630852"/>
            <a:ext cx="785818" cy="357190"/>
          </a:xfrm>
          <a:prstGeom prst="rect">
            <a:avLst/>
          </a:prstGeom>
          <a:noFill/>
          <a:ln w="9525" algn="ctr">
            <a:noFill/>
            <a:miter lim="800000"/>
            <a:headEnd/>
            <a:tailEnd/>
          </a:ln>
          <a:effectLst/>
        </p:spPr>
        <p:txBody>
          <a:bodyPr/>
          <a:lstStyle/>
          <a:p>
            <a:pPr algn="ctr">
              <a:lnSpc>
                <a:spcPct val="70000"/>
              </a:lnSpc>
            </a:pPr>
            <a:r>
              <a:rPr lang="en-US" altLang="ko-KR" sz="1200" dirty="0">
                <a:latin typeface="Arial" charset="0"/>
              </a:rPr>
              <a:t>CCD detector</a:t>
            </a:r>
          </a:p>
          <a:p>
            <a:pPr algn="ctr">
              <a:lnSpc>
                <a:spcPct val="70000"/>
              </a:lnSpc>
            </a:pPr>
            <a:endParaRPr lang="en-US" altLang="ko-KR" sz="1200" dirty="0"/>
          </a:p>
        </p:txBody>
      </p:sp>
      <p:sp>
        <p:nvSpPr>
          <p:cNvPr id="36" name="Text Box 53"/>
          <p:cNvSpPr txBox="1">
            <a:spLocks noChangeArrowheads="1"/>
          </p:cNvSpPr>
          <p:nvPr/>
        </p:nvSpPr>
        <p:spPr bwMode="auto">
          <a:xfrm>
            <a:off x="3190627" y="3942067"/>
            <a:ext cx="529031" cy="246982"/>
          </a:xfrm>
          <a:prstGeom prst="rect">
            <a:avLst/>
          </a:prstGeom>
          <a:noFill/>
          <a:ln w="9525" algn="ctr">
            <a:noFill/>
            <a:miter lim="800000"/>
            <a:headEnd/>
            <a:tailEnd/>
          </a:ln>
          <a:effectLst/>
        </p:spPr>
        <p:txBody>
          <a:bodyPr/>
          <a:lstStyle/>
          <a:p>
            <a:pPr algn="ctr"/>
            <a:r>
              <a:rPr lang="en-US" altLang="ko-KR" sz="1200" dirty="0">
                <a:latin typeface="Arial" charset="0"/>
              </a:rPr>
              <a:t>Wall</a:t>
            </a:r>
          </a:p>
          <a:p>
            <a:pPr algn="ctr"/>
            <a:endParaRPr lang="en-US" altLang="ko-KR" sz="1200" dirty="0"/>
          </a:p>
        </p:txBody>
      </p:sp>
      <p:sp>
        <p:nvSpPr>
          <p:cNvPr id="37" name="Text Box 53"/>
          <p:cNvSpPr txBox="1">
            <a:spLocks noChangeArrowheads="1"/>
          </p:cNvSpPr>
          <p:nvPr/>
        </p:nvSpPr>
        <p:spPr bwMode="auto">
          <a:xfrm>
            <a:off x="2446683" y="4362253"/>
            <a:ext cx="414918" cy="348600"/>
          </a:xfrm>
          <a:prstGeom prst="rect">
            <a:avLst/>
          </a:prstGeom>
          <a:noFill/>
          <a:ln w="9525" algn="ctr">
            <a:noFill/>
            <a:miter lim="800000"/>
            <a:headEnd/>
            <a:tailEnd/>
          </a:ln>
          <a:effectLst/>
        </p:spPr>
        <p:txBody>
          <a:bodyPr/>
          <a:lstStyle/>
          <a:p>
            <a:pPr algn="ctr">
              <a:lnSpc>
                <a:spcPct val="70000"/>
              </a:lnSpc>
            </a:pPr>
            <a:r>
              <a:rPr lang="en-US" altLang="ko-KR" sz="1200" dirty="0">
                <a:latin typeface="Arial" charset="0"/>
              </a:rPr>
              <a:t>FE slit</a:t>
            </a:r>
            <a:endParaRPr lang="en-US" altLang="ko-KR" sz="1200" dirty="0"/>
          </a:p>
        </p:txBody>
      </p:sp>
      <p:sp>
        <p:nvSpPr>
          <p:cNvPr id="38" name="Text Box 53"/>
          <p:cNvSpPr txBox="1">
            <a:spLocks noChangeArrowheads="1"/>
          </p:cNvSpPr>
          <p:nvPr/>
        </p:nvSpPr>
        <p:spPr bwMode="auto">
          <a:xfrm>
            <a:off x="197749" y="5017498"/>
            <a:ext cx="928694" cy="357190"/>
          </a:xfrm>
          <a:prstGeom prst="rect">
            <a:avLst/>
          </a:prstGeom>
          <a:noFill/>
          <a:ln w="9525" algn="ctr">
            <a:noFill/>
            <a:miter lim="800000"/>
            <a:headEnd/>
            <a:tailEnd/>
          </a:ln>
          <a:effectLst/>
        </p:spPr>
        <p:txBody>
          <a:bodyPr/>
          <a:lstStyle/>
          <a:p>
            <a:pPr algn="ctr">
              <a:lnSpc>
                <a:spcPct val="70000"/>
              </a:lnSpc>
            </a:pPr>
            <a:r>
              <a:rPr lang="en-US" altLang="ko-KR" sz="1200" dirty="0"/>
              <a:t>Bending Magnet</a:t>
            </a:r>
          </a:p>
        </p:txBody>
      </p:sp>
      <p:sp>
        <p:nvSpPr>
          <p:cNvPr id="39" name="정육면체 38"/>
          <p:cNvSpPr/>
          <p:nvPr/>
        </p:nvSpPr>
        <p:spPr>
          <a:xfrm>
            <a:off x="1521503" y="4709460"/>
            <a:ext cx="214314" cy="214314"/>
          </a:xfrm>
          <a:prstGeom prst="cube">
            <a:avLst>
              <a:gd name="adj" fmla="val 11831"/>
            </a:avLst>
          </a:prstGeom>
          <a:solidFill>
            <a:schemeClr val="tx1">
              <a:lumMod val="50000"/>
              <a:lumOff val="50000"/>
            </a:schemeClr>
          </a:solidFill>
          <a:ln>
            <a:noFill/>
          </a:ln>
          <a:scene3d>
            <a:camera prst="orthographicFront">
              <a:rot lat="0" lon="1829993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0" name="Text Box 53"/>
          <p:cNvSpPr txBox="1">
            <a:spLocks noChangeArrowheads="1"/>
          </p:cNvSpPr>
          <p:nvPr/>
        </p:nvSpPr>
        <p:spPr bwMode="auto">
          <a:xfrm>
            <a:off x="1190362" y="4372466"/>
            <a:ext cx="928694" cy="357190"/>
          </a:xfrm>
          <a:prstGeom prst="rect">
            <a:avLst/>
          </a:prstGeom>
          <a:noFill/>
          <a:ln w="9525" algn="ctr">
            <a:noFill/>
            <a:miter lim="800000"/>
            <a:headEnd/>
            <a:tailEnd/>
          </a:ln>
          <a:effectLst/>
        </p:spPr>
        <p:txBody>
          <a:bodyPr/>
          <a:lstStyle/>
          <a:p>
            <a:pPr algn="ctr">
              <a:lnSpc>
                <a:spcPct val="70000"/>
              </a:lnSpc>
            </a:pPr>
            <a:r>
              <a:rPr lang="en-US" altLang="ko-KR" sz="1200"/>
              <a:t>Photon</a:t>
            </a:r>
          </a:p>
          <a:p>
            <a:pPr algn="ctr">
              <a:lnSpc>
                <a:spcPct val="70000"/>
              </a:lnSpc>
            </a:pPr>
            <a:r>
              <a:rPr lang="en-US" altLang="ko-KR" sz="1200"/>
              <a:t>shutter</a:t>
            </a:r>
            <a:endParaRPr lang="en-US" altLang="ko-KR" sz="1200" dirty="0"/>
          </a:p>
        </p:txBody>
      </p:sp>
      <p:sp>
        <p:nvSpPr>
          <p:cNvPr id="41" name="Text Box 53"/>
          <p:cNvSpPr txBox="1">
            <a:spLocks noChangeArrowheads="1"/>
          </p:cNvSpPr>
          <p:nvPr/>
        </p:nvSpPr>
        <p:spPr bwMode="auto">
          <a:xfrm>
            <a:off x="4377008" y="4181535"/>
            <a:ext cx="571504" cy="357190"/>
          </a:xfrm>
          <a:prstGeom prst="rect">
            <a:avLst/>
          </a:prstGeom>
          <a:noFill/>
          <a:ln w="9525" algn="ctr">
            <a:noFill/>
            <a:miter lim="800000"/>
            <a:headEnd/>
            <a:tailEnd/>
          </a:ln>
          <a:effectLst/>
        </p:spPr>
        <p:txBody>
          <a:bodyPr/>
          <a:lstStyle/>
          <a:p>
            <a:pPr algn="ctr"/>
            <a:r>
              <a:rPr lang="en-US" altLang="ko-KR" sz="1200" dirty="0">
                <a:latin typeface="Arial" charset="0"/>
              </a:rPr>
              <a:t>DCM</a:t>
            </a:r>
          </a:p>
          <a:p>
            <a:pPr algn="ctr"/>
            <a:endParaRPr lang="en-US" altLang="ko-KR" sz="1200" dirty="0"/>
          </a:p>
        </p:txBody>
      </p:sp>
      <p:sp>
        <p:nvSpPr>
          <p:cNvPr id="42" name="Text Box 53"/>
          <p:cNvSpPr txBox="1">
            <a:spLocks noChangeArrowheads="1"/>
          </p:cNvSpPr>
          <p:nvPr/>
        </p:nvSpPr>
        <p:spPr bwMode="auto">
          <a:xfrm>
            <a:off x="5202669" y="4028814"/>
            <a:ext cx="571504" cy="357190"/>
          </a:xfrm>
          <a:prstGeom prst="rect">
            <a:avLst/>
          </a:prstGeom>
          <a:noFill/>
          <a:ln w="9525" algn="ctr">
            <a:noFill/>
            <a:miter lim="800000"/>
            <a:headEnd/>
            <a:tailEnd/>
          </a:ln>
          <a:effectLst/>
        </p:spPr>
        <p:txBody>
          <a:bodyPr/>
          <a:lstStyle/>
          <a:p>
            <a:pPr algn="ctr"/>
            <a:r>
              <a:rPr lang="en-US" altLang="ko-KR" sz="1200" dirty="0">
                <a:latin typeface="Arial" charset="0"/>
              </a:rPr>
              <a:t>FM</a:t>
            </a:r>
          </a:p>
          <a:p>
            <a:pPr algn="ctr"/>
            <a:endParaRPr lang="en-US" altLang="ko-KR" sz="1200" dirty="0"/>
          </a:p>
        </p:txBody>
      </p:sp>
      <p:sp>
        <p:nvSpPr>
          <p:cNvPr id="43" name="Text Box 53"/>
          <p:cNvSpPr txBox="1">
            <a:spLocks noChangeArrowheads="1"/>
          </p:cNvSpPr>
          <p:nvPr/>
        </p:nvSpPr>
        <p:spPr bwMode="auto">
          <a:xfrm>
            <a:off x="7100533" y="3564688"/>
            <a:ext cx="1649061" cy="241401"/>
          </a:xfrm>
          <a:prstGeom prst="rect">
            <a:avLst/>
          </a:prstGeom>
          <a:noFill/>
          <a:ln w="9525" algn="ctr">
            <a:noFill/>
            <a:miter lim="800000"/>
            <a:headEnd/>
            <a:tailEnd/>
          </a:ln>
          <a:effectLst/>
        </p:spPr>
        <p:txBody>
          <a:bodyPr/>
          <a:lstStyle/>
          <a:p>
            <a:pPr algn="ctr"/>
            <a:r>
              <a:rPr lang="en-US" altLang="ko-KR" sz="1200" b="1" dirty="0">
                <a:solidFill>
                  <a:schemeClr val="bg1"/>
                </a:solidFill>
                <a:latin typeface="Arial" charset="0"/>
              </a:rPr>
              <a:t>Experimental Hutch</a:t>
            </a:r>
          </a:p>
          <a:p>
            <a:pPr algn="ctr"/>
            <a:endParaRPr lang="en-US" altLang="ko-KR" sz="1200" b="1" dirty="0">
              <a:solidFill>
                <a:schemeClr val="bg1"/>
              </a:solidFill>
            </a:endParaRPr>
          </a:p>
        </p:txBody>
      </p:sp>
      <p:sp>
        <p:nvSpPr>
          <p:cNvPr id="44" name="Text Box 53"/>
          <p:cNvSpPr txBox="1">
            <a:spLocks noChangeArrowheads="1"/>
          </p:cNvSpPr>
          <p:nvPr/>
        </p:nvSpPr>
        <p:spPr bwMode="auto">
          <a:xfrm>
            <a:off x="6193758" y="4495127"/>
            <a:ext cx="928694" cy="357190"/>
          </a:xfrm>
          <a:prstGeom prst="rect">
            <a:avLst/>
          </a:prstGeom>
          <a:noFill/>
          <a:ln w="9525" algn="ctr">
            <a:noFill/>
            <a:miter lim="800000"/>
            <a:headEnd/>
            <a:tailEnd/>
          </a:ln>
          <a:effectLst/>
        </p:spPr>
        <p:txBody>
          <a:bodyPr/>
          <a:lstStyle/>
          <a:p>
            <a:pPr algn="ctr">
              <a:lnSpc>
                <a:spcPct val="70000"/>
              </a:lnSpc>
            </a:pPr>
            <a:r>
              <a:rPr lang="en-US" altLang="ko-KR" sz="1200" dirty="0"/>
              <a:t>Hutch </a:t>
            </a:r>
            <a:br>
              <a:rPr lang="en-US" altLang="ko-KR" sz="1200" dirty="0"/>
            </a:br>
            <a:r>
              <a:rPr lang="en-US" altLang="ko-KR" sz="1200" dirty="0"/>
              <a:t>Shutter</a:t>
            </a:r>
          </a:p>
        </p:txBody>
      </p:sp>
      <p:sp>
        <p:nvSpPr>
          <p:cNvPr id="45" name="다이아몬드 44"/>
          <p:cNvSpPr/>
          <p:nvPr/>
        </p:nvSpPr>
        <p:spPr>
          <a:xfrm>
            <a:off x="7799972" y="4344148"/>
            <a:ext cx="71438" cy="214314"/>
          </a:xfrm>
          <a:prstGeom prst="diamond">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Text Box 53"/>
          <p:cNvSpPr txBox="1">
            <a:spLocks noChangeArrowheads="1"/>
          </p:cNvSpPr>
          <p:nvPr/>
        </p:nvSpPr>
        <p:spPr bwMode="auto">
          <a:xfrm>
            <a:off x="7531987" y="4100219"/>
            <a:ext cx="714380" cy="357190"/>
          </a:xfrm>
          <a:prstGeom prst="rect">
            <a:avLst/>
          </a:prstGeom>
          <a:noFill/>
          <a:ln w="9525" algn="ctr">
            <a:noFill/>
            <a:miter lim="800000"/>
            <a:headEnd/>
            <a:tailEnd/>
          </a:ln>
          <a:effectLst/>
        </p:spPr>
        <p:txBody>
          <a:bodyPr/>
          <a:lstStyle/>
          <a:p>
            <a:pPr algn="ctr"/>
            <a:r>
              <a:rPr lang="en-US" altLang="ko-KR" sz="1200" dirty="0">
                <a:latin typeface="Arial" charset="0"/>
              </a:rPr>
              <a:t>Sample</a:t>
            </a:r>
          </a:p>
          <a:p>
            <a:pPr algn="ctr"/>
            <a:endParaRPr lang="en-US" altLang="ko-KR" sz="1200" dirty="0"/>
          </a:p>
        </p:txBody>
      </p:sp>
      <p:sp>
        <p:nvSpPr>
          <p:cNvPr id="47" name="Text Box 53"/>
          <p:cNvSpPr txBox="1">
            <a:spLocks noChangeArrowheads="1"/>
          </p:cNvSpPr>
          <p:nvPr/>
        </p:nvSpPr>
        <p:spPr bwMode="auto">
          <a:xfrm>
            <a:off x="7100614" y="4640952"/>
            <a:ext cx="1014939" cy="433945"/>
          </a:xfrm>
          <a:prstGeom prst="rect">
            <a:avLst/>
          </a:prstGeom>
          <a:noFill/>
          <a:ln w="9525" algn="ctr">
            <a:noFill/>
            <a:miter lim="800000"/>
            <a:headEnd/>
            <a:tailEnd/>
          </a:ln>
          <a:effectLst/>
        </p:spPr>
        <p:txBody>
          <a:bodyPr/>
          <a:lstStyle/>
          <a:p>
            <a:pPr algn="ctr">
              <a:lnSpc>
                <a:spcPct val="70000"/>
              </a:lnSpc>
            </a:pPr>
            <a:r>
              <a:rPr lang="en-US" altLang="ko-KR" sz="1200" dirty="0">
                <a:latin typeface="Arial" charset="0"/>
              </a:rPr>
              <a:t>Aperture pinhole</a:t>
            </a:r>
            <a:endParaRPr lang="en-US" altLang="ko-KR" sz="1200" dirty="0"/>
          </a:p>
        </p:txBody>
      </p:sp>
      <p:sp>
        <p:nvSpPr>
          <p:cNvPr id="48" name="Text Box 53"/>
          <p:cNvSpPr txBox="1">
            <a:spLocks noChangeArrowheads="1"/>
          </p:cNvSpPr>
          <p:nvPr/>
        </p:nvSpPr>
        <p:spPr bwMode="auto">
          <a:xfrm>
            <a:off x="3621945" y="3926018"/>
            <a:ext cx="1275578" cy="357190"/>
          </a:xfrm>
          <a:prstGeom prst="rect">
            <a:avLst/>
          </a:prstGeom>
          <a:noFill/>
          <a:ln w="9525" algn="ctr">
            <a:noFill/>
            <a:miter lim="800000"/>
            <a:headEnd/>
            <a:tailEnd/>
          </a:ln>
          <a:effectLst/>
        </p:spPr>
        <p:txBody>
          <a:bodyPr/>
          <a:lstStyle/>
          <a:p>
            <a:pPr algn="ctr"/>
            <a:r>
              <a:rPr lang="en-US" altLang="ko-KR" sz="1200" b="1" dirty="0">
                <a:solidFill>
                  <a:schemeClr val="bg1"/>
                </a:solidFill>
                <a:latin typeface="Arial" charset="0"/>
              </a:rPr>
              <a:t>Optics Hutch</a:t>
            </a:r>
          </a:p>
          <a:p>
            <a:pPr algn="ctr"/>
            <a:endParaRPr lang="en-US" altLang="ko-KR" sz="1200" b="1" dirty="0">
              <a:solidFill>
                <a:schemeClr val="bg1"/>
              </a:solidFill>
            </a:endParaRPr>
          </a:p>
        </p:txBody>
      </p:sp>
      <p:sp>
        <p:nvSpPr>
          <p:cNvPr id="49" name="Line 61"/>
          <p:cNvSpPr>
            <a:spLocks noChangeShapeType="1"/>
          </p:cNvSpPr>
          <p:nvPr/>
        </p:nvSpPr>
        <p:spPr bwMode="auto">
          <a:xfrm rot="21360000" flipV="1">
            <a:off x="4038882" y="4652185"/>
            <a:ext cx="811631" cy="143126"/>
          </a:xfrm>
          <a:prstGeom prst="line">
            <a:avLst/>
          </a:prstGeom>
          <a:noFill/>
          <a:ln w="15875">
            <a:solidFill>
              <a:srgbClr val="FF0000"/>
            </a:solidFill>
            <a:round/>
            <a:headEnd/>
            <a:tailEnd/>
          </a:ln>
          <a:effectLst/>
        </p:spPr>
        <p:txBody>
          <a:bodyPr/>
          <a:lstStyle/>
          <a:p>
            <a:endParaRPr lang="ko-KR" altLang="en-US"/>
          </a:p>
        </p:txBody>
      </p:sp>
      <p:sp>
        <p:nvSpPr>
          <p:cNvPr id="50" name="Text Box 53"/>
          <p:cNvSpPr txBox="1">
            <a:spLocks noChangeArrowheads="1"/>
          </p:cNvSpPr>
          <p:nvPr/>
        </p:nvSpPr>
        <p:spPr bwMode="auto">
          <a:xfrm>
            <a:off x="3678104" y="4857486"/>
            <a:ext cx="1032798" cy="357190"/>
          </a:xfrm>
          <a:prstGeom prst="rect">
            <a:avLst/>
          </a:prstGeom>
          <a:noFill/>
          <a:ln w="9525" algn="ctr">
            <a:noFill/>
            <a:miter lim="800000"/>
            <a:headEnd/>
            <a:tailEnd/>
          </a:ln>
          <a:effectLst/>
        </p:spPr>
        <p:txBody>
          <a:bodyPr/>
          <a:lstStyle/>
          <a:p>
            <a:pPr algn="ctr"/>
            <a:r>
              <a:rPr lang="en-US" altLang="ko-KR" sz="1200" dirty="0">
                <a:latin typeface="Arial" charset="0"/>
              </a:rPr>
              <a:t>CM </a:t>
            </a:r>
            <a:r>
              <a:rPr lang="en-US" altLang="ko-KR" sz="700" dirty="0">
                <a:latin typeface="Arial" charset="0"/>
              </a:rPr>
              <a:t>(L = 1.2 m)</a:t>
            </a:r>
          </a:p>
          <a:p>
            <a:pPr algn="ctr"/>
            <a:endParaRPr lang="en-US" altLang="ko-KR" sz="1200" dirty="0"/>
          </a:p>
        </p:txBody>
      </p:sp>
      <p:sp>
        <p:nvSpPr>
          <p:cNvPr id="51" name="TextBox 50"/>
          <p:cNvSpPr txBox="1"/>
          <p:nvPr/>
        </p:nvSpPr>
        <p:spPr>
          <a:xfrm>
            <a:off x="5193230" y="692696"/>
            <a:ext cx="785818" cy="523220"/>
          </a:xfrm>
          <a:prstGeom prst="rect">
            <a:avLst/>
          </a:prstGeom>
          <a:noFill/>
        </p:spPr>
        <p:txBody>
          <a:bodyPr wrap="square" rtlCol="0">
            <a:spAutoFit/>
          </a:bodyPr>
          <a:lstStyle/>
          <a:p>
            <a:pPr algn="ctr"/>
            <a:r>
              <a:rPr lang="en-US" altLang="ko-KR" sz="1400" b="1" dirty="0"/>
              <a:t>FM</a:t>
            </a:r>
            <a:br>
              <a:rPr lang="en-US" altLang="ko-KR" sz="1400" b="1" dirty="0"/>
            </a:br>
            <a:r>
              <a:rPr lang="en-US" altLang="ko-KR" sz="1400" b="1" dirty="0"/>
              <a:t>24 m</a:t>
            </a:r>
            <a:endParaRPr lang="ko-KR" altLang="en-US" sz="1400" b="1" dirty="0"/>
          </a:p>
        </p:txBody>
      </p:sp>
      <p:sp>
        <p:nvSpPr>
          <p:cNvPr id="52" name="Line 38"/>
          <p:cNvSpPr>
            <a:spLocks noChangeShapeType="1"/>
          </p:cNvSpPr>
          <p:nvPr/>
        </p:nvSpPr>
        <p:spPr bwMode="auto">
          <a:xfrm>
            <a:off x="5502958" y="1223208"/>
            <a:ext cx="1587" cy="3096000"/>
          </a:xfrm>
          <a:prstGeom prst="line">
            <a:avLst/>
          </a:prstGeom>
          <a:noFill/>
          <a:ln w="9525">
            <a:solidFill>
              <a:srgbClr val="C0C0C0"/>
            </a:solidFill>
            <a:prstDash val="dash"/>
            <a:round/>
            <a:headEnd/>
            <a:tailEnd/>
          </a:ln>
        </p:spPr>
        <p:txBody>
          <a:bodyPr/>
          <a:lstStyle/>
          <a:p>
            <a:endParaRPr lang="ko-KR" altLang="en-US"/>
          </a:p>
        </p:txBody>
      </p:sp>
      <p:sp>
        <p:nvSpPr>
          <p:cNvPr id="53" name="Line 38"/>
          <p:cNvSpPr>
            <a:spLocks noChangeShapeType="1"/>
          </p:cNvSpPr>
          <p:nvPr/>
        </p:nvSpPr>
        <p:spPr bwMode="auto">
          <a:xfrm>
            <a:off x="7826629" y="1231640"/>
            <a:ext cx="1587" cy="3204000"/>
          </a:xfrm>
          <a:prstGeom prst="line">
            <a:avLst/>
          </a:prstGeom>
          <a:noFill/>
          <a:ln w="9525">
            <a:solidFill>
              <a:srgbClr val="C0C0C0"/>
            </a:solidFill>
            <a:prstDash val="dash"/>
            <a:round/>
            <a:headEnd/>
            <a:tailEnd/>
          </a:ln>
        </p:spPr>
        <p:txBody>
          <a:bodyPr/>
          <a:lstStyle/>
          <a:p>
            <a:endParaRPr lang="ko-KR" altLang="en-US"/>
          </a:p>
        </p:txBody>
      </p:sp>
      <p:sp>
        <p:nvSpPr>
          <p:cNvPr id="54" name="정육면체 53"/>
          <p:cNvSpPr/>
          <p:nvPr/>
        </p:nvSpPr>
        <p:spPr>
          <a:xfrm>
            <a:off x="2988405" y="4699173"/>
            <a:ext cx="214314" cy="214314"/>
          </a:xfrm>
          <a:prstGeom prst="cube">
            <a:avLst>
              <a:gd name="adj" fmla="val 11831"/>
            </a:avLst>
          </a:prstGeom>
          <a:solidFill>
            <a:schemeClr val="tx1">
              <a:lumMod val="50000"/>
              <a:lumOff val="50000"/>
            </a:schemeClr>
          </a:solidFill>
          <a:ln>
            <a:noFill/>
          </a:ln>
          <a:scene3d>
            <a:camera prst="orthographicFront">
              <a:rot lat="0" lon="1829993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Text Box 53"/>
          <p:cNvSpPr txBox="1">
            <a:spLocks noChangeArrowheads="1"/>
          </p:cNvSpPr>
          <p:nvPr/>
        </p:nvSpPr>
        <p:spPr bwMode="auto">
          <a:xfrm>
            <a:off x="2746126" y="4369172"/>
            <a:ext cx="688098" cy="357190"/>
          </a:xfrm>
          <a:prstGeom prst="rect">
            <a:avLst/>
          </a:prstGeom>
          <a:noFill/>
          <a:ln w="9525" algn="ctr">
            <a:noFill/>
            <a:miter lim="800000"/>
            <a:headEnd/>
            <a:tailEnd/>
          </a:ln>
          <a:effectLst/>
        </p:spPr>
        <p:txBody>
          <a:bodyPr/>
          <a:lstStyle/>
          <a:p>
            <a:pPr algn="ctr">
              <a:lnSpc>
                <a:spcPct val="70000"/>
              </a:lnSpc>
            </a:pPr>
            <a:r>
              <a:rPr lang="en-US" altLang="ko-KR" sz="1200" dirty="0"/>
              <a:t>Safety shutter</a:t>
            </a:r>
          </a:p>
        </p:txBody>
      </p:sp>
      <p:sp>
        <p:nvSpPr>
          <p:cNvPr id="56" name="Text Box 53"/>
          <p:cNvSpPr txBox="1">
            <a:spLocks noChangeArrowheads="1"/>
          </p:cNvSpPr>
          <p:nvPr/>
        </p:nvSpPr>
        <p:spPr bwMode="auto">
          <a:xfrm>
            <a:off x="5885338" y="4036537"/>
            <a:ext cx="414918" cy="348600"/>
          </a:xfrm>
          <a:prstGeom prst="rect">
            <a:avLst/>
          </a:prstGeom>
          <a:noFill/>
          <a:ln w="9525" algn="ctr">
            <a:noFill/>
            <a:miter lim="800000"/>
            <a:headEnd/>
            <a:tailEnd/>
          </a:ln>
          <a:effectLst/>
        </p:spPr>
        <p:txBody>
          <a:bodyPr/>
          <a:lstStyle/>
          <a:p>
            <a:pPr algn="ctr"/>
            <a:r>
              <a:rPr lang="en-US" altLang="ko-KR" sz="1200" dirty="0">
                <a:latin typeface="Arial" charset="0"/>
              </a:rPr>
              <a:t>Slit</a:t>
            </a:r>
            <a:endParaRPr lang="en-US" altLang="ko-KR" sz="1200" dirty="0"/>
          </a:p>
        </p:txBody>
      </p:sp>
      <p:sp>
        <p:nvSpPr>
          <p:cNvPr id="57" name="Text Box 53"/>
          <p:cNvSpPr txBox="1">
            <a:spLocks noChangeArrowheads="1"/>
          </p:cNvSpPr>
          <p:nvPr/>
        </p:nvSpPr>
        <p:spPr bwMode="auto">
          <a:xfrm>
            <a:off x="6747205" y="3976308"/>
            <a:ext cx="801493" cy="348600"/>
          </a:xfrm>
          <a:prstGeom prst="rect">
            <a:avLst/>
          </a:prstGeom>
          <a:noFill/>
          <a:ln w="9525" algn="ctr">
            <a:noFill/>
            <a:miter lim="800000"/>
            <a:headEnd/>
            <a:tailEnd/>
          </a:ln>
          <a:effectLst/>
        </p:spPr>
        <p:txBody>
          <a:bodyPr/>
          <a:lstStyle/>
          <a:p>
            <a:pPr algn="ctr">
              <a:lnSpc>
                <a:spcPct val="70000"/>
              </a:lnSpc>
            </a:pPr>
            <a:r>
              <a:rPr lang="en-US" altLang="ko-KR" sz="1200" dirty="0">
                <a:latin typeface="Arial" charset="0"/>
              </a:rPr>
              <a:t>Hutch Slit</a:t>
            </a:r>
            <a:endParaRPr lang="en-US" altLang="ko-KR" sz="1200" dirty="0"/>
          </a:p>
        </p:txBody>
      </p:sp>
      <p:sp>
        <p:nvSpPr>
          <p:cNvPr id="58" name="Line 61"/>
          <p:cNvSpPr>
            <a:spLocks noChangeShapeType="1"/>
          </p:cNvSpPr>
          <p:nvPr/>
        </p:nvSpPr>
        <p:spPr bwMode="auto">
          <a:xfrm rot="21360000" flipV="1">
            <a:off x="4845501" y="4355583"/>
            <a:ext cx="669133" cy="116006"/>
          </a:xfrm>
          <a:prstGeom prst="line">
            <a:avLst/>
          </a:prstGeom>
          <a:noFill/>
          <a:ln w="15875">
            <a:solidFill>
              <a:srgbClr val="FF0000"/>
            </a:solidFill>
            <a:round/>
            <a:headEnd/>
            <a:tailEnd/>
          </a:ln>
          <a:effectLst/>
        </p:spPr>
        <p:txBody>
          <a:bodyPr/>
          <a:lstStyle/>
          <a:p>
            <a:endParaRPr lang="ko-KR" altLang="en-US"/>
          </a:p>
        </p:txBody>
      </p:sp>
      <p:sp>
        <p:nvSpPr>
          <p:cNvPr id="59" name="Text Box 53"/>
          <p:cNvSpPr txBox="1">
            <a:spLocks noChangeArrowheads="1"/>
          </p:cNvSpPr>
          <p:nvPr/>
        </p:nvSpPr>
        <p:spPr bwMode="auto">
          <a:xfrm>
            <a:off x="734992" y="4401676"/>
            <a:ext cx="618070" cy="348600"/>
          </a:xfrm>
          <a:prstGeom prst="rect">
            <a:avLst/>
          </a:prstGeom>
          <a:noFill/>
          <a:ln w="9525" algn="ctr">
            <a:noFill/>
            <a:miter lim="800000"/>
            <a:headEnd/>
            <a:tailEnd/>
          </a:ln>
          <a:effectLst/>
        </p:spPr>
        <p:txBody>
          <a:bodyPr/>
          <a:lstStyle/>
          <a:p>
            <a:pPr algn="ctr">
              <a:lnSpc>
                <a:spcPct val="70000"/>
              </a:lnSpc>
            </a:pPr>
            <a:r>
              <a:rPr lang="en-US" altLang="ko-KR" sz="1200" dirty="0">
                <a:latin typeface="Arial" charset="0"/>
              </a:rPr>
              <a:t>Fixed mask</a:t>
            </a:r>
            <a:endParaRPr lang="en-US" altLang="ko-KR" sz="1200" dirty="0"/>
          </a:p>
        </p:txBody>
      </p:sp>
      <p:sp>
        <p:nvSpPr>
          <p:cNvPr id="60" name="TextBox 59"/>
          <p:cNvSpPr txBox="1"/>
          <p:nvPr/>
        </p:nvSpPr>
        <p:spPr>
          <a:xfrm>
            <a:off x="3631149" y="5002755"/>
            <a:ext cx="1261115" cy="276999"/>
          </a:xfrm>
          <a:prstGeom prst="rect">
            <a:avLst/>
          </a:prstGeom>
          <a:noFill/>
        </p:spPr>
        <p:txBody>
          <a:bodyPr wrap="none" rtlCol="0">
            <a:spAutoFit/>
          </a:bodyPr>
          <a:lstStyle/>
          <a:p>
            <a:r>
              <a:rPr lang="en-US" altLang="ko-KR" sz="1200" b="1" dirty="0"/>
              <a:t>4 mrad </a:t>
            </a:r>
            <a:r>
              <a:rPr lang="en-US" altLang="ko-KR" sz="700" dirty="0"/>
              <a:t>(</a:t>
            </a:r>
            <a:r>
              <a:rPr lang="en-US" altLang="ko-KR" sz="700" dirty="0">
                <a:latin typeface="Times New Roman" panose="02020603050405020304" pitchFamily="18" charset="0"/>
                <a:cs typeface="Times New Roman" panose="02020603050405020304" pitchFamily="18" charset="0"/>
              </a:rPr>
              <a:t>≈</a:t>
            </a:r>
            <a:r>
              <a:rPr lang="en-US" altLang="ko-KR" sz="700" dirty="0"/>
              <a:t>0.229</a:t>
            </a:r>
            <a:r>
              <a:rPr lang="en-US" altLang="ko-KR" sz="700" baseline="30000" dirty="0"/>
              <a:t>o</a:t>
            </a:r>
            <a:r>
              <a:rPr lang="en-US" altLang="ko-KR" sz="700" dirty="0"/>
              <a:t>)</a:t>
            </a:r>
            <a:endParaRPr lang="ko-KR" altLang="en-US" sz="700" dirty="0"/>
          </a:p>
        </p:txBody>
      </p:sp>
      <p:sp>
        <p:nvSpPr>
          <p:cNvPr id="61" name="직사각형 60"/>
          <p:cNvSpPr/>
          <p:nvPr/>
        </p:nvSpPr>
        <p:spPr>
          <a:xfrm rot="21180000">
            <a:off x="5325514" y="4269670"/>
            <a:ext cx="360000" cy="57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2" name="TextBox 61"/>
          <p:cNvSpPr txBox="1"/>
          <p:nvPr/>
        </p:nvSpPr>
        <p:spPr>
          <a:xfrm>
            <a:off x="4916652" y="3825639"/>
            <a:ext cx="1261115" cy="276999"/>
          </a:xfrm>
          <a:prstGeom prst="rect">
            <a:avLst/>
          </a:prstGeom>
          <a:noFill/>
        </p:spPr>
        <p:txBody>
          <a:bodyPr wrap="none" rtlCol="0">
            <a:spAutoFit/>
          </a:bodyPr>
          <a:lstStyle/>
          <a:p>
            <a:r>
              <a:rPr lang="en-US" altLang="ko-KR" sz="1200" b="1" dirty="0"/>
              <a:t>4 mrad </a:t>
            </a:r>
            <a:r>
              <a:rPr lang="en-US" altLang="ko-KR" sz="700" dirty="0"/>
              <a:t>(</a:t>
            </a:r>
            <a:r>
              <a:rPr lang="en-US" altLang="ko-KR" sz="700" dirty="0">
                <a:latin typeface="Times New Roman" panose="02020603050405020304" pitchFamily="18" charset="0"/>
                <a:cs typeface="Times New Roman" panose="02020603050405020304" pitchFamily="18" charset="0"/>
              </a:rPr>
              <a:t>≈</a:t>
            </a:r>
            <a:r>
              <a:rPr lang="en-US" altLang="ko-KR" sz="700" dirty="0"/>
              <a:t>0.229</a:t>
            </a:r>
            <a:r>
              <a:rPr lang="en-US" altLang="ko-KR" sz="700" baseline="30000" dirty="0"/>
              <a:t>o</a:t>
            </a:r>
            <a:r>
              <a:rPr lang="en-US" altLang="ko-KR" sz="700" dirty="0"/>
              <a:t>)</a:t>
            </a:r>
            <a:endParaRPr lang="ko-KR" altLang="en-US" sz="700" dirty="0"/>
          </a:p>
        </p:txBody>
      </p:sp>
      <p:sp>
        <p:nvSpPr>
          <p:cNvPr id="63" name="직사각형 62"/>
          <p:cNvSpPr/>
          <p:nvPr/>
        </p:nvSpPr>
        <p:spPr>
          <a:xfrm rot="21180000">
            <a:off x="3882422" y="4825785"/>
            <a:ext cx="360000" cy="576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Line 61"/>
          <p:cNvSpPr>
            <a:spLocks noChangeAspect="1" noChangeShapeType="1"/>
          </p:cNvSpPr>
          <p:nvPr/>
        </p:nvSpPr>
        <p:spPr bwMode="auto">
          <a:xfrm rot="21180000" flipH="1" flipV="1">
            <a:off x="5525126" y="4192603"/>
            <a:ext cx="2288459" cy="396741"/>
          </a:xfrm>
          <a:prstGeom prst="line">
            <a:avLst/>
          </a:prstGeom>
          <a:noFill/>
          <a:ln w="15875">
            <a:solidFill>
              <a:srgbClr val="FF0000"/>
            </a:solidFill>
            <a:round/>
            <a:headEnd/>
            <a:tailEnd/>
          </a:ln>
          <a:effectLst/>
        </p:spPr>
        <p:txBody>
          <a:bodyPr/>
          <a:lstStyle/>
          <a:p>
            <a:endParaRPr lang="ko-KR" altLang="en-US"/>
          </a:p>
        </p:txBody>
      </p:sp>
      <p:sp>
        <p:nvSpPr>
          <p:cNvPr id="65" name="순서도: 직접 액세스 저장소 64"/>
          <p:cNvSpPr>
            <a:spLocks noChangeAspect="1"/>
          </p:cNvSpPr>
          <p:nvPr/>
        </p:nvSpPr>
        <p:spPr>
          <a:xfrm rot="201283">
            <a:off x="7695843" y="4397778"/>
            <a:ext cx="57868" cy="89766"/>
          </a:xfrm>
          <a:prstGeom prst="flowChartMagneticDrum">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6" name="Text Box 53"/>
          <p:cNvSpPr txBox="1">
            <a:spLocks noChangeArrowheads="1"/>
          </p:cNvSpPr>
          <p:nvPr/>
        </p:nvSpPr>
        <p:spPr bwMode="auto">
          <a:xfrm>
            <a:off x="7934126" y="3849832"/>
            <a:ext cx="805770" cy="306380"/>
          </a:xfrm>
          <a:prstGeom prst="rect">
            <a:avLst/>
          </a:prstGeom>
          <a:noFill/>
          <a:ln w="9525" algn="ctr">
            <a:noFill/>
            <a:miter lim="800000"/>
            <a:headEnd/>
            <a:tailEnd/>
          </a:ln>
          <a:effectLst/>
        </p:spPr>
        <p:txBody>
          <a:bodyPr/>
          <a:lstStyle/>
          <a:p>
            <a:pPr algn="ctr">
              <a:lnSpc>
                <a:spcPct val="70000"/>
              </a:lnSpc>
            </a:pPr>
            <a:r>
              <a:rPr lang="en-US" altLang="ko-KR" sz="1200" dirty="0">
                <a:latin typeface="Arial" charset="0"/>
              </a:rPr>
              <a:t>Vacuum path</a:t>
            </a:r>
          </a:p>
          <a:p>
            <a:pPr algn="ctr">
              <a:lnSpc>
                <a:spcPct val="70000"/>
              </a:lnSpc>
            </a:pPr>
            <a:endParaRPr lang="en-US" altLang="ko-KR" sz="1200" dirty="0"/>
          </a:p>
        </p:txBody>
      </p:sp>
      <p:cxnSp>
        <p:nvCxnSpPr>
          <p:cNvPr id="67" name="직선 화살표 연결선 66"/>
          <p:cNvCxnSpPr>
            <a:stCxn id="66" idx="2"/>
          </p:cNvCxnSpPr>
          <p:nvPr/>
        </p:nvCxnSpPr>
        <p:spPr>
          <a:xfrm flipH="1">
            <a:off x="8228890" y="4156212"/>
            <a:ext cx="108121" cy="2155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정육면체 67"/>
          <p:cNvSpPr/>
          <p:nvPr/>
        </p:nvSpPr>
        <p:spPr>
          <a:xfrm>
            <a:off x="6696154" y="4290043"/>
            <a:ext cx="214314" cy="214314"/>
          </a:xfrm>
          <a:prstGeom prst="cube">
            <a:avLst>
              <a:gd name="adj" fmla="val 11831"/>
            </a:avLst>
          </a:prstGeom>
          <a:solidFill>
            <a:schemeClr val="tx1">
              <a:lumMod val="50000"/>
              <a:lumOff val="50000"/>
            </a:schemeClr>
          </a:solidFill>
          <a:ln>
            <a:noFill/>
          </a:ln>
          <a:scene3d>
            <a:camera prst="orthographicFront">
              <a:rot lat="0" lon="1829993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TextBox 68"/>
          <p:cNvSpPr txBox="1"/>
          <p:nvPr/>
        </p:nvSpPr>
        <p:spPr>
          <a:xfrm>
            <a:off x="303805" y="5408985"/>
            <a:ext cx="1032655" cy="354584"/>
          </a:xfrm>
          <a:prstGeom prst="rect">
            <a:avLst/>
          </a:prstGeom>
          <a:noFill/>
        </p:spPr>
        <p:txBody>
          <a:bodyPr wrap="none" rtlCol="0">
            <a:spAutoFit/>
          </a:bodyPr>
          <a:lstStyle/>
          <a:p>
            <a:pPr>
              <a:lnSpc>
                <a:spcPct val="70000"/>
              </a:lnSpc>
            </a:pPr>
            <a:r>
              <a:rPr lang="en-US" altLang="ko-KR" sz="1200" dirty="0">
                <a:latin typeface="Times New Roman" panose="02020603050405020304" pitchFamily="18" charset="0"/>
                <a:cs typeface="Times New Roman" panose="02020603050405020304" pitchFamily="18" charset="0"/>
              </a:rPr>
              <a:t>R = 6.8755 m</a:t>
            </a:r>
          </a:p>
          <a:p>
            <a:pPr>
              <a:lnSpc>
                <a:spcPct val="70000"/>
              </a:lnSpc>
            </a:pPr>
            <a:r>
              <a:rPr lang="en-US" altLang="ko-KR" sz="1200" dirty="0">
                <a:latin typeface="Times New Roman" panose="02020603050405020304" pitchFamily="18" charset="0"/>
                <a:cs typeface="Times New Roman" panose="02020603050405020304" pitchFamily="18" charset="0"/>
              </a:rPr>
              <a:t>B = 1.4557 T</a:t>
            </a:r>
          </a:p>
        </p:txBody>
      </p:sp>
      <p:grpSp>
        <p:nvGrpSpPr>
          <p:cNvPr id="70" name="그룹 69"/>
          <p:cNvGrpSpPr/>
          <p:nvPr/>
        </p:nvGrpSpPr>
        <p:grpSpPr>
          <a:xfrm>
            <a:off x="914968" y="4681626"/>
            <a:ext cx="113146" cy="277960"/>
            <a:chOff x="9985642" y="2717537"/>
            <a:chExt cx="113146" cy="277960"/>
          </a:xfrm>
        </p:grpSpPr>
        <p:sp>
          <p:nvSpPr>
            <p:cNvPr id="71" name="순서도: 데이터 70"/>
            <p:cNvSpPr/>
            <p:nvPr/>
          </p:nvSpPr>
          <p:spPr>
            <a:xfrm rot="16200000" flipH="1">
              <a:off x="9974420" y="290353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순서도: 데이터 71"/>
            <p:cNvSpPr/>
            <p:nvPr/>
          </p:nvSpPr>
          <p:spPr>
            <a:xfrm rot="16200000" flipH="1">
              <a:off x="9974072" y="27618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순서도: 데이터 72"/>
            <p:cNvSpPr/>
            <p:nvPr/>
          </p:nvSpPr>
          <p:spPr>
            <a:xfrm rot="16200000" flipH="1">
              <a:off x="9941322" y="285015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순서도: 데이터 73"/>
            <p:cNvSpPr/>
            <p:nvPr/>
          </p:nvSpPr>
          <p:spPr>
            <a:xfrm rot="16200000" flipH="1">
              <a:off x="10006822" y="28119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5" name="그룹 74"/>
          <p:cNvGrpSpPr/>
          <p:nvPr/>
        </p:nvGrpSpPr>
        <p:grpSpPr>
          <a:xfrm>
            <a:off x="2597693" y="4679453"/>
            <a:ext cx="113146" cy="277960"/>
            <a:chOff x="9985642" y="2717537"/>
            <a:chExt cx="113146" cy="277960"/>
          </a:xfrm>
        </p:grpSpPr>
        <p:sp>
          <p:nvSpPr>
            <p:cNvPr id="76" name="순서도: 데이터 75"/>
            <p:cNvSpPr/>
            <p:nvPr/>
          </p:nvSpPr>
          <p:spPr>
            <a:xfrm rot="16200000" flipH="1">
              <a:off x="9974420" y="290353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순서도: 데이터 76"/>
            <p:cNvSpPr/>
            <p:nvPr/>
          </p:nvSpPr>
          <p:spPr>
            <a:xfrm rot="16200000" flipH="1">
              <a:off x="9974072" y="27618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순서도: 데이터 77"/>
            <p:cNvSpPr/>
            <p:nvPr/>
          </p:nvSpPr>
          <p:spPr>
            <a:xfrm rot="16200000" flipH="1">
              <a:off x="9941322" y="285015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순서도: 데이터 78"/>
            <p:cNvSpPr/>
            <p:nvPr/>
          </p:nvSpPr>
          <p:spPr>
            <a:xfrm rot="16200000" flipH="1">
              <a:off x="10006822" y="28119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80" name="그룹 79"/>
          <p:cNvGrpSpPr/>
          <p:nvPr/>
        </p:nvGrpSpPr>
        <p:grpSpPr>
          <a:xfrm>
            <a:off x="3718740" y="4680402"/>
            <a:ext cx="113146" cy="277960"/>
            <a:chOff x="9985642" y="2717537"/>
            <a:chExt cx="113146" cy="277960"/>
          </a:xfrm>
        </p:grpSpPr>
        <p:sp>
          <p:nvSpPr>
            <p:cNvPr id="81" name="순서도: 데이터 80"/>
            <p:cNvSpPr/>
            <p:nvPr/>
          </p:nvSpPr>
          <p:spPr>
            <a:xfrm rot="16200000" flipH="1">
              <a:off x="9974420" y="290353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2" name="순서도: 데이터 81"/>
            <p:cNvSpPr/>
            <p:nvPr/>
          </p:nvSpPr>
          <p:spPr>
            <a:xfrm rot="16200000" flipH="1">
              <a:off x="9974072" y="27618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3" name="순서도: 데이터 82"/>
            <p:cNvSpPr/>
            <p:nvPr/>
          </p:nvSpPr>
          <p:spPr>
            <a:xfrm rot="16200000" flipH="1">
              <a:off x="9941322" y="285015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4" name="순서도: 데이터 83"/>
            <p:cNvSpPr/>
            <p:nvPr/>
          </p:nvSpPr>
          <p:spPr>
            <a:xfrm rot="16200000" flipH="1">
              <a:off x="10006822" y="28119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85" name="그룹 84"/>
          <p:cNvGrpSpPr/>
          <p:nvPr/>
        </p:nvGrpSpPr>
        <p:grpSpPr>
          <a:xfrm>
            <a:off x="5042538" y="4288874"/>
            <a:ext cx="113146" cy="277960"/>
            <a:chOff x="9985642" y="2717537"/>
            <a:chExt cx="113146" cy="277960"/>
          </a:xfrm>
        </p:grpSpPr>
        <p:sp>
          <p:nvSpPr>
            <p:cNvPr id="86" name="순서도: 데이터 85"/>
            <p:cNvSpPr/>
            <p:nvPr/>
          </p:nvSpPr>
          <p:spPr>
            <a:xfrm rot="16200000" flipH="1">
              <a:off x="9974420" y="290353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7" name="순서도: 데이터 86"/>
            <p:cNvSpPr/>
            <p:nvPr/>
          </p:nvSpPr>
          <p:spPr>
            <a:xfrm rot="16200000" flipH="1">
              <a:off x="9974072" y="27618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8" name="순서도: 데이터 87"/>
            <p:cNvSpPr/>
            <p:nvPr/>
          </p:nvSpPr>
          <p:spPr>
            <a:xfrm rot="16200000" flipH="1">
              <a:off x="9941322" y="285015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순서도: 데이터 88"/>
            <p:cNvSpPr/>
            <p:nvPr/>
          </p:nvSpPr>
          <p:spPr>
            <a:xfrm rot="16200000" flipH="1">
              <a:off x="10006822" y="28119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0" name="그룹 89"/>
          <p:cNvGrpSpPr/>
          <p:nvPr/>
        </p:nvGrpSpPr>
        <p:grpSpPr>
          <a:xfrm>
            <a:off x="6021780" y="4223844"/>
            <a:ext cx="113146" cy="277960"/>
            <a:chOff x="9985642" y="2717537"/>
            <a:chExt cx="113146" cy="277960"/>
          </a:xfrm>
        </p:grpSpPr>
        <p:sp>
          <p:nvSpPr>
            <p:cNvPr id="91" name="순서도: 데이터 90"/>
            <p:cNvSpPr/>
            <p:nvPr/>
          </p:nvSpPr>
          <p:spPr>
            <a:xfrm rot="16200000" flipH="1">
              <a:off x="9974420" y="290353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2" name="순서도: 데이터 91"/>
            <p:cNvSpPr/>
            <p:nvPr/>
          </p:nvSpPr>
          <p:spPr>
            <a:xfrm rot="16200000" flipH="1">
              <a:off x="9974072" y="27618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3" name="순서도: 데이터 92"/>
            <p:cNvSpPr/>
            <p:nvPr/>
          </p:nvSpPr>
          <p:spPr>
            <a:xfrm rot="16200000" flipH="1">
              <a:off x="9941322" y="285015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4" name="순서도: 데이터 93"/>
            <p:cNvSpPr/>
            <p:nvPr/>
          </p:nvSpPr>
          <p:spPr>
            <a:xfrm rot="16200000" flipH="1">
              <a:off x="10006822" y="28119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5" name="그룹 94"/>
          <p:cNvGrpSpPr/>
          <p:nvPr/>
        </p:nvGrpSpPr>
        <p:grpSpPr>
          <a:xfrm>
            <a:off x="7011210" y="4268697"/>
            <a:ext cx="113146" cy="277960"/>
            <a:chOff x="9985642" y="2717537"/>
            <a:chExt cx="113146" cy="277960"/>
          </a:xfrm>
        </p:grpSpPr>
        <p:sp>
          <p:nvSpPr>
            <p:cNvPr id="96" name="순서도: 데이터 95"/>
            <p:cNvSpPr/>
            <p:nvPr/>
          </p:nvSpPr>
          <p:spPr>
            <a:xfrm rot="16200000" flipH="1">
              <a:off x="9974420" y="290353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7" name="순서도: 데이터 96"/>
            <p:cNvSpPr/>
            <p:nvPr/>
          </p:nvSpPr>
          <p:spPr>
            <a:xfrm rot="16200000" flipH="1">
              <a:off x="9974072" y="27618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8" name="순서도: 데이터 97"/>
            <p:cNvSpPr/>
            <p:nvPr/>
          </p:nvSpPr>
          <p:spPr>
            <a:xfrm rot="16200000" flipH="1">
              <a:off x="9941322" y="2850151"/>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9" name="순서도: 데이터 98"/>
            <p:cNvSpPr/>
            <p:nvPr/>
          </p:nvSpPr>
          <p:spPr>
            <a:xfrm rot="16200000" flipH="1">
              <a:off x="10006822" y="2811957"/>
              <a:ext cx="136286" cy="47646"/>
            </a:xfrm>
            <a:prstGeom prst="flowChartInputOutpu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0" name="Line 62"/>
          <p:cNvSpPr>
            <a:spLocks noChangeShapeType="1"/>
          </p:cNvSpPr>
          <p:nvPr/>
        </p:nvSpPr>
        <p:spPr bwMode="gray">
          <a:xfrm>
            <a:off x="1017869" y="5382519"/>
            <a:ext cx="7596000" cy="0"/>
          </a:xfrm>
          <a:prstGeom prst="line">
            <a:avLst/>
          </a:prstGeom>
          <a:noFill/>
          <a:ln w="3175">
            <a:solidFill>
              <a:srgbClr val="C0C0C0"/>
            </a:solidFill>
            <a:prstDash val="dash"/>
            <a:round/>
            <a:headEnd/>
            <a:tailEnd/>
          </a:ln>
          <a:effectLst/>
        </p:spPr>
        <p:txBody>
          <a:bodyPr rot="10800000" wrap="none" anchor="ctr"/>
          <a:lstStyle/>
          <a:p>
            <a:endParaRPr lang="ko-KR" altLang="en-US"/>
          </a:p>
        </p:txBody>
      </p:sp>
      <p:cxnSp>
        <p:nvCxnSpPr>
          <p:cNvPr id="101" name="직선 화살표 연결선 100"/>
          <p:cNvCxnSpPr/>
          <p:nvPr/>
        </p:nvCxnSpPr>
        <p:spPr>
          <a:xfrm flipV="1">
            <a:off x="7703521" y="4524499"/>
            <a:ext cx="13116" cy="1503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2" name="Text Box 53"/>
          <p:cNvSpPr txBox="1">
            <a:spLocks noChangeArrowheads="1"/>
          </p:cNvSpPr>
          <p:nvPr/>
        </p:nvSpPr>
        <p:spPr bwMode="auto">
          <a:xfrm>
            <a:off x="3589158" y="4379386"/>
            <a:ext cx="448950" cy="348600"/>
          </a:xfrm>
          <a:prstGeom prst="rect">
            <a:avLst/>
          </a:prstGeom>
          <a:noFill/>
          <a:ln w="9525" algn="ctr">
            <a:noFill/>
            <a:miter lim="800000"/>
            <a:headEnd/>
            <a:tailEnd/>
          </a:ln>
          <a:effectLst/>
        </p:spPr>
        <p:txBody>
          <a:bodyPr/>
          <a:lstStyle/>
          <a:p>
            <a:pPr algn="ctr">
              <a:lnSpc>
                <a:spcPct val="70000"/>
              </a:lnSpc>
            </a:pPr>
            <a:r>
              <a:rPr lang="en-US" altLang="ko-KR" sz="1200" dirty="0">
                <a:latin typeface="Arial" charset="0"/>
              </a:rPr>
              <a:t>WB slit</a:t>
            </a:r>
            <a:endParaRPr lang="en-US" altLang="ko-KR" sz="1200" dirty="0"/>
          </a:p>
        </p:txBody>
      </p:sp>
      <p:sp>
        <p:nvSpPr>
          <p:cNvPr id="103" name="Text Box 53"/>
          <p:cNvSpPr txBox="1">
            <a:spLocks noChangeArrowheads="1"/>
          </p:cNvSpPr>
          <p:nvPr/>
        </p:nvSpPr>
        <p:spPr bwMode="auto">
          <a:xfrm>
            <a:off x="3508604" y="5167868"/>
            <a:ext cx="1489431" cy="357190"/>
          </a:xfrm>
          <a:prstGeom prst="rect">
            <a:avLst/>
          </a:prstGeom>
          <a:noFill/>
          <a:ln w="9525" algn="ctr">
            <a:noFill/>
            <a:miter lim="800000"/>
            <a:headEnd/>
            <a:tailEnd/>
          </a:ln>
          <a:effectLst/>
        </p:spPr>
        <p:txBody>
          <a:bodyPr/>
          <a:lstStyle/>
          <a:p>
            <a:pPr algn="ctr"/>
            <a:r>
              <a:rPr lang="en-US" altLang="ko-KR" sz="1000" dirty="0">
                <a:latin typeface="Arial" charset="0"/>
              </a:rPr>
              <a:t>Rh(5nm)/Pt(30nm)</a:t>
            </a:r>
            <a:endParaRPr lang="en-US" altLang="ko-KR" sz="400" dirty="0">
              <a:latin typeface="Arial" charset="0"/>
            </a:endParaRPr>
          </a:p>
          <a:p>
            <a:pPr algn="ctr"/>
            <a:endParaRPr lang="en-US" altLang="ko-KR" sz="1000" dirty="0"/>
          </a:p>
        </p:txBody>
      </p:sp>
      <p:sp>
        <p:nvSpPr>
          <p:cNvPr id="104" name="Text Box 53"/>
          <p:cNvSpPr txBox="1">
            <a:spLocks noChangeArrowheads="1"/>
          </p:cNvSpPr>
          <p:nvPr/>
        </p:nvSpPr>
        <p:spPr bwMode="auto">
          <a:xfrm>
            <a:off x="4764888" y="3691135"/>
            <a:ext cx="1489431" cy="217980"/>
          </a:xfrm>
          <a:prstGeom prst="rect">
            <a:avLst/>
          </a:prstGeom>
          <a:noFill/>
          <a:ln w="9525" algn="ctr">
            <a:noFill/>
            <a:miter lim="800000"/>
            <a:headEnd/>
            <a:tailEnd/>
          </a:ln>
          <a:effectLst/>
        </p:spPr>
        <p:txBody>
          <a:bodyPr/>
          <a:lstStyle/>
          <a:p>
            <a:pPr algn="ctr"/>
            <a:r>
              <a:rPr lang="en-US" altLang="ko-KR" sz="1000" dirty="0">
                <a:latin typeface="Arial" charset="0"/>
              </a:rPr>
              <a:t>Rh(5nm)/Pt(30nm)</a:t>
            </a:r>
            <a:endParaRPr lang="en-US" altLang="ko-KR" sz="400" dirty="0">
              <a:latin typeface="Arial" charset="0"/>
            </a:endParaRPr>
          </a:p>
          <a:p>
            <a:pPr algn="ctr"/>
            <a:endParaRPr lang="en-US" altLang="ko-KR" sz="1000" dirty="0"/>
          </a:p>
        </p:txBody>
      </p:sp>
      <p:pic>
        <p:nvPicPr>
          <p:cNvPr id="105" name="그림 104"/>
          <p:cNvPicPr>
            <a:picLocks noChangeAspect="1"/>
          </p:cNvPicPr>
          <p:nvPr/>
        </p:nvPicPr>
        <p:blipFill>
          <a:blip r:embed="rId3">
            <a:clrChange>
              <a:clrFrom>
                <a:srgbClr val="FFFFFF"/>
              </a:clrFrom>
              <a:clrTo>
                <a:srgbClr val="FFFFFF">
                  <a:alpha val="0"/>
                </a:srgbClr>
              </a:clrTo>
            </a:clrChange>
          </a:blip>
          <a:stretch>
            <a:fillRect/>
          </a:stretch>
        </p:blipFill>
        <p:spPr>
          <a:xfrm>
            <a:off x="4672196" y="5173329"/>
            <a:ext cx="2037660" cy="1462210"/>
          </a:xfrm>
          <a:prstGeom prst="rect">
            <a:avLst/>
          </a:prstGeom>
        </p:spPr>
      </p:pic>
      <p:sp>
        <p:nvSpPr>
          <p:cNvPr id="106" name="타원형 설명선 105"/>
          <p:cNvSpPr/>
          <p:nvPr/>
        </p:nvSpPr>
        <p:spPr>
          <a:xfrm rot="20197734" flipV="1">
            <a:off x="4635059" y="5305991"/>
            <a:ext cx="2248001" cy="1432014"/>
          </a:xfrm>
          <a:prstGeom prst="wedgeEllipseCallout">
            <a:avLst>
              <a:gd name="adj1" fmla="val -15837"/>
              <a:gd name="adj2" fmla="val 9741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7" name="그림 106"/>
          <p:cNvPicPr>
            <a:picLocks noChangeAspect="1"/>
          </p:cNvPicPr>
          <p:nvPr/>
        </p:nvPicPr>
        <p:blipFill>
          <a:blip r:embed="rId4">
            <a:clrChange>
              <a:clrFrom>
                <a:srgbClr val="FFFFFF"/>
              </a:clrFrom>
              <a:clrTo>
                <a:srgbClr val="FFFFFF">
                  <a:alpha val="0"/>
                </a:srgbClr>
              </a:clrTo>
            </a:clrChange>
          </a:blip>
          <a:stretch>
            <a:fillRect/>
          </a:stretch>
        </p:blipFill>
        <p:spPr>
          <a:xfrm rot="11051787">
            <a:off x="5928998" y="2807476"/>
            <a:ext cx="1549767" cy="856128"/>
          </a:xfrm>
          <a:prstGeom prst="rect">
            <a:avLst/>
          </a:prstGeom>
        </p:spPr>
      </p:pic>
      <p:cxnSp>
        <p:nvCxnSpPr>
          <p:cNvPr id="108" name="직선 연결선 107"/>
          <p:cNvCxnSpPr/>
          <p:nvPr/>
        </p:nvCxnSpPr>
        <p:spPr>
          <a:xfrm>
            <a:off x="1991838" y="4813773"/>
            <a:ext cx="0" cy="574279"/>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1942584" y="4980128"/>
            <a:ext cx="920445" cy="307777"/>
          </a:xfrm>
          <a:prstGeom prst="rect">
            <a:avLst/>
          </a:prstGeom>
          <a:noFill/>
        </p:spPr>
        <p:txBody>
          <a:bodyPr wrap="none" rtlCol="0">
            <a:spAutoFit/>
          </a:bodyPr>
          <a:lstStyle/>
          <a:p>
            <a:r>
              <a:rPr lang="en-US" altLang="ko-KR" sz="1400" b="1" dirty="0"/>
              <a:t>1,400 mm</a:t>
            </a:r>
            <a:endParaRPr lang="ko-KR" altLang="en-US" sz="1400" b="1" dirty="0"/>
          </a:p>
        </p:txBody>
      </p:sp>
      <p:sp>
        <p:nvSpPr>
          <p:cNvPr id="110" name="타원형 설명선 109"/>
          <p:cNvSpPr/>
          <p:nvPr/>
        </p:nvSpPr>
        <p:spPr>
          <a:xfrm rot="21073573" flipV="1">
            <a:off x="5740800" y="2841982"/>
            <a:ext cx="1775976" cy="788886"/>
          </a:xfrm>
          <a:prstGeom prst="wedgeEllipseCallout">
            <a:avLst>
              <a:gd name="adj1" fmla="val -64417"/>
              <a:gd name="adj2" fmla="val -10538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1" name="직선 연결선 110"/>
          <p:cNvCxnSpPr/>
          <p:nvPr/>
        </p:nvCxnSpPr>
        <p:spPr>
          <a:xfrm>
            <a:off x="613217" y="1223208"/>
            <a:ext cx="72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직선 연결선 111"/>
          <p:cNvCxnSpPr/>
          <p:nvPr/>
        </p:nvCxnSpPr>
        <p:spPr>
          <a:xfrm>
            <a:off x="611411" y="1190617"/>
            <a:ext cx="0" cy="72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13" name="직선 연결선 112"/>
          <p:cNvCxnSpPr/>
          <p:nvPr/>
        </p:nvCxnSpPr>
        <p:spPr>
          <a:xfrm>
            <a:off x="4042054" y="1191582"/>
            <a:ext cx="0" cy="72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14" name="직선 연결선 113"/>
          <p:cNvCxnSpPr/>
          <p:nvPr/>
        </p:nvCxnSpPr>
        <p:spPr>
          <a:xfrm>
            <a:off x="4846614" y="1183777"/>
            <a:ext cx="0" cy="72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15" name="직선 연결선 114"/>
          <p:cNvCxnSpPr/>
          <p:nvPr/>
        </p:nvCxnSpPr>
        <p:spPr>
          <a:xfrm>
            <a:off x="5503279" y="1187208"/>
            <a:ext cx="0" cy="72000"/>
          </a:xfrm>
          <a:prstGeom prst="line">
            <a:avLst/>
          </a:prstGeom>
          <a:ln w="12700"/>
        </p:spPr>
        <p:style>
          <a:lnRef idx="1">
            <a:schemeClr val="dk1"/>
          </a:lnRef>
          <a:fillRef idx="0">
            <a:schemeClr val="dk1"/>
          </a:fillRef>
          <a:effectRef idx="0">
            <a:schemeClr val="dk1"/>
          </a:effectRef>
          <a:fontRef idx="minor">
            <a:schemeClr val="tx1"/>
          </a:fontRef>
        </p:style>
      </p:cxnSp>
      <p:cxnSp>
        <p:nvCxnSpPr>
          <p:cNvPr id="116" name="직선 연결선 115"/>
          <p:cNvCxnSpPr/>
          <p:nvPr/>
        </p:nvCxnSpPr>
        <p:spPr>
          <a:xfrm>
            <a:off x="7825133" y="1183777"/>
            <a:ext cx="0" cy="72000"/>
          </a:xfrm>
          <a:prstGeom prst="line">
            <a:avLst/>
          </a:prstGeom>
          <a:ln w="12700"/>
        </p:spPr>
        <p:style>
          <a:lnRef idx="1">
            <a:schemeClr val="dk1"/>
          </a:lnRef>
          <a:fillRef idx="0">
            <a:schemeClr val="dk1"/>
          </a:fillRef>
          <a:effectRef idx="0">
            <a:schemeClr val="dk1"/>
          </a:effectRef>
          <a:fontRef idx="minor">
            <a:schemeClr val="tx1"/>
          </a:fontRef>
        </p:style>
      </p:cxnSp>
      <p:sp>
        <p:nvSpPr>
          <p:cNvPr id="117" name="Text Box 53"/>
          <p:cNvSpPr txBox="1">
            <a:spLocks noChangeArrowheads="1"/>
          </p:cNvSpPr>
          <p:nvPr/>
        </p:nvSpPr>
        <p:spPr bwMode="auto">
          <a:xfrm>
            <a:off x="6555746" y="5757698"/>
            <a:ext cx="1513169" cy="599042"/>
          </a:xfrm>
          <a:prstGeom prst="rect">
            <a:avLst/>
          </a:prstGeom>
          <a:noFill/>
          <a:ln w="9525" algn="ctr">
            <a:noFill/>
            <a:miter lim="800000"/>
            <a:headEnd/>
            <a:tailEnd/>
          </a:ln>
          <a:effectLst/>
        </p:spPr>
        <p:txBody>
          <a:bodyPr/>
          <a:lstStyle/>
          <a:p>
            <a:pPr algn="ctr"/>
            <a:r>
              <a:rPr lang="en-US" altLang="ko-KR" sz="1200" dirty="0">
                <a:latin typeface="Arial" charset="0"/>
              </a:rPr>
              <a:t>Si(111) DCM</a:t>
            </a:r>
          </a:p>
          <a:p>
            <a:pPr algn="ctr"/>
            <a:r>
              <a:rPr lang="en-US" altLang="ko-KR" sz="1200" dirty="0">
                <a:latin typeface="Arial" charset="0"/>
              </a:rPr>
              <a:t>Fixed exit</a:t>
            </a:r>
          </a:p>
          <a:p>
            <a:pPr algn="ctr"/>
            <a:r>
              <a:rPr lang="en-US" altLang="ko-KR" sz="1200" dirty="0">
                <a:latin typeface="Arial" charset="0"/>
              </a:rPr>
              <a:t>Sagittal focusing</a:t>
            </a:r>
          </a:p>
          <a:p>
            <a:pPr algn="ctr"/>
            <a:endParaRPr lang="en-US" altLang="ko-KR" sz="1200" dirty="0"/>
          </a:p>
        </p:txBody>
      </p:sp>
      <p:grpSp>
        <p:nvGrpSpPr>
          <p:cNvPr id="118" name="그룹 117"/>
          <p:cNvGrpSpPr/>
          <p:nvPr/>
        </p:nvGrpSpPr>
        <p:grpSpPr>
          <a:xfrm rot="198712">
            <a:off x="8547709" y="4356476"/>
            <a:ext cx="287381" cy="266298"/>
            <a:chOff x="9074160" y="5099327"/>
            <a:chExt cx="281509" cy="270407"/>
          </a:xfrm>
          <a:solidFill>
            <a:schemeClr val="accent1">
              <a:lumMod val="75000"/>
            </a:schemeClr>
          </a:solidFill>
        </p:grpSpPr>
        <p:sp>
          <p:nvSpPr>
            <p:cNvPr id="119" name="정육면체 118"/>
            <p:cNvSpPr>
              <a:spLocks noChangeAspect="1"/>
            </p:cNvSpPr>
            <p:nvPr/>
          </p:nvSpPr>
          <p:spPr>
            <a:xfrm>
              <a:off x="9074160" y="5181993"/>
              <a:ext cx="136981" cy="144000"/>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정육면체 119"/>
            <p:cNvSpPr/>
            <p:nvPr/>
          </p:nvSpPr>
          <p:spPr>
            <a:xfrm>
              <a:off x="9098443" y="5099327"/>
              <a:ext cx="257226" cy="270407"/>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1" name="Text Box 53"/>
          <p:cNvSpPr txBox="1">
            <a:spLocks noChangeArrowheads="1"/>
          </p:cNvSpPr>
          <p:nvPr/>
        </p:nvSpPr>
        <p:spPr bwMode="auto">
          <a:xfrm>
            <a:off x="4640141" y="3547865"/>
            <a:ext cx="1489431" cy="260657"/>
          </a:xfrm>
          <a:prstGeom prst="rect">
            <a:avLst/>
          </a:prstGeom>
          <a:noFill/>
          <a:ln w="9525" algn="ctr">
            <a:noFill/>
            <a:miter lim="800000"/>
            <a:headEnd/>
            <a:tailEnd/>
          </a:ln>
          <a:effectLst/>
        </p:spPr>
        <p:txBody>
          <a:bodyPr/>
          <a:lstStyle/>
          <a:p>
            <a:pPr algn="ctr"/>
            <a:r>
              <a:rPr lang="en-US" altLang="ko-KR" sz="1000" b="1" dirty="0">
                <a:latin typeface="Arial" charset="0"/>
              </a:rPr>
              <a:t>2:1 focusing</a:t>
            </a:r>
            <a:endParaRPr lang="en-US" altLang="ko-KR" sz="400" b="1" dirty="0">
              <a:latin typeface="Arial" charset="0"/>
            </a:endParaRPr>
          </a:p>
          <a:p>
            <a:pPr algn="ctr"/>
            <a:endParaRPr lang="en-US" altLang="ko-KR" sz="1000" b="1" dirty="0"/>
          </a:p>
        </p:txBody>
      </p:sp>
      <p:pic>
        <p:nvPicPr>
          <p:cNvPr id="122" name="_x535676728" descr="EMB00006d1c675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9018" y="2865327"/>
            <a:ext cx="1208276" cy="1289433"/>
          </a:xfrm>
          <a:prstGeom prst="rect">
            <a:avLst/>
          </a:prstGeom>
          <a:noFill/>
          <a:extLst>
            <a:ext uri="{909E8E84-426E-40DD-AFC4-6F175D3DCCD1}">
              <a14:hiddenFill xmlns:a14="http://schemas.microsoft.com/office/drawing/2010/main">
                <a:solidFill>
                  <a:srgbClr val="FFFFFF"/>
                </a:solidFill>
              </a14:hiddenFill>
            </a:ext>
          </a:extLst>
        </p:spPr>
      </p:pic>
      <p:sp>
        <p:nvSpPr>
          <p:cNvPr id="123" name="타원형 설명선 122"/>
          <p:cNvSpPr/>
          <p:nvPr/>
        </p:nvSpPr>
        <p:spPr>
          <a:xfrm rot="20197734">
            <a:off x="1323424" y="2791235"/>
            <a:ext cx="2235515" cy="1475060"/>
          </a:xfrm>
          <a:prstGeom prst="wedgeEllipseCallout">
            <a:avLst>
              <a:gd name="adj1" fmla="val -11714"/>
              <a:gd name="adj2" fmla="val 85609"/>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4" name="직사각형 123"/>
          <p:cNvSpPr/>
          <p:nvPr/>
        </p:nvSpPr>
        <p:spPr>
          <a:xfrm rot="229100">
            <a:off x="7982817" y="4375030"/>
            <a:ext cx="558515" cy="21024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5" name="Line 61"/>
          <p:cNvSpPr>
            <a:spLocks noChangeAspect="1" noChangeShapeType="1"/>
          </p:cNvSpPr>
          <p:nvPr/>
        </p:nvSpPr>
        <p:spPr bwMode="auto">
          <a:xfrm rot="21180000" flipH="1" flipV="1">
            <a:off x="7740113" y="4441986"/>
            <a:ext cx="45775" cy="7935"/>
          </a:xfrm>
          <a:prstGeom prst="line">
            <a:avLst/>
          </a:prstGeom>
          <a:noFill/>
          <a:ln w="15875">
            <a:solidFill>
              <a:srgbClr val="FF0000"/>
            </a:solidFill>
            <a:round/>
            <a:headEnd/>
            <a:tailEnd/>
          </a:ln>
          <a:effectLst/>
        </p:spPr>
        <p:txBody>
          <a:bodyPr/>
          <a:lstStyle/>
          <a:p>
            <a:endParaRPr lang="ko-KR" altLang="en-US"/>
          </a:p>
        </p:txBody>
      </p:sp>
      <p:sp>
        <p:nvSpPr>
          <p:cNvPr id="126" name="TextBox 125"/>
          <p:cNvSpPr txBox="1"/>
          <p:nvPr/>
        </p:nvSpPr>
        <p:spPr>
          <a:xfrm>
            <a:off x="832585" y="4059028"/>
            <a:ext cx="442750" cy="369332"/>
          </a:xfrm>
          <a:prstGeom prst="rect">
            <a:avLst/>
          </a:prstGeom>
          <a:noFill/>
        </p:spPr>
        <p:txBody>
          <a:bodyPr wrap="none" rtlCol="0">
            <a:spAutoFit/>
          </a:bodyPr>
          <a:lstStyle/>
          <a:p>
            <a:r>
              <a:rPr lang="en-US" altLang="ko-KR" dirty="0"/>
              <a:t>(1)</a:t>
            </a:r>
            <a:endParaRPr lang="ko-KR" altLang="en-US" dirty="0"/>
          </a:p>
        </p:txBody>
      </p:sp>
      <p:sp>
        <p:nvSpPr>
          <p:cNvPr id="127" name="TextBox 126"/>
          <p:cNvSpPr txBox="1"/>
          <p:nvPr/>
        </p:nvSpPr>
        <p:spPr>
          <a:xfrm>
            <a:off x="1417908" y="4111188"/>
            <a:ext cx="442750" cy="369332"/>
          </a:xfrm>
          <a:prstGeom prst="rect">
            <a:avLst/>
          </a:prstGeom>
          <a:noFill/>
        </p:spPr>
        <p:txBody>
          <a:bodyPr wrap="none" rtlCol="0">
            <a:spAutoFit/>
          </a:bodyPr>
          <a:lstStyle/>
          <a:p>
            <a:r>
              <a:rPr lang="en-US" altLang="ko-KR" dirty="0"/>
              <a:t>(2)</a:t>
            </a:r>
            <a:endParaRPr lang="ko-KR" altLang="en-US" dirty="0"/>
          </a:p>
        </p:txBody>
      </p:sp>
      <p:sp>
        <p:nvSpPr>
          <p:cNvPr id="128" name="TextBox 127"/>
          <p:cNvSpPr txBox="1"/>
          <p:nvPr/>
        </p:nvSpPr>
        <p:spPr>
          <a:xfrm>
            <a:off x="2340773" y="4027868"/>
            <a:ext cx="442750" cy="369332"/>
          </a:xfrm>
          <a:prstGeom prst="rect">
            <a:avLst/>
          </a:prstGeom>
          <a:noFill/>
        </p:spPr>
        <p:txBody>
          <a:bodyPr wrap="none" rtlCol="0">
            <a:spAutoFit/>
          </a:bodyPr>
          <a:lstStyle/>
          <a:p>
            <a:r>
              <a:rPr lang="en-US" altLang="ko-KR" dirty="0"/>
              <a:t>(3)</a:t>
            </a:r>
            <a:endParaRPr lang="ko-KR" altLang="en-US" dirty="0"/>
          </a:p>
        </p:txBody>
      </p:sp>
      <p:sp>
        <p:nvSpPr>
          <p:cNvPr id="129" name="TextBox 128"/>
          <p:cNvSpPr txBox="1"/>
          <p:nvPr/>
        </p:nvSpPr>
        <p:spPr>
          <a:xfrm>
            <a:off x="3773098" y="5368269"/>
            <a:ext cx="442750" cy="369332"/>
          </a:xfrm>
          <a:prstGeom prst="rect">
            <a:avLst/>
          </a:prstGeom>
          <a:noFill/>
        </p:spPr>
        <p:txBody>
          <a:bodyPr wrap="none" rtlCol="0">
            <a:spAutoFit/>
          </a:bodyPr>
          <a:lstStyle/>
          <a:p>
            <a:r>
              <a:rPr lang="en-US" altLang="ko-KR" dirty="0"/>
              <a:t>(4)</a:t>
            </a:r>
            <a:endParaRPr lang="ko-KR" altLang="en-US" dirty="0"/>
          </a:p>
        </p:txBody>
      </p:sp>
      <p:sp>
        <p:nvSpPr>
          <p:cNvPr id="130" name="TextBox 129"/>
          <p:cNvSpPr txBox="1"/>
          <p:nvPr/>
        </p:nvSpPr>
        <p:spPr>
          <a:xfrm>
            <a:off x="4913789" y="4540796"/>
            <a:ext cx="442750" cy="369332"/>
          </a:xfrm>
          <a:prstGeom prst="rect">
            <a:avLst/>
          </a:prstGeom>
          <a:noFill/>
        </p:spPr>
        <p:txBody>
          <a:bodyPr wrap="none" rtlCol="0">
            <a:spAutoFit/>
          </a:bodyPr>
          <a:lstStyle/>
          <a:p>
            <a:r>
              <a:rPr lang="en-US" altLang="ko-KR" dirty="0"/>
              <a:t>(5)</a:t>
            </a:r>
            <a:endParaRPr lang="ko-KR" altLang="en-US"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585D34AC-726B-BC44-D0EB-EAC9133D4C3E}"/>
                  </a:ext>
                </a:extLst>
              </p:cNvPr>
              <p:cNvSpPr txBox="1"/>
              <p:nvPr/>
            </p:nvSpPr>
            <p:spPr>
              <a:xfrm>
                <a:off x="690159" y="1784857"/>
                <a:ext cx="2922082" cy="3994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ko-KR" altLang="en-US" sz="1200" i="1" smtClean="0">
                          <a:solidFill>
                            <a:srgbClr val="FF0000"/>
                          </a:solidFill>
                          <a:latin typeface="Cambria Math" panose="02040503050406030204" pitchFamily="18" charset="0"/>
                        </a:rPr>
                        <m:t>𝜓</m:t>
                      </m:r>
                      <m:r>
                        <a:rPr lang="ko-KR" altLang="en-US" sz="1200">
                          <a:solidFill>
                            <a:srgbClr val="FF0000"/>
                          </a:solidFill>
                          <a:latin typeface="Cambria Math" panose="02040503050406030204" pitchFamily="18" charset="0"/>
                        </a:rPr>
                        <m:t>=</m:t>
                      </m:r>
                      <m:f>
                        <m:fPr>
                          <m:ctrlPr>
                            <a:rPr lang="ko-KR" altLang="en-US" sz="1200" i="1">
                              <a:solidFill>
                                <a:srgbClr val="FF0000"/>
                              </a:solidFill>
                              <a:latin typeface="Cambria Math" panose="02040503050406030204" pitchFamily="18" charset="0"/>
                            </a:rPr>
                          </m:ctrlPr>
                        </m:fPr>
                        <m:num>
                          <m:r>
                            <a:rPr lang="ko-KR" altLang="en-US" sz="1200">
                              <a:solidFill>
                                <a:srgbClr val="FF0000"/>
                              </a:solidFill>
                              <a:latin typeface="Cambria Math" panose="02040503050406030204" pitchFamily="18" charset="0"/>
                            </a:rPr>
                            <m:t>1</m:t>
                          </m:r>
                        </m:num>
                        <m:den>
                          <m:r>
                            <a:rPr lang="ko-KR" altLang="en-US" sz="1200" i="1">
                              <a:solidFill>
                                <a:srgbClr val="FF0000"/>
                              </a:solidFill>
                              <a:latin typeface="Cambria Math" panose="02040503050406030204" pitchFamily="18" charset="0"/>
                            </a:rPr>
                            <m:t>𝛾</m:t>
                          </m:r>
                        </m:den>
                      </m:f>
                      <m:r>
                        <a:rPr lang="ko-KR" altLang="en-US" sz="1200" i="0">
                          <a:solidFill>
                            <a:srgbClr val="FF0000"/>
                          </a:solidFill>
                          <a:latin typeface="Cambria Math" panose="02040503050406030204" pitchFamily="18" charset="0"/>
                        </a:rPr>
                        <m:t>≈</m:t>
                      </m:r>
                      <m:f>
                        <m:fPr>
                          <m:ctrlPr>
                            <a:rPr lang="ko-KR" altLang="en-US" sz="1200" i="1">
                              <a:solidFill>
                                <a:srgbClr val="FF0000"/>
                              </a:solidFill>
                              <a:latin typeface="Cambria Math" panose="02040503050406030204" pitchFamily="18" charset="0"/>
                            </a:rPr>
                          </m:ctrlPr>
                        </m:fPr>
                        <m:num>
                          <m:r>
                            <a:rPr lang="ko-KR" altLang="en-US" sz="1200" i="1">
                              <a:solidFill>
                                <a:srgbClr val="FF0000"/>
                              </a:solidFill>
                              <a:latin typeface="Cambria Math" panose="02040503050406030204" pitchFamily="18" charset="0"/>
                            </a:rPr>
                            <m:t>𝑚</m:t>
                          </m:r>
                          <m:sSup>
                            <m:sSupPr>
                              <m:ctrlPr>
                                <a:rPr lang="ko-KR" altLang="en-US" sz="1200" i="1">
                                  <a:solidFill>
                                    <a:srgbClr val="FF0000"/>
                                  </a:solidFill>
                                  <a:latin typeface="Cambria Math" panose="02040503050406030204" pitchFamily="18" charset="0"/>
                                </a:rPr>
                              </m:ctrlPr>
                            </m:sSupPr>
                            <m:e>
                              <m:r>
                                <a:rPr lang="ko-KR" altLang="en-US" sz="1200" i="1">
                                  <a:solidFill>
                                    <a:srgbClr val="FF0000"/>
                                  </a:solidFill>
                                  <a:latin typeface="Cambria Math" panose="02040503050406030204" pitchFamily="18" charset="0"/>
                                </a:rPr>
                                <m:t>𝑐</m:t>
                              </m:r>
                            </m:e>
                            <m:sup>
                              <m:r>
                                <a:rPr lang="ko-KR" altLang="en-US" sz="1200" i="0">
                                  <a:solidFill>
                                    <a:srgbClr val="FF0000"/>
                                  </a:solidFill>
                                  <a:latin typeface="Cambria Math" panose="02040503050406030204" pitchFamily="18" charset="0"/>
                                </a:rPr>
                                <m:t>2</m:t>
                              </m:r>
                            </m:sup>
                          </m:sSup>
                        </m:num>
                        <m:den>
                          <m:r>
                            <a:rPr lang="ko-KR" altLang="en-US" sz="1200" i="1">
                              <a:solidFill>
                                <a:srgbClr val="FF0000"/>
                              </a:solidFill>
                              <a:latin typeface="Cambria Math" panose="02040503050406030204" pitchFamily="18" charset="0"/>
                            </a:rPr>
                            <m:t>𝐸</m:t>
                          </m:r>
                        </m:den>
                      </m:f>
                      <m:r>
                        <a:rPr lang="ko-KR" altLang="en-US" sz="1200">
                          <a:solidFill>
                            <a:srgbClr val="FF0000"/>
                          </a:solidFill>
                          <a:latin typeface="Cambria Math" panose="02040503050406030204" pitchFamily="18" charset="0"/>
                        </a:rPr>
                        <m:t>≈</m:t>
                      </m:r>
                      <m:f>
                        <m:fPr>
                          <m:ctrlPr>
                            <a:rPr lang="ko-KR" altLang="en-US" sz="1200" i="1">
                              <a:solidFill>
                                <a:srgbClr val="FF0000"/>
                              </a:solidFill>
                              <a:latin typeface="Cambria Math" panose="02040503050406030204" pitchFamily="18" charset="0"/>
                            </a:rPr>
                          </m:ctrlPr>
                        </m:fPr>
                        <m:num>
                          <m:r>
                            <a:rPr lang="ko-KR" altLang="en-US" sz="1200" i="0">
                              <a:solidFill>
                                <a:srgbClr val="FF0000"/>
                              </a:solidFill>
                              <a:latin typeface="Cambria Math" panose="02040503050406030204" pitchFamily="18" charset="0"/>
                            </a:rPr>
                            <m:t>0.511</m:t>
                          </m:r>
                          <m:d>
                            <m:dPr>
                              <m:ctrlPr>
                                <a:rPr lang="ko-KR" altLang="en-US" sz="1200" i="1">
                                  <a:solidFill>
                                    <a:srgbClr val="FF0000"/>
                                  </a:solidFill>
                                  <a:latin typeface="Cambria Math" panose="02040503050406030204" pitchFamily="18" charset="0"/>
                                </a:rPr>
                              </m:ctrlPr>
                            </m:dPr>
                            <m:e>
                              <m:r>
                                <a:rPr lang="en-US" altLang="ko-KR" sz="1200" b="0" i="1" smtClean="0">
                                  <a:solidFill>
                                    <a:srgbClr val="FF0000"/>
                                  </a:solidFill>
                                  <a:latin typeface="Cambria Math" panose="02040503050406030204" pitchFamily="18" charset="0"/>
                                </a:rPr>
                                <m:t>𝑀𝑒𝑉</m:t>
                              </m:r>
                            </m:e>
                          </m:d>
                        </m:num>
                        <m:den>
                          <m:r>
                            <a:rPr lang="ko-KR" altLang="en-US" sz="1200" i="0">
                              <a:solidFill>
                                <a:srgbClr val="FF0000"/>
                              </a:solidFill>
                              <a:latin typeface="Cambria Math" panose="02040503050406030204" pitchFamily="18" charset="0"/>
                            </a:rPr>
                            <m:t>3</m:t>
                          </m:r>
                          <m:d>
                            <m:dPr>
                              <m:ctrlPr>
                                <a:rPr lang="ko-KR" altLang="en-US" sz="1200" i="1">
                                  <a:solidFill>
                                    <a:srgbClr val="FF0000"/>
                                  </a:solidFill>
                                  <a:latin typeface="Cambria Math" panose="02040503050406030204" pitchFamily="18" charset="0"/>
                                </a:rPr>
                              </m:ctrlPr>
                            </m:dPr>
                            <m:e>
                              <m:r>
                                <a:rPr lang="en-US" altLang="ko-KR" sz="1200" b="0" i="1" smtClean="0">
                                  <a:solidFill>
                                    <a:srgbClr val="FF0000"/>
                                  </a:solidFill>
                                  <a:latin typeface="Cambria Math" panose="02040503050406030204" pitchFamily="18" charset="0"/>
                                </a:rPr>
                                <m:t>𝐺𝑒𝑉</m:t>
                              </m:r>
                            </m:e>
                          </m:d>
                        </m:den>
                      </m:f>
                      <m:r>
                        <a:rPr lang="ko-KR" altLang="en-US" sz="1200">
                          <a:solidFill>
                            <a:srgbClr val="FF0000"/>
                          </a:solidFill>
                          <a:latin typeface="Cambria Math" panose="02040503050406030204" pitchFamily="18" charset="0"/>
                        </a:rPr>
                        <m:t>≈</m:t>
                      </m:r>
                      <m:r>
                        <a:rPr lang="ko-KR" altLang="en-US" sz="1200" i="0">
                          <a:solidFill>
                            <a:srgbClr val="FF0000"/>
                          </a:solidFill>
                          <a:latin typeface="Cambria Math" panose="02040503050406030204" pitchFamily="18" charset="0"/>
                        </a:rPr>
                        <m:t>0.</m:t>
                      </m:r>
                      <m:r>
                        <a:rPr lang="en-US" altLang="ko-KR" sz="1200" b="0" i="0" smtClean="0">
                          <a:solidFill>
                            <a:srgbClr val="FF0000"/>
                          </a:solidFill>
                          <a:latin typeface="Cambria Math" panose="02040503050406030204" pitchFamily="18" charset="0"/>
                        </a:rPr>
                        <m:t>17 (</m:t>
                      </m:r>
                      <m:r>
                        <m:rPr>
                          <m:sty m:val="p"/>
                        </m:rPr>
                        <a:rPr lang="en-US" altLang="ko-KR" sz="1200" b="0" i="0" smtClean="0">
                          <a:solidFill>
                            <a:srgbClr val="FF0000"/>
                          </a:solidFill>
                          <a:latin typeface="Cambria Math" panose="02040503050406030204" pitchFamily="18" charset="0"/>
                        </a:rPr>
                        <m:t>mrad</m:t>
                      </m:r>
                      <m:r>
                        <a:rPr lang="en-US" altLang="ko-KR" sz="1200" b="0" i="0" smtClean="0">
                          <a:solidFill>
                            <a:srgbClr val="FF0000"/>
                          </a:solidFill>
                          <a:latin typeface="Cambria Math" panose="02040503050406030204" pitchFamily="18" charset="0"/>
                        </a:rPr>
                        <m:t>)</m:t>
                      </m:r>
                    </m:oMath>
                  </m:oMathPara>
                </a14:m>
                <a:endParaRPr lang="ko-KR" altLang="en-US" sz="1200" dirty="0">
                  <a:solidFill>
                    <a:srgbClr val="FF0000"/>
                  </a:solidFill>
                </a:endParaRPr>
              </a:p>
            </p:txBody>
          </p:sp>
        </mc:Choice>
        <mc:Fallback xmlns="">
          <p:sp>
            <p:nvSpPr>
              <p:cNvPr id="131" name="TextBox 130">
                <a:extLst>
                  <a:ext uri="{FF2B5EF4-FFF2-40B4-BE49-F238E27FC236}">
                    <a16:creationId xmlns:a16="http://schemas.microsoft.com/office/drawing/2014/main" id="{585D34AC-726B-BC44-D0EB-EAC9133D4C3E}"/>
                  </a:ext>
                </a:extLst>
              </p:cNvPr>
              <p:cNvSpPr txBox="1">
                <a:spLocks noRot="1" noChangeAspect="1" noMove="1" noResize="1" noEditPoints="1" noAdjustHandles="1" noChangeArrowheads="1" noChangeShapeType="1" noTextEdit="1"/>
              </p:cNvSpPr>
              <p:nvPr/>
            </p:nvSpPr>
            <p:spPr>
              <a:xfrm>
                <a:off x="690159" y="1784857"/>
                <a:ext cx="2922082" cy="399468"/>
              </a:xfrm>
              <a:prstGeom prst="rect">
                <a:avLst/>
              </a:prstGeom>
              <a:blipFill>
                <a:blip r:embed="rId6"/>
                <a:stretch>
                  <a:fillRect l="-1458" r="-1458" b="-13846"/>
                </a:stretch>
              </a:blipFill>
            </p:spPr>
            <p:txBody>
              <a:bodyPr/>
              <a:lstStyle/>
              <a:p>
                <a:r>
                  <a:rPr lang="ko-KR" altLang="en-US">
                    <a:noFill/>
                  </a:rPr>
                  <a:t> </a:t>
                </a:r>
              </a:p>
            </p:txBody>
          </p:sp>
        </mc:Fallback>
      </mc:AlternateContent>
      <p:sp>
        <p:nvSpPr>
          <p:cNvPr id="132" name="직사각형 131">
            <a:extLst>
              <a:ext uri="{FF2B5EF4-FFF2-40B4-BE49-F238E27FC236}">
                <a16:creationId xmlns:a16="http://schemas.microsoft.com/office/drawing/2014/main" id="{6360A118-D3C1-B085-3774-A119B43B9A95}"/>
              </a:ext>
            </a:extLst>
          </p:cNvPr>
          <p:cNvSpPr/>
          <p:nvPr/>
        </p:nvSpPr>
        <p:spPr>
          <a:xfrm>
            <a:off x="294571" y="5891880"/>
            <a:ext cx="3710759" cy="584775"/>
          </a:xfrm>
          <a:prstGeom prst="rect">
            <a:avLst/>
          </a:prstGeom>
        </p:spPr>
        <p:txBody>
          <a:bodyPr wrap="none">
            <a:spAutoFit/>
          </a:bodyPr>
          <a:lstStyle/>
          <a:p>
            <a:r>
              <a:rPr lang="en-US" altLang="ko-KR" sz="1600" i="1" dirty="0">
                <a:solidFill>
                  <a:srgbClr val="0070C0"/>
                </a:solidFill>
                <a:latin typeface="Times New Roman" panose="02020603050405020304" pitchFamily="18" charset="0"/>
                <a:cs typeface="Times New Roman" panose="02020603050405020304" pitchFamily="18" charset="0"/>
              </a:rPr>
              <a:t>R</a:t>
            </a:r>
            <a:r>
              <a:rPr lang="en-US" altLang="ko-KR" sz="1600" dirty="0">
                <a:solidFill>
                  <a:srgbClr val="0070C0"/>
                </a:solidFill>
                <a:latin typeface="Times New Roman" panose="02020603050405020304" pitchFamily="18" charset="0"/>
                <a:cs typeface="Times New Roman" panose="02020603050405020304" pitchFamily="18" charset="0"/>
              </a:rPr>
              <a:t>(m) ≈ 3.34</a:t>
            </a:r>
            <a:r>
              <a:rPr lang="en-US" altLang="ko-KR" sz="1600" b="1" i="1" dirty="0">
                <a:solidFill>
                  <a:srgbClr val="0070C0"/>
                </a:solidFill>
                <a:latin typeface="Times New Roman" panose="02020603050405020304" pitchFamily="18" charset="0"/>
                <a:cs typeface="Times New Roman" panose="02020603050405020304" pitchFamily="18" charset="0"/>
              </a:rPr>
              <a:t>E</a:t>
            </a:r>
            <a:r>
              <a:rPr lang="en-US" altLang="ko-KR" sz="1600" dirty="0">
                <a:solidFill>
                  <a:srgbClr val="0070C0"/>
                </a:solidFill>
                <a:latin typeface="Times New Roman" panose="02020603050405020304" pitchFamily="18" charset="0"/>
                <a:cs typeface="Times New Roman" panose="02020603050405020304" pitchFamily="18" charset="0"/>
              </a:rPr>
              <a:t>(GeV)/</a:t>
            </a:r>
            <a:r>
              <a:rPr lang="en-US" altLang="ko-KR" sz="1600" b="1" i="1" dirty="0">
                <a:solidFill>
                  <a:srgbClr val="0070C0"/>
                </a:solidFill>
                <a:latin typeface="Times New Roman" panose="02020603050405020304" pitchFamily="18" charset="0"/>
                <a:cs typeface="Times New Roman" panose="02020603050405020304" pitchFamily="18" charset="0"/>
              </a:rPr>
              <a:t>B</a:t>
            </a:r>
            <a:r>
              <a:rPr lang="en-US" altLang="ko-KR" sz="1600" dirty="0">
                <a:solidFill>
                  <a:srgbClr val="0070C0"/>
                </a:solidFill>
                <a:latin typeface="Times New Roman" panose="02020603050405020304" pitchFamily="18" charset="0"/>
                <a:cs typeface="Times New Roman" panose="02020603050405020304" pitchFamily="18" charset="0"/>
              </a:rPr>
              <a:t>(T)</a:t>
            </a:r>
          </a:p>
          <a:p>
            <a:r>
              <a:rPr lang="en-US" altLang="ko-KR" sz="1600" i="1" dirty="0" err="1">
                <a:solidFill>
                  <a:srgbClr val="0070C0"/>
                </a:solidFill>
                <a:latin typeface="Times New Roman" panose="02020603050405020304" pitchFamily="18" charset="0"/>
                <a:cs typeface="Times New Roman" panose="02020603050405020304" pitchFamily="18" charset="0"/>
              </a:rPr>
              <a:t>E</a:t>
            </a:r>
            <a:r>
              <a:rPr lang="en-US" altLang="ko-KR" sz="1600" i="1" baseline="-25000" dirty="0" err="1">
                <a:solidFill>
                  <a:srgbClr val="0070C0"/>
                </a:solidFill>
                <a:latin typeface="Times New Roman" panose="02020603050405020304" pitchFamily="18" charset="0"/>
                <a:cs typeface="Times New Roman" panose="02020603050405020304" pitchFamily="18" charset="0"/>
              </a:rPr>
              <a:t>c</a:t>
            </a:r>
            <a:r>
              <a:rPr lang="en-US" altLang="ko-KR" sz="1600" dirty="0">
                <a:solidFill>
                  <a:srgbClr val="0070C0"/>
                </a:solidFill>
                <a:latin typeface="Times New Roman" panose="02020603050405020304" pitchFamily="18" charset="0"/>
                <a:cs typeface="Times New Roman" panose="02020603050405020304" pitchFamily="18" charset="0"/>
              </a:rPr>
              <a:t>(keV) ≈ 2.218</a:t>
            </a:r>
            <a:r>
              <a:rPr lang="en-US" altLang="ko-KR" sz="1600" b="1" i="1" dirty="0">
                <a:solidFill>
                  <a:srgbClr val="0070C0"/>
                </a:solidFill>
                <a:latin typeface="Times New Roman" panose="02020603050405020304" pitchFamily="18" charset="0"/>
                <a:cs typeface="Times New Roman" panose="02020603050405020304" pitchFamily="18" charset="0"/>
              </a:rPr>
              <a:t>E</a:t>
            </a:r>
            <a:r>
              <a:rPr lang="en-US" altLang="ko-KR" sz="1600" baseline="30000" dirty="0">
                <a:solidFill>
                  <a:srgbClr val="0070C0"/>
                </a:solidFill>
                <a:latin typeface="Times New Roman" panose="02020603050405020304" pitchFamily="18" charset="0"/>
                <a:cs typeface="Times New Roman" panose="02020603050405020304" pitchFamily="18" charset="0"/>
              </a:rPr>
              <a:t>3</a:t>
            </a:r>
            <a:r>
              <a:rPr lang="en-US" altLang="ko-KR" sz="1600" dirty="0">
                <a:solidFill>
                  <a:srgbClr val="0070C0"/>
                </a:solidFill>
                <a:latin typeface="Times New Roman" panose="02020603050405020304" pitchFamily="18" charset="0"/>
                <a:cs typeface="Times New Roman" panose="02020603050405020304" pitchFamily="18" charset="0"/>
              </a:rPr>
              <a:t>(GeV)/</a:t>
            </a:r>
            <a:r>
              <a:rPr lang="en-US" altLang="ko-KR" sz="1600" b="1" i="1" dirty="0">
                <a:solidFill>
                  <a:srgbClr val="0070C0"/>
                </a:solidFill>
                <a:latin typeface="Times New Roman" panose="02020603050405020304" pitchFamily="18" charset="0"/>
                <a:cs typeface="Times New Roman" panose="02020603050405020304" pitchFamily="18" charset="0"/>
              </a:rPr>
              <a:t>R</a:t>
            </a:r>
            <a:r>
              <a:rPr lang="en-US" altLang="ko-KR" sz="1600" dirty="0">
                <a:solidFill>
                  <a:srgbClr val="0070C0"/>
                </a:solidFill>
                <a:latin typeface="Times New Roman" panose="02020603050405020304" pitchFamily="18" charset="0"/>
                <a:cs typeface="Times New Roman" panose="02020603050405020304" pitchFamily="18" charset="0"/>
              </a:rPr>
              <a:t>(m) ≈ 8.7 keV  </a:t>
            </a:r>
            <a:endParaRPr lang="ko-KR" altLang="en-US" sz="1600" dirty="0">
              <a:solidFill>
                <a:srgbClr val="0070C0"/>
              </a:solidFill>
              <a:latin typeface="Times New Roman" panose="02020603050405020304" pitchFamily="18" charset="0"/>
              <a:cs typeface="Times New Roman" panose="02020603050405020304" pitchFamily="18" charset="0"/>
            </a:endParaRPr>
          </a:p>
        </p:txBody>
      </p:sp>
      <p:sp>
        <p:nvSpPr>
          <p:cNvPr id="2" name="슬라이드 번호 개체 틀 1">
            <a:extLst>
              <a:ext uri="{FF2B5EF4-FFF2-40B4-BE49-F238E27FC236}">
                <a16:creationId xmlns:a16="http://schemas.microsoft.com/office/drawing/2014/main" id="{B539E40F-23AA-97C3-3594-6F12611A118F}"/>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8</a:t>
            </a:fld>
            <a:r>
              <a:rPr lang="en-US" altLang="ko-KR" dirty="0"/>
              <a:t>/57</a:t>
            </a:r>
            <a:endParaRPr lang="ko-KR" altLang="en-US" dirty="0"/>
          </a:p>
        </p:txBody>
      </p:sp>
    </p:spTree>
    <p:extLst>
      <p:ext uri="{BB962C8B-B14F-4D97-AF65-F5344CB8AC3E}">
        <p14:creationId xmlns:p14="http://schemas.microsoft.com/office/powerpoint/2010/main" val="3511673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4DCAF1DC-9CCC-4AF6-8D1A-F1097AE9B7FF}"/>
              </a:ext>
            </a:extLst>
          </p:cNvPr>
          <p:cNvPicPr>
            <a:picLocks noChangeAspect="1"/>
          </p:cNvPicPr>
          <p:nvPr/>
        </p:nvPicPr>
        <p:blipFill>
          <a:blip r:embed="rId2"/>
          <a:stretch>
            <a:fillRect/>
          </a:stretch>
        </p:blipFill>
        <p:spPr>
          <a:xfrm>
            <a:off x="116918" y="3441606"/>
            <a:ext cx="4629655" cy="3234463"/>
          </a:xfrm>
          <a:prstGeom prst="rect">
            <a:avLst/>
          </a:prstGeom>
        </p:spPr>
      </p:pic>
      <p:pic>
        <p:nvPicPr>
          <p:cNvPr id="5" name="그림 4">
            <a:extLst>
              <a:ext uri="{FF2B5EF4-FFF2-40B4-BE49-F238E27FC236}">
                <a16:creationId xmlns:a16="http://schemas.microsoft.com/office/drawing/2014/main" id="{F751C7EA-253C-4289-A0A7-CAF5F74C981E}"/>
              </a:ext>
            </a:extLst>
          </p:cNvPr>
          <p:cNvPicPr>
            <a:picLocks noChangeAspect="1"/>
          </p:cNvPicPr>
          <p:nvPr/>
        </p:nvPicPr>
        <p:blipFill rotWithShape="1">
          <a:blip r:embed="rId3"/>
          <a:srcRect l="16459" t="23148" r="58854" b="17037"/>
          <a:stretch/>
        </p:blipFill>
        <p:spPr>
          <a:xfrm>
            <a:off x="4986622" y="779096"/>
            <a:ext cx="3982545" cy="2713843"/>
          </a:xfrm>
          <a:prstGeom prst="rect">
            <a:avLst/>
          </a:prstGeom>
        </p:spPr>
      </p:pic>
      <p:sp>
        <p:nvSpPr>
          <p:cNvPr id="7" name="Rectangle 4"/>
          <p:cNvSpPr>
            <a:spLocks noChangeArrowheads="1"/>
          </p:cNvSpPr>
          <p:nvPr/>
        </p:nvSpPr>
        <p:spPr bwMode="auto">
          <a:xfrm>
            <a:off x="158825" y="65141"/>
            <a:ext cx="88204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ko-KR" sz="2400" dirty="0">
                <a:solidFill>
                  <a:schemeClr val="bg1"/>
                </a:solidFill>
                <a:latin typeface="Berlin Sans FB" panose="020E0602020502020306" pitchFamily="34" charset="0"/>
              </a:rPr>
              <a:t>SAXS Beamline : instruments, sample stages </a:t>
            </a:r>
          </a:p>
        </p:txBody>
      </p:sp>
      <p:pic>
        <p:nvPicPr>
          <p:cNvPr id="8" name="그림 7"/>
          <p:cNvPicPr>
            <a:picLocks noChangeAspect="1"/>
          </p:cNvPicPr>
          <p:nvPr/>
        </p:nvPicPr>
        <p:blipFill>
          <a:blip r:embed="rId4"/>
          <a:stretch>
            <a:fillRect/>
          </a:stretch>
        </p:blipFill>
        <p:spPr>
          <a:xfrm>
            <a:off x="116918" y="824544"/>
            <a:ext cx="4721421" cy="2520280"/>
          </a:xfrm>
          <a:prstGeom prst="rect">
            <a:avLst/>
          </a:prstGeom>
        </p:spPr>
      </p:pic>
      <p:grpSp>
        <p:nvGrpSpPr>
          <p:cNvPr id="15" name="그룹 14"/>
          <p:cNvGrpSpPr/>
          <p:nvPr/>
        </p:nvGrpSpPr>
        <p:grpSpPr>
          <a:xfrm>
            <a:off x="4986622" y="3861048"/>
            <a:ext cx="3917828" cy="1966204"/>
            <a:chOff x="4986622" y="3789040"/>
            <a:chExt cx="3917828" cy="1966204"/>
          </a:xfrm>
        </p:grpSpPr>
        <p:pic>
          <p:nvPicPr>
            <p:cNvPr id="3" name="Picture 5" descr="4">
              <a:extLst>
                <a:ext uri="{FF2B5EF4-FFF2-40B4-BE49-F238E27FC236}">
                  <a16:creationId xmlns:a16="http://schemas.microsoft.com/office/drawing/2014/main" id="{7D449FDB-48A1-46B7-8D7D-420D160E42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6622" y="3789040"/>
              <a:ext cx="3917828" cy="1966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004048" y="4545551"/>
              <a:ext cx="1282631" cy="226591"/>
            </a:xfrm>
            <a:prstGeom prst="rect">
              <a:avLst/>
            </a:prstGeom>
            <a:solidFill>
              <a:schemeClr val="bg1">
                <a:lumMod val="65000"/>
              </a:schemeClr>
            </a:solidFill>
          </p:spPr>
          <p:txBody>
            <a:bodyPr wrap="square" lIns="36000" tIns="36000" rIns="36000" bIns="36000" rtlCol="0">
              <a:spAutoFit/>
            </a:bodyPr>
            <a:lstStyle/>
            <a:p>
              <a:pPr algn="ctr"/>
              <a:r>
                <a:rPr lang="en-US" altLang="ko-KR" sz="1000">
                  <a:solidFill>
                    <a:schemeClr val="bg1"/>
                  </a:solidFill>
                  <a:effectLst>
                    <a:outerShdw blurRad="38100" dist="38100" dir="2700000" algn="tl">
                      <a:srgbClr val="000000">
                        <a:alpha val="43137"/>
                      </a:srgbClr>
                    </a:outerShdw>
                  </a:effectLst>
                </a:rPr>
                <a:t>solution sample cell</a:t>
              </a:r>
              <a:endParaRPr lang="ko-KR" altLang="en-US" sz="100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4990679" y="5517232"/>
              <a:ext cx="1296000" cy="226591"/>
            </a:xfrm>
            <a:prstGeom prst="rect">
              <a:avLst/>
            </a:prstGeom>
            <a:solidFill>
              <a:schemeClr val="bg1">
                <a:lumMod val="65000"/>
              </a:schemeClr>
            </a:solidFill>
          </p:spPr>
          <p:txBody>
            <a:bodyPr wrap="square" lIns="36000" tIns="36000" rIns="36000" bIns="36000" rtlCol="0">
              <a:spAutoFit/>
            </a:bodyPr>
            <a:lstStyle/>
            <a:p>
              <a:pPr algn="ctr"/>
              <a:r>
                <a:rPr lang="en-US" altLang="ko-KR" sz="1000">
                  <a:solidFill>
                    <a:schemeClr val="bg1"/>
                  </a:solidFill>
                  <a:effectLst>
                    <a:outerShdw blurRad="38100" dist="38100" dir="2700000" algn="tl">
                      <a:srgbClr val="000000">
                        <a:alpha val="43137"/>
                      </a:srgbClr>
                    </a:outerShdw>
                  </a:effectLst>
                </a:rPr>
                <a:t>solid sample cell</a:t>
              </a:r>
              <a:endParaRPr lang="ko-KR" altLang="en-US" sz="100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6297536" y="4545551"/>
              <a:ext cx="1296000" cy="226591"/>
            </a:xfrm>
            <a:prstGeom prst="rect">
              <a:avLst/>
            </a:prstGeom>
            <a:solidFill>
              <a:schemeClr val="bg1">
                <a:lumMod val="65000"/>
              </a:schemeClr>
            </a:solidFill>
          </p:spPr>
          <p:txBody>
            <a:bodyPr wrap="square" lIns="36000" tIns="36000" rIns="36000" bIns="36000" rtlCol="0">
              <a:spAutoFit/>
            </a:bodyPr>
            <a:lstStyle/>
            <a:p>
              <a:pPr algn="ctr"/>
              <a:r>
                <a:rPr lang="en-US" altLang="ko-KR" sz="1000">
                  <a:solidFill>
                    <a:schemeClr val="bg1"/>
                  </a:solidFill>
                  <a:effectLst>
                    <a:outerShdw blurRad="38100" dist="38100" dir="2700000" algn="tl">
                      <a:srgbClr val="000000">
                        <a:alpha val="43137"/>
                      </a:srgbClr>
                    </a:outerShdw>
                  </a:effectLst>
                </a:rPr>
                <a:t>capillary sample cell</a:t>
              </a:r>
              <a:endParaRPr lang="ko-KR" altLang="en-US" sz="100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7621819" y="4545551"/>
              <a:ext cx="1282631" cy="226591"/>
            </a:xfrm>
            <a:prstGeom prst="rect">
              <a:avLst/>
            </a:prstGeom>
            <a:solidFill>
              <a:schemeClr val="bg1">
                <a:lumMod val="65000"/>
              </a:schemeClr>
            </a:solidFill>
          </p:spPr>
          <p:txBody>
            <a:bodyPr wrap="square" lIns="36000" tIns="36000" rIns="36000" bIns="36000" rtlCol="0">
              <a:spAutoFit/>
            </a:bodyPr>
            <a:lstStyle/>
            <a:p>
              <a:pPr algn="ctr"/>
              <a:r>
                <a:rPr lang="en-US" altLang="ko-KR" sz="1000">
                  <a:solidFill>
                    <a:schemeClr val="bg1"/>
                  </a:solidFill>
                  <a:effectLst>
                    <a:outerShdw blurRad="38100" dist="38100" dir="2700000" algn="tl">
                      <a:srgbClr val="000000">
                        <a:alpha val="43137"/>
                      </a:srgbClr>
                    </a:outerShdw>
                  </a:effectLst>
                </a:rPr>
                <a:t>solution sample cell</a:t>
              </a:r>
              <a:endParaRPr lang="ko-KR" altLang="en-US" sz="100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6304372" y="5528653"/>
              <a:ext cx="1282631" cy="226591"/>
            </a:xfrm>
            <a:prstGeom prst="rect">
              <a:avLst/>
            </a:prstGeom>
            <a:solidFill>
              <a:schemeClr val="bg1">
                <a:lumMod val="65000"/>
              </a:schemeClr>
            </a:solidFill>
          </p:spPr>
          <p:txBody>
            <a:bodyPr wrap="square" lIns="36000" tIns="36000" rIns="36000" bIns="36000" rtlCol="0">
              <a:spAutoFit/>
            </a:bodyPr>
            <a:lstStyle/>
            <a:p>
              <a:pPr algn="ctr"/>
              <a:r>
                <a:rPr lang="en-US" altLang="ko-KR" sz="1000">
                  <a:solidFill>
                    <a:schemeClr val="bg1"/>
                  </a:solidFill>
                  <a:effectLst>
                    <a:outerShdw blurRad="38100" dist="38100" dir="2700000" algn="tl">
                      <a:srgbClr val="000000">
                        <a:alpha val="43137"/>
                      </a:srgbClr>
                    </a:outerShdw>
                  </a:effectLst>
                </a:rPr>
                <a:t>solution sample cell</a:t>
              </a:r>
              <a:endParaRPr lang="ko-KR" altLang="en-US" sz="100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7604429" y="5528653"/>
              <a:ext cx="1296000" cy="226591"/>
            </a:xfrm>
            <a:prstGeom prst="rect">
              <a:avLst/>
            </a:prstGeom>
            <a:solidFill>
              <a:schemeClr val="bg1">
                <a:lumMod val="65000"/>
              </a:schemeClr>
            </a:solidFill>
          </p:spPr>
          <p:txBody>
            <a:bodyPr wrap="square" lIns="36000" tIns="36000" rIns="36000" bIns="36000" rtlCol="0">
              <a:spAutoFit/>
            </a:bodyPr>
            <a:lstStyle/>
            <a:p>
              <a:pPr algn="ctr"/>
              <a:r>
                <a:rPr lang="en-US" altLang="ko-KR" sz="1000">
                  <a:solidFill>
                    <a:schemeClr val="bg1"/>
                  </a:solidFill>
                  <a:effectLst>
                    <a:outerShdw blurRad="38100" dist="38100" dir="2700000" algn="tl">
                      <a:srgbClr val="000000">
                        <a:alpha val="43137"/>
                      </a:srgbClr>
                    </a:outerShdw>
                  </a:effectLst>
                </a:rPr>
                <a:t>solid sample cell</a:t>
              </a:r>
              <a:endParaRPr lang="ko-KR" altLang="en-US" sz="1000">
                <a:solidFill>
                  <a:schemeClr val="bg1"/>
                </a:solidFill>
                <a:effectLst>
                  <a:outerShdw blurRad="38100" dist="38100" dir="2700000" algn="tl">
                    <a:srgbClr val="000000">
                      <a:alpha val="43137"/>
                    </a:srgbClr>
                  </a:outerShdw>
                </a:effectLst>
              </a:endParaRPr>
            </a:p>
          </p:txBody>
        </p:sp>
      </p:grpSp>
      <p:sp>
        <p:nvSpPr>
          <p:cNvPr id="16" name="직사각형 15"/>
          <p:cNvSpPr/>
          <p:nvPr/>
        </p:nvSpPr>
        <p:spPr>
          <a:xfrm>
            <a:off x="121328" y="515196"/>
            <a:ext cx="1242648" cy="369332"/>
          </a:xfrm>
          <a:prstGeom prst="rect">
            <a:avLst/>
          </a:prstGeom>
        </p:spPr>
        <p:txBody>
          <a:bodyPr wrap="none">
            <a:spAutoFit/>
          </a:bodyPr>
          <a:lstStyle/>
          <a:p>
            <a:pPr marL="108000" indent="-108000">
              <a:buFont typeface="Arial" panose="020B0604020202020204" pitchFamily="34" charset="0"/>
              <a:buChar char="•"/>
            </a:pPr>
            <a:r>
              <a:rPr lang="en-US" altLang="ko-KR" b="1" dirty="0">
                <a:solidFill>
                  <a:srgbClr val="0000FF"/>
                </a:solidFill>
                <a:latin typeface="Arial Narrow" panose="020B0606020202030204" pitchFamily="34" charset="0"/>
              </a:rPr>
              <a:t>Schematic</a:t>
            </a:r>
            <a:endParaRPr lang="ko-KR" altLang="en-US" dirty="0"/>
          </a:p>
        </p:txBody>
      </p:sp>
      <p:sp>
        <p:nvSpPr>
          <p:cNvPr id="17" name="직사각형 16"/>
          <p:cNvSpPr/>
          <p:nvPr/>
        </p:nvSpPr>
        <p:spPr>
          <a:xfrm>
            <a:off x="116918" y="3160158"/>
            <a:ext cx="1444626" cy="369332"/>
          </a:xfrm>
          <a:prstGeom prst="rect">
            <a:avLst/>
          </a:prstGeom>
        </p:spPr>
        <p:txBody>
          <a:bodyPr wrap="none">
            <a:spAutoFit/>
          </a:bodyPr>
          <a:lstStyle/>
          <a:p>
            <a:pPr marL="108000" indent="-108000">
              <a:buFont typeface="Arial" panose="020B0604020202020204" pitchFamily="34" charset="0"/>
              <a:buChar char="•"/>
            </a:pPr>
            <a:r>
              <a:rPr lang="en-US" altLang="ko-KR" b="1">
                <a:solidFill>
                  <a:srgbClr val="0000FF"/>
                </a:solidFill>
                <a:latin typeface="Arial Narrow" panose="020B0606020202030204" pitchFamily="34" charset="0"/>
              </a:rPr>
              <a:t>Sample cells</a:t>
            </a:r>
            <a:endParaRPr lang="ko-KR" altLang="en-US"/>
          </a:p>
        </p:txBody>
      </p:sp>
      <p:sp>
        <p:nvSpPr>
          <p:cNvPr id="18" name="직사각형 17"/>
          <p:cNvSpPr/>
          <p:nvPr/>
        </p:nvSpPr>
        <p:spPr>
          <a:xfrm>
            <a:off x="4896523" y="476672"/>
            <a:ext cx="829073" cy="369332"/>
          </a:xfrm>
          <a:prstGeom prst="rect">
            <a:avLst/>
          </a:prstGeom>
        </p:spPr>
        <p:txBody>
          <a:bodyPr wrap="none">
            <a:spAutoFit/>
          </a:bodyPr>
          <a:lstStyle/>
          <a:p>
            <a:pPr marL="108000" indent="-108000">
              <a:buFont typeface="Arial" panose="020B0604020202020204" pitchFamily="34" charset="0"/>
              <a:buChar char="•"/>
            </a:pPr>
            <a:r>
              <a:rPr lang="en-US" altLang="ko-KR" b="1">
                <a:solidFill>
                  <a:srgbClr val="0000FF"/>
                </a:solidFill>
                <a:latin typeface="Arial Narrow" panose="020B0606020202030204" pitchFamily="34" charset="0"/>
              </a:rPr>
              <a:t>Hutch</a:t>
            </a:r>
            <a:endParaRPr lang="ko-KR" altLang="en-US"/>
          </a:p>
        </p:txBody>
      </p:sp>
      <p:sp>
        <p:nvSpPr>
          <p:cNvPr id="19" name="직사각형 18"/>
          <p:cNvSpPr/>
          <p:nvPr/>
        </p:nvSpPr>
        <p:spPr>
          <a:xfrm>
            <a:off x="4896523" y="3520258"/>
            <a:ext cx="1444626" cy="369332"/>
          </a:xfrm>
          <a:prstGeom prst="rect">
            <a:avLst/>
          </a:prstGeom>
        </p:spPr>
        <p:txBody>
          <a:bodyPr wrap="none">
            <a:spAutoFit/>
          </a:bodyPr>
          <a:lstStyle/>
          <a:p>
            <a:pPr marL="108000" indent="-108000">
              <a:buFont typeface="Arial" panose="020B0604020202020204" pitchFamily="34" charset="0"/>
              <a:buChar char="•"/>
            </a:pPr>
            <a:r>
              <a:rPr lang="en-US" altLang="ko-KR" b="1">
                <a:solidFill>
                  <a:srgbClr val="0000FF"/>
                </a:solidFill>
                <a:latin typeface="Arial Narrow" panose="020B0606020202030204" pitchFamily="34" charset="0"/>
              </a:rPr>
              <a:t>Sample cells</a:t>
            </a:r>
            <a:endParaRPr lang="ko-KR" altLang="en-US"/>
          </a:p>
        </p:txBody>
      </p:sp>
      <p:sp>
        <p:nvSpPr>
          <p:cNvPr id="2" name="슬라이드 번호 개체 틀 1">
            <a:extLst>
              <a:ext uri="{FF2B5EF4-FFF2-40B4-BE49-F238E27FC236}">
                <a16:creationId xmlns:a16="http://schemas.microsoft.com/office/drawing/2014/main" id="{21C49042-3A37-60A2-10E9-EEAAF83B9FCC}"/>
              </a:ext>
            </a:extLst>
          </p:cNvPr>
          <p:cNvSpPr>
            <a:spLocks noGrp="1"/>
          </p:cNvSpPr>
          <p:nvPr>
            <p:ph type="sldNum" sz="quarter" idx="12"/>
          </p:nvPr>
        </p:nvSpPr>
        <p:spPr>
          <a:xfrm>
            <a:off x="8533692" y="88323"/>
            <a:ext cx="594187" cy="365125"/>
          </a:xfrm>
        </p:spPr>
        <p:txBody>
          <a:bodyPr/>
          <a:lstStyle/>
          <a:p>
            <a:fld id="{CB863908-0C01-4E83-A549-FAA94E53CAF1}" type="slidenum">
              <a:rPr lang="ko-KR" altLang="en-US" smtClean="0"/>
              <a:pPr/>
              <a:t>9</a:t>
            </a:fld>
            <a:r>
              <a:rPr lang="en-US" altLang="ko-KR" dirty="0"/>
              <a:t>/57</a:t>
            </a:r>
            <a:endParaRPr lang="ko-KR" altLang="en-US" dirty="0"/>
          </a:p>
        </p:txBody>
      </p:sp>
    </p:spTree>
    <p:extLst>
      <p:ext uri="{BB962C8B-B14F-4D97-AF65-F5344CB8AC3E}">
        <p14:creationId xmlns:p14="http://schemas.microsoft.com/office/powerpoint/2010/main" val="34296278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18300</TotalTime>
  <Words>3225</Words>
  <Application>Microsoft Office PowerPoint</Application>
  <PresentationFormat>화면 슬라이드 쇼(4:3)</PresentationFormat>
  <Paragraphs>632</Paragraphs>
  <Slides>57</Slides>
  <Notes>2</Notes>
  <HiddenSlides>0</HiddenSlides>
  <MMClips>0</MMClips>
  <ScaleCrop>false</ScaleCrop>
  <HeadingPairs>
    <vt:vector size="8" baseType="variant">
      <vt:variant>
        <vt:lpstr>사용한 글꼴</vt:lpstr>
      </vt:variant>
      <vt:variant>
        <vt:i4>19</vt:i4>
      </vt:variant>
      <vt:variant>
        <vt:lpstr>테마</vt:lpstr>
      </vt:variant>
      <vt:variant>
        <vt:i4>1</vt:i4>
      </vt:variant>
      <vt:variant>
        <vt:lpstr>포함된 OLE 서버</vt:lpstr>
      </vt:variant>
      <vt:variant>
        <vt:i4>3</vt:i4>
      </vt:variant>
      <vt:variant>
        <vt:lpstr>슬라이드 제목</vt:lpstr>
      </vt:variant>
      <vt:variant>
        <vt:i4>57</vt:i4>
      </vt:variant>
    </vt:vector>
  </HeadingPairs>
  <TitlesOfParts>
    <vt:vector size="80" baseType="lpstr">
      <vt:lpstr>HY헤드라인M</vt:lpstr>
      <vt:lpstr>LucidaSans</vt:lpstr>
      <vt:lpstr>LucidaSans-Italic</vt:lpstr>
      <vt:lpstr>Pretendard</vt:lpstr>
      <vt:lpstr>굴림</vt:lpstr>
      <vt:lpstr>맑은 고딕</vt:lpstr>
      <vt:lpstr>Arial</vt:lpstr>
      <vt:lpstr>Arial Narrow</vt:lpstr>
      <vt:lpstr>Arial Nova</vt:lpstr>
      <vt:lpstr>Berlin Sans FB</vt:lpstr>
      <vt:lpstr>Berlin Sans FB Demi</vt:lpstr>
      <vt:lpstr>Broadway</vt:lpstr>
      <vt:lpstr>Cambria Math</vt:lpstr>
      <vt:lpstr>Georgia</vt:lpstr>
      <vt:lpstr>Script MT Bold</vt:lpstr>
      <vt:lpstr>Symbol</vt:lpstr>
      <vt:lpstr>Tahoma</vt:lpstr>
      <vt:lpstr>Times New Roman</vt:lpstr>
      <vt:lpstr>Wingdings</vt:lpstr>
      <vt:lpstr>Office 테마</vt:lpstr>
      <vt:lpstr>Image</vt:lpstr>
      <vt:lpstr>Equation</vt:lpstr>
      <vt:lpstr>Graph</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Correlation functions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Spherical Shell sample</vt:lpstr>
      <vt:lpstr>PowerPoint 프레젠테이션</vt:lpstr>
      <vt:lpstr>Size: Radius of gyration?</vt:lpstr>
      <vt:lpstr>How to find out Rg : Guinier Law</vt:lpstr>
      <vt:lpstr>PowerPoint 프레젠테이션</vt:lpstr>
      <vt:lpstr>PowerPoint 프레젠테이션</vt:lpstr>
      <vt:lpstr>Dense system: Form factors &amp; Structure Factors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auney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auney</dc:creator>
  <cp:lastModifiedBy>신태주(생명화학구조연구팀)</cp:lastModifiedBy>
  <cp:revision>704</cp:revision>
  <cp:lastPrinted>2018-06-20T21:12:12Z</cp:lastPrinted>
  <dcterms:created xsi:type="dcterms:W3CDTF">2012-12-25T08:33:38Z</dcterms:created>
  <dcterms:modified xsi:type="dcterms:W3CDTF">2024-07-14T21:51:43Z</dcterms:modified>
</cp:coreProperties>
</file>